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3.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4.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notesSlides/notesSlide5.xml" ContentType="application/vnd.openxmlformats-officedocument.presentationml.notesSlide+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notesSlides/notesSlide6.xml" ContentType="application/vnd.openxmlformats-officedocument.presentationml.notesSlide+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diagrams/data33.xml" ContentType="application/vnd.openxmlformats-officedocument.drawingml.diagramData+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33.xml" ContentType="application/vnd.ms-office.drawingml.diagramDrawing+xml"/>
  <Override PartName="/ppt/diagrams/data34.xml" ContentType="application/vnd.openxmlformats-officedocument.drawingml.diagramData+xml"/>
  <Override PartName="/ppt/diagrams/layout34.xml" ContentType="application/vnd.openxmlformats-officedocument.drawingml.diagramLayout+xml"/>
  <Override PartName="/ppt/diagrams/quickStyle34.xml" ContentType="application/vnd.openxmlformats-officedocument.drawingml.diagramStyle+xml"/>
  <Override PartName="/ppt/diagrams/colors34.xml" ContentType="application/vnd.openxmlformats-officedocument.drawingml.diagramColors+xml"/>
  <Override PartName="/ppt/diagrams/drawing34.xml" ContentType="application/vnd.ms-office.drawingml.diagramDrawing+xml"/>
  <Override PartName="/ppt/diagrams/data35.xml" ContentType="application/vnd.openxmlformats-officedocument.drawingml.diagramData+xml"/>
  <Override PartName="/ppt/diagrams/layout35.xml" ContentType="application/vnd.openxmlformats-officedocument.drawingml.diagramLayout+xml"/>
  <Override PartName="/ppt/diagrams/quickStyle35.xml" ContentType="application/vnd.openxmlformats-officedocument.drawingml.diagramStyle+xml"/>
  <Override PartName="/ppt/diagrams/colors35.xml" ContentType="application/vnd.openxmlformats-officedocument.drawingml.diagramColors+xml"/>
  <Override PartName="/ppt/diagrams/drawing35.xml" ContentType="application/vnd.ms-office.drawingml.diagramDrawing+xml"/>
  <Override PartName="/ppt/diagrams/data36.xml" ContentType="application/vnd.openxmlformats-officedocument.drawingml.diagramData+xml"/>
  <Override PartName="/ppt/diagrams/layout36.xml" ContentType="application/vnd.openxmlformats-officedocument.drawingml.diagramLayout+xml"/>
  <Override PartName="/ppt/diagrams/quickStyle36.xml" ContentType="application/vnd.openxmlformats-officedocument.drawingml.diagramStyle+xml"/>
  <Override PartName="/ppt/diagrams/colors36.xml" ContentType="application/vnd.openxmlformats-officedocument.drawingml.diagramColors+xml"/>
  <Override PartName="/ppt/diagrams/drawing36.xml" ContentType="application/vnd.ms-office.drawingml.diagramDrawing+xml"/>
  <Override PartName="/ppt/notesSlides/notesSlide7.xml" ContentType="application/vnd.openxmlformats-officedocument.presentationml.notesSlide+xml"/>
  <Override PartName="/ppt/diagrams/data37.xml" ContentType="application/vnd.openxmlformats-officedocument.drawingml.diagramData+xml"/>
  <Override PartName="/ppt/diagrams/layout37.xml" ContentType="application/vnd.openxmlformats-officedocument.drawingml.diagramLayout+xml"/>
  <Override PartName="/ppt/diagrams/quickStyle37.xml" ContentType="application/vnd.openxmlformats-officedocument.drawingml.diagramStyle+xml"/>
  <Override PartName="/ppt/diagrams/colors37.xml" ContentType="application/vnd.openxmlformats-officedocument.drawingml.diagramColors+xml"/>
  <Override PartName="/ppt/diagrams/drawing37.xml" ContentType="application/vnd.ms-office.drawingml.diagramDrawing+xml"/>
  <Override PartName="/ppt/diagrams/data38.xml" ContentType="application/vnd.openxmlformats-officedocument.drawingml.diagramData+xml"/>
  <Override PartName="/ppt/diagrams/layout38.xml" ContentType="application/vnd.openxmlformats-officedocument.drawingml.diagramLayout+xml"/>
  <Override PartName="/ppt/diagrams/quickStyle38.xml" ContentType="application/vnd.openxmlformats-officedocument.drawingml.diagramStyle+xml"/>
  <Override PartName="/ppt/diagrams/colors38.xml" ContentType="application/vnd.openxmlformats-officedocument.drawingml.diagramColors+xml"/>
  <Override PartName="/ppt/diagrams/drawing38.xml" ContentType="application/vnd.ms-office.drawingml.diagramDrawing+xml"/>
  <Override PartName="/ppt/diagrams/data39.xml" ContentType="application/vnd.openxmlformats-officedocument.drawingml.diagramData+xml"/>
  <Override PartName="/ppt/diagrams/layout39.xml" ContentType="application/vnd.openxmlformats-officedocument.drawingml.diagramLayout+xml"/>
  <Override PartName="/ppt/diagrams/quickStyle39.xml" ContentType="application/vnd.openxmlformats-officedocument.drawingml.diagramStyle+xml"/>
  <Override PartName="/ppt/diagrams/colors39.xml" ContentType="application/vnd.openxmlformats-officedocument.drawingml.diagramColors+xml"/>
  <Override PartName="/ppt/diagrams/drawing39.xml" ContentType="application/vnd.ms-office.drawingml.diagramDrawing+xml"/>
  <Override PartName="/ppt/diagrams/data40.xml" ContentType="application/vnd.openxmlformats-officedocument.drawingml.diagramData+xml"/>
  <Override PartName="/ppt/diagrams/layout40.xml" ContentType="application/vnd.openxmlformats-officedocument.drawingml.diagramLayout+xml"/>
  <Override PartName="/ppt/diagrams/quickStyle40.xml" ContentType="application/vnd.openxmlformats-officedocument.drawingml.diagramStyle+xml"/>
  <Override PartName="/ppt/diagrams/colors40.xml" ContentType="application/vnd.openxmlformats-officedocument.drawingml.diagramColors+xml"/>
  <Override PartName="/ppt/diagrams/drawing40.xml" ContentType="application/vnd.ms-office.drawingml.diagramDrawing+xml"/>
  <Override PartName="/ppt/diagrams/data41.xml" ContentType="application/vnd.openxmlformats-officedocument.drawingml.diagramData+xml"/>
  <Override PartName="/ppt/diagrams/layout41.xml" ContentType="application/vnd.openxmlformats-officedocument.drawingml.diagramLayout+xml"/>
  <Override PartName="/ppt/diagrams/quickStyle41.xml" ContentType="application/vnd.openxmlformats-officedocument.drawingml.diagramStyle+xml"/>
  <Override PartName="/ppt/diagrams/colors41.xml" ContentType="application/vnd.openxmlformats-officedocument.drawingml.diagramColors+xml"/>
  <Override PartName="/ppt/diagrams/drawing41.xml" ContentType="application/vnd.ms-office.drawingml.diagramDrawing+xml"/>
  <Override PartName="/ppt/diagrams/data42.xml" ContentType="application/vnd.openxmlformats-officedocument.drawingml.diagramData+xml"/>
  <Override PartName="/ppt/diagrams/layout42.xml" ContentType="application/vnd.openxmlformats-officedocument.drawingml.diagramLayout+xml"/>
  <Override PartName="/ppt/diagrams/quickStyle42.xml" ContentType="application/vnd.openxmlformats-officedocument.drawingml.diagramStyle+xml"/>
  <Override PartName="/ppt/diagrams/colors42.xml" ContentType="application/vnd.openxmlformats-officedocument.drawingml.diagramColors+xml"/>
  <Override PartName="/ppt/diagrams/drawing42.xml" ContentType="application/vnd.ms-office.drawingml.diagramDrawing+xml"/>
  <Override PartName="/ppt/notesSlides/notesSlide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2"/>
  </p:notesMasterIdLst>
  <p:handoutMasterIdLst>
    <p:handoutMasterId r:id="rId33"/>
  </p:handoutMasterIdLst>
  <p:sldIdLst>
    <p:sldId id="256" r:id="rId5"/>
    <p:sldId id="276" r:id="rId6"/>
    <p:sldId id="278" r:id="rId7"/>
    <p:sldId id="265" r:id="rId8"/>
    <p:sldId id="300" r:id="rId9"/>
    <p:sldId id="266" r:id="rId10"/>
    <p:sldId id="272" r:id="rId11"/>
    <p:sldId id="268" r:id="rId12"/>
    <p:sldId id="275" r:id="rId13"/>
    <p:sldId id="270" r:id="rId14"/>
    <p:sldId id="271" r:id="rId15"/>
    <p:sldId id="267" r:id="rId16"/>
    <p:sldId id="295" r:id="rId17"/>
    <p:sldId id="283" r:id="rId18"/>
    <p:sldId id="285" r:id="rId19"/>
    <p:sldId id="286" r:id="rId20"/>
    <p:sldId id="284" r:id="rId21"/>
    <p:sldId id="282" r:id="rId22"/>
    <p:sldId id="296" r:id="rId23"/>
    <p:sldId id="297" r:id="rId24"/>
    <p:sldId id="289" r:id="rId25"/>
    <p:sldId id="288" r:id="rId26"/>
    <p:sldId id="294" r:id="rId27"/>
    <p:sldId id="290" r:id="rId28"/>
    <p:sldId id="299" r:id="rId29"/>
    <p:sldId id="293" r:id="rId30"/>
    <p:sldId id="298" r:id="rId31"/>
  </p:sldIdLst>
  <p:sldSz cx="12192000" cy="6858000"/>
  <p:notesSz cx="10234613" cy="70993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8A9B46F-7532-8F73-3E02-AEF40DFA111F}" name="Marlies Star" initials="MS" userId="S::star-krol@zonmw.nl::8fa7a2b1-4911-40e1-892e-baad8c2585d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L. Lubberman" initials="LL" lastIdx="26" clrIdx="0"/>
  <p:cmAuthor id="2" name="Yvonne Benard" initials="YB" lastIdx="22" clrIdx="1"/>
  <p:cmAuthor id="3" name="Vicky Verschoor" initials="VV" lastIdx="11" clrIdx="2"/>
  <p:cmAuthor id="4" name="Middelburg, R. [Renée]" initials="RM" lastIdx="4"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EFFB"/>
    <a:srgbClr val="FF3399"/>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19" autoAdjust="0"/>
    <p:restoredTop sz="94073" autoAdjust="0"/>
  </p:normalViewPr>
  <p:slideViewPr>
    <p:cSldViewPr snapToGrid="0">
      <p:cViewPr varScale="1">
        <p:scale>
          <a:sx n="73" d="100"/>
          <a:sy n="73" d="100"/>
        </p:scale>
        <p:origin x="336" y="5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8/10/relationships/authors" Target="authors.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s>
</file>

<file path=ppt/diagrams/_rels/data10.xml.rels><?xml version="1.0" encoding="UTF-8" standalone="yes"?>
<Relationships xmlns="http://schemas.openxmlformats.org/package/2006/relationships"><Relationship Id="rId2" Type="http://schemas.openxmlformats.org/officeDocument/2006/relationships/hyperlink" Target="http://www.inspectiejeugdzorg.nl/" TargetMode="External"/><Relationship Id="rId1" Type="http://schemas.openxmlformats.org/officeDocument/2006/relationships/hyperlink" Target="https://vng.nl/vereniging/bestuur-en-commissies-vng/vng-commissies/subcommissie-jeugd" TargetMode="External"/></Relationships>
</file>

<file path=ppt/diagrams/_rels/data11.xml.rels><?xml version="1.0" encoding="UTF-8" standalone="yes"?>
<Relationships xmlns="http://schemas.openxmlformats.org/package/2006/relationships"><Relationship Id="rId8" Type="http://schemas.openxmlformats.org/officeDocument/2006/relationships/hyperlink" Target="https://www.bigregister.nl/" TargetMode="External"/><Relationship Id="rId13" Type="http://schemas.openxmlformats.org/officeDocument/2006/relationships/hyperlink" Target="https://www.teylingereind.nl/professional/afdelingen/observatieafdeling-forca/" TargetMode="External"/><Relationship Id="rId3" Type="http://schemas.openxmlformats.org/officeDocument/2006/relationships/hyperlink" Target="http://www.ggznederland.nl/" TargetMode="External"/><Relationship Id="rId7" Type="http://schemas.openxmlformats.org/officeDocument/2006/relationships/hyperlink" Target="https://skjeugd.nl/" TargetMode="External"/><Relationship Id="rId12" Type="http://schemas.openxmlformats.org/officeDocument/2006/relationships/hyperlink" Target="https://www.kinderbescherming.nl/" TargetMode="External"/><Relationship Id="rId2" Type="http://schemas.openxmlformats.org/officeDocument/2006/relationships/hyperlink" Target="https://www.zorgkaartnederland.nl/psychiater/kinder-en-jeugdpsychiatrie" TargetMode="External"/><Relationship Id="rId1" Type="http://schemas.openxmlformats.org/officeDocument/2006/relationships/hyperlink" Target="https://www.jeugdzorgnederland.nl/" TargetMode="External"/><Relationship Id="rId6" Type="http://schemas.openxmlformats.org/officeDocument/2006/relationships/hyperlink" Target="https://www.sociaalwerknederland.nl/" TargetMode="External"/><Relationship Id="rId11" Type="http://schemas.openxmlformats.org/officeDocument/2006/relationships/hyperlink" Target="https://www.jeugdzorgnederland.nl/onze-leden/" TargetMode="External"/><Relationship Id="rId5" Type="http://schemas.openxmlformats.org/officeDocument/2006/relationships/hyperlink" Target="https://www.bvjong.nl/" TargetMode="External"/><Relationship Id="rId10" Type="http://schemas.openxmlformats.org/officeDocument/2006/relationships/hyperlink" Target="http://ajnjeugdartsen.nl/" TargetMode="External"/><Relationship Id="rId4" Type="http://schemas.openxmlformats.org/officeDocument/2006/relationships/hyperlink" Target="https://www.dji.nl/" TargetMode="External"/><Relationship Id="rId9" Type="http://schemas.openxmlformats.org/officeDocument/2006/relationships/hyperlink" Target="https://www.zorgkaartnederland.nl/jeugdgezondheidszorg" TargetMode="External"/></Relationships>
</file>

<file path=ppt/diagrams/_rels/data12.xml.rels><?xml version="1.0" encoding="UTF-8" standalone="yes"?>
<Relationships xmlns="http://schemas.openxmlformats.org/package/2006/relationships"><Relationship Id="rId3" Type="http://schemas.openxmlformats.org/officeDocument/2006/relationships/hyperlink" Target="https://www.nationaalrapporteur.nl/contact" TargetMode="External"/><Relationship Id="rId2" Type="http://schemas.openxmlformats.org/officeDocument/2006/relationships/hyperlink" Target="https://www.tno.nl/nl/" TargetMode="External"/><Relationship Id="rId1" Type="http://schemas.openxmlformats.org/officeDocument/2006/relationships/hyperlink" Target="https://www.wodc.nl/" TargetMode="External"/></Relationships>
</file>

<file path=ppt/diagrams/_rels/data13.xml.rels><?xml version="1.0" encoding="UTF-8" standalone="yes"?>
<Relationships xmlns="http://schemas.openxmlformats.org/package/2006/relationships"><Relationship Id="rId8" Type="http://schemas.openxmlformats.org/officeDocument/2006/relationships/hyperlink" Target="https://www.trimbos.nl/" TargetMode="External"/><Relationship Id="rId3" Type="http://schemas.openxmlformats.org/officeDocument/2006/relationships/hyperlink" Target="https://www.movisie.nl/" TargetMode="External"/><Relationship Id="rId7" Type="http://schemas.openxmlformats.org/officeDocument/2006/relationships/hyperlink" Target="http://www.verwey-jonker.nl/index" TargetMode="External"/><Relationship Id="rId12" Type="http://schemas.openxmlformats.org/officeDocument/2006/relationships/hyperlink" Target="http://www.pharos.nl/" TargetMode="External"/><Relationship Id="rId2" Type="http://schemas.openxmlformats.org/officeDocument/2006/relationships/hyperlink" Target="https://www.scp.nl/" TargetMode="External"/><Relationship Id="rId1" Type="http://schemas.openxmlformats.org/officeDocument/2006/relationships/hyperlink" Target="https://www.nji.nl/" TargetMode="External"/><Relationship Id="rId6" Type="http://schemas.openxmlformats.org/officeDocument/2006/relationships/hyperlink" Target="https://www.kenniscentrum-kjp.nl/" TargetMode="External"/><Relationship Id="rId11" Type="http://schemas.openxmlformats.org/officeDocument/2006/relationships/hyperlink" Target="https://www.sardes.nl/" TargetMode="External"/><Relationship Id="rId5" Type="http://schemas.openxmlformats.org/officeDocument/2006/relationships/hyperlink" Target="https://www.stimulansz.nl/" TargetMode="External"/><Relationship Id="rId10" Type="http://schemas.openxmlformats.org/officeDocument/2006/relationships/hyperlink" Target="https://www.ncj.nl/" TargetMode="External"/><Relationship Id="rId4" Type="http://schemas.openxmlformats.org/officeDocument/2006/relationships/hyperlink" Target="http://www.cbs.nl/" TargetMode="External"/><Relationship Id="rId9" Type="http://schemas.openxmlformats.org/officeDocument/2006/relationships/hyperlink" Target="http://www.kenniscentrumlvb.nl/links" TargetMode="External"/></Relationships>
</file>

<file path=ppt/diagrams/_rels/data14.xml.rels><?xml version="1.0" encoding="UTF-8" standalone="yes"?>
<Relationships xmlns="http://schemas.openxmlformats.org/package/2006/relationships"><Relationship Id="rId8" Type="http://schemas.openxmlformats.org/officeDocument/2006/relationships/hyperlink" Target="http://www.st-alexander.nl/" TargetMode="External"/><Relationship Id="rId3" Type="http://schemas.openxmlformats.org/officeDocument/2006/relationships/hyperlink" Target="http://www.njr.nl/" TargetMode="External"/><Relationship Id="rId7" Type="http://schemas.openxmlformats.org/officeDocument/2006/relationships/hyperlink" Target="https://www.oudersvannu.nl/" TargetMode="External"/><Relationship Id="rId2" Type="http://schemas.openxmlformats.org/officeDocument/2006/relationships/hyperlink" Target="https://www.dekinderombudsman.nl/" TargetMode="External"/><Relationship Id="rId1" Type="http://schemas.openxmlformats.org/officeDocument/2006/relationships/hyperlink" Target="http://www.hva.nl/akmi/gedeelde-content/lectoraten/lectoraat-youth-spot/youth-spot.html" TargetMode="External"/><Relationship Id="rId6" Type="http://schemas.openxmlformats.org/officeDocument/2006/relationships/hyperlink" Target="https://www.jmouders.nl/" TargetMode="External"/><Relationship Id="rId11" Type="http://schemas.openxmlformats.org/officeDocument/2006/relationships/hyperlink" Target="https://www.numberfive.community/" TargetMode="External"/><Relationship Id="rId5" Type="http://schemas.openxmlformats.org/officeDocument/2006/relationships/hyperlink" Target="https://www.zorgbelang-nederland.nl/over-zorgbelang-nederland" TargetMode="External"/><Relationship Id="rId10" Type="http://schemas.openxmlformats.org/officeDocument/2006/relationships/hyperlink" Target="https://www.expex.nl/" TargetMode="External"/><Relationship Id="rId4" Type="http://schemas.openxmlformats.org/officeDocument/2006/relationships/hyperlink" Target="http://www.jeugdwelzijnsberaad.nl/" TargetMode="External"/><Relationship Id="rId9" Type="http://schemas.openxmlformats.org/officeDocument/2006/relationships/hyperlink" Target="https://www.balansdigitaal.nl/over-balans/" TargetMode="External"/></Relationships>
</file>

<file path=ppt/diagrams/_rels/data15.xml.rels><?xml version="1.0" encoding="UTF-8" standalone="yes"?>
<Relationships xmlns="http://schemas.openxmlformats.org/package/2006/relationships"><Relationship Id="rId8" Type="http://schemas.openxmlformats.org/officeDocument/2006/relationships/hyperlink" Target="https://www.rijksoverheid.nl/documenten/rapporten/2018/04/01/actieprogramma-zorg-voor-de-jeugd" TargetMode="External"/><Relationship Id="rId3" Type="http://schemas.openxmlformats.org/officeDocument/2006/relationships/hyperlink" Target="https://www.trails.nl/" TargetMode="External"/><Relationship Id="rId7" Type="http://schemas.openxmlformats.org/officeDocument/2006/relationships/hyperlink" Target="https://www.integraalwerkenindewijk.nl/" TargetMode="External"/><Relationship Id="rId12" Type="http://schemas.openxmlformats.org/officeDocument/2006/relationships/hyperlink" Target="https://www.voordejeugdenhetgezin.nl/" TargetMode="External"/><Relationship Id="rId2" Type="http://schemas.openxmlformats.org/officeDocument/2006/relationships/hyperlink" Target="https://www.werkplaatsensociaaldomein.nl/" TargetMode="External"/><Relationship Id="rId1" Type="http://schemas.openxmlformats.org/officeDocument/2006/relationships/hyperlink" Target="http://www.werkplaatsenjeugd.nl/" TargetMode="External"/><Relationship Id="rId6" Type="http://schemas.openxmlformats.org/officeDocument/2006/relationships/hyperlink" Target="https://sarphati.amsterdam/" TargetMode="External"/><Relationship Id="rId11" Type="http://schemas.openxmlformats.org/officeDocument/2006/relationships/hyperlink" Target="http://www.augeo.nl/" TargetMode="External"/><Relationship Id="rId5" Type="http://schemas.openxmlformats.org/officeDocument/2006/relationships/hyperlink" Target="http://abcd-studie.nl/" TargetMode="External"/><Relationship Id="rId10" Type="http://schemas.openxmlformats.org/officeDocument/2006/relationships/hyperlink" Target="https://mindus.nl/" TargetMode="External"/><Relationship Id="rId4" Type="http://schemas.openxmlformats.org/officeDocument/2006/relationships/hyperlink" Target="https://www.generationr.nl/" TargetMode="External"/><Relationship Id="rId9" Type="http://schemas.openxmlformats.org/officeDocument/2006/relationships/hyperlink" Target="https://www.rijksoverheid.nl/documenten/publicaties/2018/09/12/actieprogramma-kansrijke-start" TargetMode="External"/></Relationships>
</file>

<file path=ppt/diagrams/_rels/data16.xml.rels><?xml version="1.0" encoding="UTF-8" standalone="yes"?>
<Relationships xmlns="http://schemas.openxmlformats.org/package/2006/relationships"><Relationship Id="rId3" Type="http://schemas.openxmlformats.org/officeDocument/2006/relationships/hyperlink" Target="https://www.nvvp.net/home" TargetMode="External"/><Relationship Id="rId2" Type="http://schemas.openxmlformats.org/officeDocument/2006/relationships/hyperlink" Target="http://www.nvmw.nl/" TargetMode="External"/><Relationship Id="rId1" Type="http://schemas.openxmlformats.org/officeDocument/2006/relationships/hyperlink" Target="https://www.psynip.nl/" TargetMode="External"/><Relationship Id="rId5" Type="http://schemas.openxmlformats.org/officeDocument/2006/relationships/hyperlink" Target="https://www.venvn.nl/afdelingen/jeugdverpleegkundigen/" TargetMode="External"/><Relationship Id="rId4" Type="http://schemas.openxmlformats.org/officeDocument/2006/relationships/hyperlink" Target="https://www.nvo.nl/" TargetMode="External"/></Relationships>
</file>

<file path=ppt/diagrams/_rels/data17.xml.rels><?xml version="1.0" encoding="UTF-8" standalone="yes"?>
<Relationships xmlns="http://schemas.openxmlformats.org/package/2006/relationships"><Relationship Id="rId3" Type="http://schemas.openxmlformats.org/officeDocument/2006/relationships/hyperlink" Target="https://www.nji.nl/" TargetMode="External"/><Relationship Id="rId2" Type="http://schemas.openxmlformats.org/officeDocument/2006/relationships/hyperlink" Target="https://www.kennisnet.nl/" TargetMode="External"/><Relationship Id="rId1" Type="http://schemas.openxmlformats.org/officeDocument/2006/relationships/hyperlink" Target="http://www.bureaujeugdenmedia.nl/" TargetMode="External"/><Relationship Id="rId4" Type="http://schemas.openxmlformats.org/officeDocument/2006/relationships/hyperlink" Target="https://www.rathenau.nl/nl" TargetMode="External"/></Relationships>
</file>

<file path=ppt/diagrams/_rels/data18.xml.rels><?xml version="1.0" encoding="UTF-8" standalone="yes"?>
<Relationships xmlns="http://schemas.openxmlformats.org/package/2006/relationships"><Relationship Id="rId3" Type="http://schemas.openxmlformats.org/officeDocument/2006/relationships/hyperlink" Target="https://www.thedigitalsociety.info/nl/" TargetMode="External"/><Relationship Id="rId2" Type="http://schemas.openxmlformats.org/officeDocument/2006/relationships/hyperlink" Target="https://nationaalcohortonderzoek.nl/" TargetMode="External"/><Relationship Id="rId1" Type="http://schemas.openxmlformats.org/officeDocument/2006/relationships/hyperlink" Target="https://www.lectoren.nl/" TargetMode="External"/></Relationships>
</file>

<file path=ppt/diagrams/_rels/data19.xml.rels><?xml version="1.0" encoding="UTF-8" standalone="yes"?>
<Relationships xmlns="http://schemas.openxmlformats.org/package/2006/relationships"><Relationship Id="rId1" Type="http://schemas.openxmlformats.org/officeDocument/2006/relationships/hyperlink" Target="https://www.ncsc.nl/" TargetMode="External"/></Relationships>
</file>

<file path=ppt/diagrams/_rels/data2.xml.rels><?xml version="1.0" encoding="UTF-8" standalone="yes"?>
<Relationships xmlns="http://schemas.openxmlformats.org/package/2006/relationships"><Relationship Id="rId8" Type="http://schemas.openxmlformats.org/officeDocument/2006/relationships/hyperlink" Target="https://duo.nl/particulier/" TargetMode="External"/><Relationship Id="rId13" Type="http://schemas.openxmlformats.org/officeDocument/2006/relationships/hyperlink" Target="https://www.ou.nl/welten-instituut" TargetMode="External"/><Relationship Id="rId18" Type="http://schemas.openxmlformats.org/officeDocument/2006/relationships/hyperlink" Target="https://www.nwo.nl/" TargetMode="External"/><Relationship Id="rId3" Type="http://schemas.openxmlformats.org/officeDocument/2006/relationships/hyperlink" Target="https://www.knaw.nl/nl" TargetMode="External"/><Relationship Id="rId7" Type="http://schemas.openxmlformats.org/officeDocument/2006/relationships/hyperlink" Target="https://www.onderwijsinspectie.nl/" TargetMode="External"/><Relationship Id="rId12" Type="http://schemas.openxmlformats.org/officeDocument/2006/relationships/hyperlink" Target="http://www.seo.nl/home/" TargetMode="External"/><Relationship Id="rId17" Type="http://schemas.openxmlformats.org/officeDocument/2006/relationships/hyperlink" Target="https://www.wetenschapsknooppunten.nl/" TargetMode="External"/><Relationship Id="rId2" Type="http://schemas.openxmlformats.org/officeDocument/2006/relationships/hyperlink" Target="https://www.vorsite.nl/" TargetMode="External"/><Relationship Id="rId16" Type="http://schemas.openxmlformats.org/officeDocument/2006/relationships/hyperlink" Target="https://www.wrr.nl/" TargetMode="External"/><Relationship Id="rId20" Type="http://schemas.openxmlformats.org/officeDocument/2006/relationships/hyperlink" Target="http://www.regieorgaan-sia.nl/" TargetMode="External"/><Relationship Id="rId1" Type="http://schemas.openxmlformats.org/officeDocument/2006/relationships/hyperlink" Target="http://www.ico-education.nl/" TargetMode="External"/><Relationship Id="rId6" Type="http://schemas.openxmlformats.org/officeDocument/2006/relationships/hyperlink" Target="https://www.cpb.nl/" TargetMode="External"/><Relationship Id="rId11" Type="http://schemas.openxmlformats.org/officeDocument/2006/relationships/hyperlink" Target="https://www.oberon.eu/" TargetMode="External"/><Relationship Id="rId5" Type="http://schemas.openxmlformats.org/officeDocument/2006/relationships/hyperlink" Target="https://www.scp.nl/" TargetMode="External"/><Relationship Id="rId15" Type="http://schemas.openxmlformats.org/officeDocument/2006/relationships/hyperlink" Target="https://www.nji.nl/" TargetMode="External"/><Relationship Id="rId10" Type="http://schemas.openxmlformats.org/officeDocument/2006/relationships/hyperlink" Target="http://www.researchned.nl/" TargetMode="External"/><Relationship Id="rId19" Type="http://schemas.openxmlformats.org/officeDocument/2006/relationships/hyperlink" Target="https://www.nro.nl/" TargetMode="External"/><Relationship Id="rId4" Type="http://schemas.openxmlformats.org/officeDocument/2006/relationships/hyperlink" Target="https://www.cbs.nl/" TargetMode="External"/><Relationship Id="rId9" Type="http://schemas.openxmlformats.org/officeDocument/2006/relationships/hyperlink" Target="http://www.kohnstamminstituut.nl/" TargetMode="External"/><Relationship Id="rId14" Type="http://schemas.openxmlformats.org/officeDocument/2006/relationships/image" Target="../media/image4.png"/></Relationships>
</file>

<file path=ppt/diagrams/_rels/data20.xml.rels><?xml version="1.0" encoding="UTF-8" standalone="yes"?>
<Relationships xmlns="http://schemas.openxmlformats.org/package/2006/relationships"><Relationship Id="rId3" Type="http://schemas.openxmlformats.org/officeDocument/2006/relationships/hyperlink" Target="https://www.ouders.nl/" TargetMode="External"/><Relationship Id="rId2" Type="http://schemas.openxmlformats.org/officeDocument/2006/relationships/hyperlink" Target="https://netwerkmediawijsheid.nl/" TargetMode="External"/><Relationship Id="rId1" Type="http://schemas.openxmlformats.org/officeDocument/2006/relationships/hyperlink" Target="https://www.hoezomediawijs.nl/" TargetMode="External"/><Relationship Id="rId4" Type="http://schemas.openxmlformats.org/officeDocument/2006/relationships/hyperlink" Target="https://www.mijnonlineidentiteit.nl/over-mijn-online-identiteit/" TargetMode="External"/></Relationships>
</file>

<file path=ppt/diagrams/_rels/data21.xml.rels><?xml version="1.0" encoding="UTF-8" standalone="yes"?>
<Relationships xmlns="http://schemas.openxmlformats.org/package/2006/relationships"><Relationship Id="rId8" Type="http://schemas.openxmlformats.org/officeDocument/2006/relationships/hyperlink" Target="https://www.edu-k.nl/" TargetMode="External"/><Relationship Id="rId13" Type="http://schemas.openxmlformats.org/officeDocument/2006/relationships/hyperlink" Target="https://www.heutink-ict.nl/" TargetMode="External"/><Relationship Id="rId18" Type="http://schemas.openxmlformats.org/officeDocument/2006/relationships/hyperlink" Target="https://www.squla.nl/" TargetMode="External"/><Relationship Id="rId3" Type="http://schemas.openxmlformats.org/officeDocument/2006/relationships/hyperlink" Target="https://www.poraad.nl/webformulier/de-inkoopcooperatie-een-initiatief-van-besturen-voor-besturen" TargetMode="External"/><Relationship Id="rId7" Type="http://schemas.openxmlformats.org/officeDocument/2006/relationships/hyperlink" Target="http://www.vdod.nl/" TargetMode="External"/><Relationship Id="rId12" Type="http://schemas.openxmlformats.org/officeDocument/2006/relationships/hyperlink" Target="http://www.skool.nl/" TargetMode="External"/><Relationship Id="rId17" Type="http://schemas.openxmlformats.org/officeDocument/2006/relationships/hyperlink" Target="http://www.muiswerk.nl/" TargetMode="External"/><Relationship Id="rId2" Type="http://schemas.openxmlformats.org/officeDocument/2006/relationships/hyperlink" Target="https://mbodigitaal.nl/" TargetMode="External"/><Relationship Id="rId16" Type="http://schemas.openxmlformats.org/officeDocument/2006/relationships/hyperlink" Target="https://www.oefenweb.nl/" TargetMode="External"/><Relationship Id="rId20" Type="http://schemas.openxmlformats.org/officeDocument/2006/relationships/hyperlink" Target="https://www.poraad.nl/themas/ict-in-het-onderwijs/ondersteuning-bij-ict" TargetMode="External"/><Relationship Id="rId1" Type="http://schemas.openxmlformats.org/officeDocument/2006/relationships/hyperlink" Target="https://www.surf.nl/" TargetMode="External"/><Relationship Id="rId6" Type="http://schemas.openxmlformats.org/officeDocument/2006/relationships/hyperlink" Target="https://schoolwiki.nl/" TargetMode="External"/><Relationship Id="rId11" Type="http://schemas.openxmlformats.org/officeDocument/2006/relationships/hyperlink" Target="https://topicus.nl/" TargetMode="External"/><Relationship Id="rId5" Type="http://schemas.openxmlformats.org/officeDocument/2006/relationships/hyperlink" Target="https://www.ictcooperatie.nl/" TargetMode="External"/><Relationship Id="rId15" Type="http://schemas.openxmlformats.org/officeDocument/2006/relationships/hyperlink" Target="https://nl.snappet.org/" TargetMode="External"/><Relationship Id="rId10" Type="http://schemas.openxmlformats.org/officeDocument/2006/relationships/hyperlink" Target="https://www.magister.nl/" TargetMode="External"/><Relationship Id="rId19" Type="http://schemas.openxmlformats.org/officeDocument/2006/relationships/hyperlink" Target="https://www.slbdiensten.nl/slb/" TargetMode="External"/><Relationship Id="rId4" Type="http://schemas.openxmlformats.org/officeDocument/2006/relationships/hyperlink" Target="https://www.sivon.nl/" TargetMode="External"/><Relationship Id="rId9" Type="http://schemas.openxmlformats.org/officeDocument/2006/relationships/hyperlink" Target="https://www.rovict.nl/" TargetMode="External"/><Relationship Id="rId14" Type="http://schemas.openxmlformats.org/officeDocument/2006/relationships/hyperlink" Target="http://info.basispoort.nl/" TargetMode="External"/></Relationships>
</file>

<file path=ppt/diagrams/_rels/data22.xml.rels><?xml version="1.0" encoding="UTF-8" standalone="yes"?>
<Relationships xmlns="http://schemas.openxmlformats.org/package/2006/relationships"><Relationship Id="rId3" Type="http://schemas.openxmlformats.org/officeDocument/2006/relationships/hyperlink" Target="https://www.mediawijsheid.nl/" TargetMode="External"/><Relationship Id="rId7" Type="http://schemas.openxmlformats.org/officeDocument/2006/relationships/hyperlink" Target="https://www.sense.info/seks-en-internet/sexting" TargetMode="External"/><Relationship Id="rId2" Type="http://schemas.openxmlformats.org/officeDocument/2006/relationships/hyperlink" Target="https://www.kijkwijzer.nl/kijkwijzer" TargetMode="External"/><Relationship Id="rId1" Type="http://schemas.openxmlformats.org/officeDocument/2006/relationships/hyperlink" Target="https://ecp.nl/over-ecp/wat-doet-ecp/" TargetMode="External"/><Relationship Id="rId6" Type="http://schemas.openxmlformats.org/officeDocument/2006/relationships/hyperlink" Target="https://www.vpngids.nl/veilig-internet/kind-en-jeugd/cyberpesten/" TargetMode="External"/><Relationship Id="rId5" Type="http://schemas.openxmlformats.org/officeDocument/2006/relationships/hyperlink" Target="https://ivo.nl/" TargetMode="External"/><Relationship Id="rId4" Type="http://schemas.openxmlformats.org/officeDocument/2006/relationships/hyperlink" Target="https://www.mkib.nl/#!/home" TargetMode="External"/></Relationships>
</file>

<file path=ppt/diagrams/_rels/data23.xml.rels><?xml version="1.0" encoding="UTF-8" standalone="yes"?>
<Relationships xmlns="http://schemas.openxmlformats.org/package/2006/relationships"><Relationship Id="rId3" Type="http://schemas.openxmlformats.org/officeDocument/2006/relationships/hyperlink" Target="Praktijkgerichte%20kennis-%20en%20innovatieagenda%20voor%20sport%20en%20bewegen%20(2021)%20&#8211;%20Kenniscentrum%20Sport%20en%20Bewegen" TargetMode="External"/><Relationship Id="rId2" Type="http://schemas.openxmlformats.org/officeDocument/2006/relationships/hyperlink" Target="https://www.tno.nl/nl/" TargetMode="External"/><Relationship Id="rId1" Type="http://schemas.openxmlformats.org/officeDocument/2006/relationships/hyperlink" Target="https://www.sportenbeweegonderzoek.nl/" TargetMode="External"/><Relationship Id="rId6" Type="http://schemas.openxmlformats.org/officeDocument/2006/relationships/hyperlink" Target="https://www.kenniscentrumsportenbewegen.nl/" TargetMode="External"/><Relationship Id="rId5" Type="http://schemas.openxmlformats.org/officeDocument/2006/relationships/hyperlink" Target="https://www.zonmw.nl/fileadmin/documenten/Sport__bewegen_en_voedig/NWA_route_Sport__Bewegen.pdf" TargetMode="External"/><Relationship Id="rId4" Type="http://schemas.openxmlformats.org/officeDocument/2006/relationships/hyperlink" Target="http://www.mulierinstituut.nl/" TargetMode="External"/></Relationships>
</file>

<file path=ppt/diagrams/_rels/data24.xml.rels><?xml version="1.0" encoding="UTF-8" standalone="yes"?>
<Relationships xmlns="http://schemas.openxmlformats.org/package/2006/relationships"><Relationship Id="rId8" Type="http://schemas.openxmlformats.org/officeDocument/2006/relationships/hyperlink" Target="http://www.specialolympics.nl/" TargetMode="External"/><Relationship Id="rId13" Type="http://schemas.openxmlformats.org/officeDocument/2006/relationships/hyperlink" Target="https://mooibeweging.nl/" TargetMode="External"/><Relationship Id="rId3" Type="http://schemas.openxmlformats.org/officeDocument/2006/relationships/hyperlink" Target="https://www.gezondeschool.nl/" TargetMode="External"/><Relationship Id="rId7" Type="http://schemas.openxmlformats.org/officeDocument/2006/relationships/hyperlink" Target="https://www.zonmw.nl/nl/onderzoek-resultaten/sport-en-bewegen/" TargetMode="External"/><Relationship Id="rId12" Type="http://schemas.openxmlformats.org/officeDocument/2006/relationships/hyperlink" Target="https://regieorgaan-sia.nl/financiering/kiem-sport/" TargetMode="External"/><Relationship Id="rId2" Type="http://schemas.openxmlformats.org/officeDocument/2006/relationships/hyperlink" Target="https://www.loketgezondleven.nl/" TargetMode="External"/><Relationship Id="rId1" Type="http://schemas.openxmlformats.org/officeDocument/2006/relationships/hyperlink" Target="https://sportengemeenten.nl/" TargetMode="External"/><Relationship Id="rId6" Type="http://schemas.openxmlformats.org/officeDocument/2006/relationships/hyperlink" Target="https://www.nederlandse-sportraad.nl/" TargetMode="External"/><Relationship Id="rId11" Type="http://schemas.openxmlformats.org/officeDocument/2006/relationships/hyperlink" Target="https://www.sportakkoord.nl/" TargetMode="External"/><Relationship Id="rId5" Type="http://schemas.openxmlformats.org/officeDocument/2006/relationships/hyperlink" Target="https://www.nro.nl/onderzoeksprojecten/bewegen-en-leerprestaties/" TargetMode="External"/><Relationship Id="rId10" Type="http://schemas.openxmlformats.org/officeDocument/2006/relationships/hyperlink" Target="https://www.gehandicaptensport.nl/" TargetMode="External"/><Relationship Id="rId4" Type="http://schemas.openxmlformats.org/officeDocument/2006/relationships/hyperlink" Target="http://www.erasmusplus.nl/" TargetMode="External"/><Relationship Id="rId9" Type="http://schemas.openxmlformats.org/officeDocument/2006/relationships/hyperlink" Target="https://jongerenopgezondgewicht.nl/" TargetMode="External"/></Relationships>
</file>

<file path=ppt/diagrams/_rels/data25.xml.rels><?xml version="1.0" encoding="UTF-8" standalone="yes"?>
<Relationships xmlns="http://schemas.openxmlformats.org/package/2006/relationships"><Relationship Id="rId3" Type="http://schemas.openxmlformats.org/officeDocument/2006/relationships/hyperlink" Target="https://www.kvlo.nl/" TargetMode="External"/><Relationship Id="rId2" Type="http://schemas.openxmlformats.org/officeDocument/2006/relationships/hyperlink" Target="https://nlactief.nl/" TargetMode="External"/><Relationship Id="rId1" Type="http://schemas.openxmlformats.org/officeDocument/2006/relationships/hyperlink" Target="https://www.nrz-nl.nl/" TargetMode="External"/><Relationship Id="rId6" Type="http://schemas.openxmlformats.org/officeDocument/2006/relationships/hyperlink" Target="https://sport.nl/" TargetMode="External"/><Relationship Id="rId5" Type="http://schemas.openxmlformats.org/officeDocument/2006/relationships/hyperlink" Target="http://www.sportindebuurt.nl/buurtsportcoaches/wat-zijn-buurtsportcoaches/" TargetMode="External"/><Relationship Id="rId4" Type="http://schemas.openxmlformats.org/officeDocument/2006/relationships/hyperlink" Target="https://www.scouting.nl/" TargetMode="External"/></Relationships>
</file>

<file path=ppt/diagrams/_rels/data26.xml.rels><?xml version="1.0" encoding="UTF-8" standalone="yes"?>
<Relationships xmlns="http://schemas.openxmlformats.org/package/2006/relationships"><Relationship Id="rId1" Type="http://schemas.openxmlformats.org/officeDocument/2006/relationships/hyperlink" Target="https://www.nocnsf.nl/home" TargetMode="External"/></Relationships>
</file>

<file path=ppt/diagrams/_rels/data27.xml.rels><?xml version="1.0" encoding="UTF-8" standalone="yes"?>
<Relationships xmlns="http://schemas.openxmlformats.org/package/2006/relationships"><Relationship Id="rId2" Type="http://schemas.openxmlformats.org/officeDocument/2006/relationships/hyperlink" Target="https://krajicek.nl/" TargetMode="External"/><Relationship Id="rId1" Type="http://schemas.openxmlformats.org/officeDocument/2006/relationships/hyperlink" Target="http://www.cruyff-foundation.org/" TargetMode="External"/></Relationships>
</file>

<file path=ppt/diagrams/_rels/data28.xml.rels><?xml version="1.0" encoding="UTF-8" standalone="yes"?>
<Relationships xmlns="http://schemas.openxmlformats.org/package/2006/relationships"><Relationship Id="rId1" Type="http://schemas.openxmlformats.org/officeDocument/2006/relationships/hyperlink" Target="https://akademievankunsten.nl/default.aspx" TargetMode="External"/></Relationships>
</file>

<file path=ppt/diagrams/_rels/data29.xml.rels><?xml version="1.0" encoding="UTF-8" standalone="yes"?>
<Relationships xmlns="http://schemas.openxmlformats.org/package/2006/relationships"><Relationship Id="rId8" Type="http://schemas.openxmlformats.org/officeDocument/2006/relationships/hyperlink" Target="https://jeugdfondssportencultuur.nl/muziekles/?gad_source=1&amp;gclid=EAIaIQobChMIyvbk8NP9hAMVwk5BAh29vQlzEAAYASAAEgJtRfD_BwE" TargetMode="External"/><Relationship Id="rId3" Type="http://schemas.openxmlformats.org/officeDocument/2006/relationships/hyperlink" Target="http://www.debibliotheken.nl/" TargetMode="External"/><Relationship Id="rId7" Type="http://schemas.openxmlformats.org/officeDocument/2006/relationships/hyperlink" Target="https://www.cultuurfonds.nl/" TargetMode="External"/><Relationship Id="rId2" Type="http://schemas.openxmlformats.org/officeDocument/2006/relationships/hyperlink" Target="http://www.cultuurparticipatie.nl/" TargetMode="External"/><Relationship Id="rId1" Type="http://schemas.openxmlformats.org/officeDocument/2006/relationships/hyperlink" Target="http://www.njr.nl/" TargetMode="External"/><Relationship Id="rId6" Type="http://schemas.openxmlformats.org/officeDocument/2006/relationships/hyperlink" Target="https://www.hetklokhuis.nl/" TargetMode="External"/><Relationship Id="rId5" Type="http://schemas.openxmlformats.org/officeDocument/2006/relationships/hyperlink" Target="https://jeugdjournaal.nl/" TargetMode="External"/><Relationship Id="rId4" Type="http://schemas.openxmlformats.org/officeDocument/2006/relationships/hyperlink" Target="https://www.kb.nl/" TargetMode="External"/><Relationship Id="rId9" Type="http://schemas.openxmlformats.org/officeDocument/2006/relationships/hyperlink" Target="https://www.cjp.nl/" TargetMode="External"/></Relationships>
</file>

<file path=ppt/diagrams/_rels/data3.xml.rels><?xml version="1.0" encoding="UTF-8" standalone="yes"?>
<Relationships xmlns="http://schemas.openxmlformats.org/package/2006/relationships"><Relationship Id="rId3" Type="http://schemas.openxmlformats.org/officeDocument/2006/relationships/hyperlink" Target="https://www.mboraad.nl/" TargetMode="External"/><Relationship Id="rId2" Type="http://schemas.openxmlformats.org/officeDocument/2006/relationships/hyperlink" Target="https://www.vo-raad.nl/" TargetMode="External"/><Relationship Id="rId1" Type="http://schemas.openxmlformats.org/officeDocument/2006/relationships/hyperlink" Target="http://www.vsnu.nl/" TargetMode="External"/><Relationship Id="rId6" Type="http://schemas.openxmlformats.org/officeDocument/2006/relationships/hyperlink" Target="https://www.connectgroen.nl/" TargetMode="External"/><Relationship Id="rId5" Type="http://schemas.openxmlformats.org/officeDocument/2006/relationships/hyperlink" Target="https://www.poraad.nl/" TargetMode="External"/><Relationship Id="rId4" Type="http://schemas.openxmlformats.org/officeDocument/2006/relationships/hyperlink" Target="http://www.vereniginghogescholen.nl/" TargetMode="External"/></Relationships>
</file>

<file path=ppt/diagrams/_rels/data30.xml.rels><?xml version="1.0" encoding="UTF-8" standalone="yes"?>
<Relationships xmlns="http://schemas.openxmlformats.org/package/2006/relationships"><Relationship Id="rId2" Type="http://schemas.openxmlformats.org/officeDocument/2006/relationships/hyperlink" Target="https://www.cultuur.nl/over-ons/algemeen/item139" TargetMode="External"/><Relationship Id="rId1" Type="http://schemas.openxmlformats.org/officeDocument/2006/relationships/hyperlink" Target="https://vng.nl/onderwerpenindex/cultuur-en-sport" TargetMode="External"/></Relationships>
</file>

<file path=ppt/diagrams/_rels/data31.xml.rels><?xml version="1.0" encoding="UTF-8" standalone="yes"?>
<Relationships xmlns="http://schemas.openxmlformats.org/package/2006/relationships"><Relationship Id="rId8" Type="http://schemas.openxmlformats.org/officeDocument/2006/relationships/hyperlink" Target="https://www.napk.nl/" TargetMode="External"/><Relationship Id="rId3" Type="http://schemas.openxmlformats.org/officeDocument/2006/relationships/hyperlink" Target="http://www.vls-cmhf.nl/strategisch-beraad-kunst-en-cultuureducatie/" TargetMode="External"/><Relationship Id="rId7" Type="http://schemas.openxmlformats.org/officeDocument/2006/relationships/hyperlink" Target="http://federatiecultuur.nl/" TargetMode="External"/><Relationship Id="rId2" Type="http://schemas.openxmlformats.org/officeDocument/2006/relationships/hyperlink" Target="http://www.lkca.nl/" TargetMode="External"/><Relationship Id="rId1" Type="http://schemas.openxmlformats.org/officeDocument/2006/relationships/hyperlink" Target="http://www.expertisecentrum-kunsttheorie.nl/" TargetMode="External"/><Relationship Id="rId6" Type="http://schemas.openxmlformats.org/officeDocument/2006/relationships/hyperlink" Target="https://www.meermuziekindeklas.nl/nl/" TargetMode="External"/><Relationship Id="rId5" Type="http://schemas.openxmlformats.org/officeDocument/2006/relationships/hyperlink" Target="https://www.cultuurconnectie.nl/" TargetMode="External"/><Relationship Id="rId4" Type="http://schemas.openxmlformats.org/officeDocument/2006/relationships/hyperlink" Target="http://www.vonkc.nl/" TargetMode="External"/></Relationships>
</file>

<file path=ppt/diagrams/_rels/data32.xml.rels><?xml version="1.0" encoding="UTF-8" standalone="yes"?>
<Relationships xmlns="http://schemas.openxmlformats.org/package/2006/relationships"><Relationship Id="rId3" Type="http://schemas.openxmlformats.org/officeDocument/2006/relationships/hyperlink" Target="https://www.hsleiden.nl/kenniscentrum-professionaliseren-door-onderwijspedagogisch-praktijkonderzoek-pop/over-het-kenniscentrum/index" TargetMode="External"/><Relationship Id="rId2" Type="http://schemas.openxmlformats.org/officeDocument/2006/relationships/hyperlink" Target="https://www.hsleiden.nl/natuur-en-ontwikkeling-kind" TargetMode="External"/><Relationship Id="rId1" Type="http://schemas.openxmlformats.org/officeDocument/2006/relationships/hyperlink" Target="https://www.swov.nl/" TargetMode="External"/><Relationship Id="rId4" Type="http://schemas.openxmlformats.org/officeDocument/2006/relationships/hyperlink" Target="https://www.wodc.nl/" TargetMode="External"/></Relationships>
</file>

<file path=ppt/diagrams/_rels/data33.xml.rels><?xml version="1.0" encoding="UTF-8" standalone="yes"?>
<Relationships xmlns="http://schemas.openxmlformats.org/package/2006/relationships"><Relationship Id="rId1" Type="http://schemas.openxmlformats.org/officeDocument/2006/relationships/hyperlink" Target="https://www.veiligheid.nl/" TargetMode="External"/></Relationships>
</file>

<file path=ppt/diagrams/_rels/data35.xml.rels><?xml version="1.0" encoding="UTF-8" standalone="yes"?>
<Relationships xmlns="http://schemas.openxmlformats.org/package/2006/relationships"><Relationship Id="rId8" Type="http://schemas.openxmlformats.org/officeDocument/2006/relationships/hyperlink" Target="http://www.jip.org/nl/node/132" TargetMode="External"/><Relationship Id="rId3" Type="http://schemas.openxmlformats.org/officeDocument/2006/relationships/hyperlink" Target="https://www.ivn.nl/" TargetMode="External"/><Relationship Id="rId7" Type="http://schemas.openxmlformats.org/officeDocument/2006/relationships/hyperlink" Target="https://www.vooreenveiligthuis.nl/veilig-thuis" TargetMode="External"/><Relationship Id="rId2" Type="http://schemas.openxmlformats.org/officeDocument/2006/relationships/hyperlink" Target="https://www.vereniginglos.nl/" TargetMode="External"/><Relationship Id="rId1" Type="http://schemas.openxmlformats.org/officeDocument/2006/relationships/hyperlink" Target="http://www.eenveilignest.nl/" TargetMode="External"/><Relationship Id="rId6" Type="http://schemas.openxmlformats.org/officeDocument/2006/relationships/hyperlink" Target="https://www.kindertelefoon.nl/" TargetMode="External"/><Relationship Id="rId5" Type="http://schemas.openxmlformats.org/officeDocument/2006/relationships/hyperlink" Target="https://www.jantjebeton.nl/" TargetMode="External"/><Relationship Id="rId4" Type="http://schemas.openxmlformats.org/officeDocument/2006/relationships/hyperlink" Target="https://vvn.nl/" TargetMode="External"/></Relationships>
</file>

<file path=ppt/diagrams/_rels/data36.xml.rels><?xml version="1.0" encoding="UTF-8" standalone="yes"?>
<Relationships xmlns="http://schemas.openxmlformats.org/package/2006/relationships"><Relationship Id="rId8" Type="http://schemas.openxmlformats.org/officeDocument/2006/relationships/hyperlink" Target="https://www.kinderpostzegels.nl/nl" TargetMode="External"/><Relationship Id="rId3" Type="http://schemas.openxmlformats.org/officeDocument/2006/relationships/hyperlink" Target="https://www.kansfonds.nl/" TargetMode="External"/><Relationship Id="rId7" Type="http://schemas.openxmlformats.org/officeDocument/2006/relationships/hyperlink" Target="http://www.zonnigejeugd.nl/" TargetMode="External"/><Relationship Id="rId2" Type="http://schemas.openxmlformats.org/officeDocument/2006/relationships/hyperlink" Target="https://www.armoedefonds.nl/" TargetMode="External"/><Relationship Id="rId1" Type="http://schemas.openxmlformats.org/officeDocument/2006/relationships/hyperlink" Target="https://kinderhulp.nl/over/" TargetMode="External"/><Relationship Id="rId6" Type="http://schemas.openxmlformats.org/officeDocument/2006/relationships/hyperlink" Target="http://www.dikgroen.nl/voor-jou/" TargetMode="External"/><Relationship Id="rId5" Type="http://schemas.openxmlformats.org/officeDocument/2006/relationships/hyperlink" Target="http://www.sunnederland.nl/" TargetMode="External"/><Relationship Id="rId4" Type="http://schemas.openxmlformats.org/officeDocument/2006/relationships/hyperlink" Target="https://www.oranjefonds.nl/" TargetMode="External"/></Relationships>
</file>

<file path=ppt/diagrams/_rels/data37.xml.rels><?xml version="1.0" encoding="UTF-8" standalone="yes"?>
<Relationships xmlns="http://schemas.openxmlformats.org/package/2006/relationships"><Relationship Id="rId8" Type="http://schemas.openxmlformats.org/officeDocument/2006/relationships/hyperlink" Target="https://www.nji.nl/" TargetMode="External"/><Relationship Id="rId3" Type="http://schemas.openxmlformats.org/officeDocument/2006/relationships/hyperlink" Target="http://www.cbs.nl/" TargetMode="External"/><Relationship Id="rId7" Type="http://schemas.openxmlformats.org/officeDocument/2006/relationships/hyperlink" Target="https://www.rutgers.nl/" TargetMode="External"/><Relationship Id="rId2" Type="http://schemas.openxmlformats.org/officeDocument/2006/relationships/hyperlink" Target="https://www.pharos.nl/" TargetMode="External"/><Relationship Id="rId1" Type="http://schemas.openxmlformats.org/officeDocument/2006/relationships/hyperlink" Target="https://www.ncj.nl/" TargetMode="External"/><Relationship Id="rId6" Type="http://schemas.openxmlformats.org/officeDocument/2006/relationships/hyperlink" Target="https://kenniscentrum-kjp.nl/" TargetMode="External"/><Relationship Id="rId5" Type="http://schemas.openxmlformats.org/officeDocument/2006/relationships/hyperlink" Target="https://www.scp.nl/" TargetMode="External"/><Relationship Id="rId4" Type="http://schemas.openxmlformats.org/officeDocument/2006/relationships/hyperlink" Target="http://www.voedingscentrum.nl/nl.aspx" TargetMode="External"/></Relationships>
</file>

<file path=ppt/diagrams/_rels/data38.xml.rels><?xml version="1.0" encoding="UTF-8" standalone="yes"?>
<Relationships xmlns="http://schemas.openxmlformats.org/package/2006/relationships"><Relationship Id="rId3" Type="http://schemas.openxmlformats.org/officeDocument/2006/relationships/hyperlink" Target="http://loc.nl/" TargetMode="External"/><Relationship Id="rId2" Type="http://schemas.openxmlformats.org/officeDocument/2006/relationships/hyperlink" Target="https://www.zorgbelang-nederland.nl/over-zorgbelang-nederland" TargetMode="External"/><Relationship Id="rId1" Type="http://schemas.openxmlformats.org/officeDocument/2006/relationships/hyperlink" Target="http://www.njr.nl/" TargetMode="External"/><Relationship Id="rId5" Type="http://schemas.openxmlformats.org/officeDocument/2006/relationships/hyperlink" Target="https://www.iederin.nl/" TargetMode="External"/><Relationship Id="rId4" Type="http://schemas.openxmlformats.org/officeDocument/2006/relationships/hyperlink" Target="https://www.patientenfederatie.nl/" TargetMode="External"/></Relationships>
</file>

<file path=ppt/diagrams/_rels/data39.xml.rels><?xml version="1.0" encoding="UTF-8" standalone="yes"?>
<Relationships xmlns="http://schemas.openxmlformats.org/package/2006/relationships"><Relationship Id="rId8" Type="http://schemas.openxmlformats.org/officeDocument/2006/relationships/hyperlink" Target="https://www.lhv.nl/" TargetMode="External"/><Relationship Id="rId13" Type="http://schemas.openxmlformats.org/officeDocument/2006/relationships/hyperlink" Target="https://www.knmt.nl/home" TargetMode="External"/><Relationship Id="rId18" Type="http://schemas.openxmlformats.org/officeDocument/2006/relationships/hyperlink" Target="https://www.vgn.nl/overdevgn" TargetMode="External"/><Relationship Id="rId3" Type="http://schemas.openxmlformats.org/officeDocument/2006/relationships/hyperlink" Target="http://bogeboortezorg.nl/" TargetMode="External"/><Relationship Id="rId7" Type="http://schemas.openxmlformats.org/officeDocument/2006/relationships/hyperlink" Target="https://www.actiz.nl/homepage" TargetMode="External"/><Relationship Id="rId12" Type="http://schemas.openxmlformats.org/officeDocument/2006/relationships/hyperlink" Target="https://www.nsgk.nl/wat-doet-nsgk/over-ons/" TargetMode="External"/><Relationship Id="rId17" Type="http://schemas.openxmlformats.org/officeDocument/2006/relationships/hyperlink" Target="https://www.nvda.nl/" TargetMode="External"/><Relationship Id="rId2" Type="http://schemas.openxmlformats.org/officeDocument/2006/relationships/hyperlink" Target="https://www.nvk.nl/" TargetMode="External"/><Relationship Id="rId16" Type="http://schemas.openxmlformats.org/officeDocument/2006/relationships/hyperlink" Target="https://www.venvn.nl/" TargetMode="External"/><Relationship Id="rId1" Type="http://schemas.openxmlformats.org/officeDocument/2006/relationships/hyperlink" Target="http://ajnjeugdartsen.nl/" TargetMode="External"/><Relationship Id="rId6" Type="http://schemas.openxmlformats.org/officeDocument/2006/relationships/hyperlink" Target="https://www.knmp.nl/" TargetMode="External"/><Relationship Id="rId11" Type="http://schemas.openxmlformats.org/officeDocument/2006/relationships/hyperlink" Target="https://www.nvlf.nl/home" TargetMode="External"/><Relationship Id="rId5" Type="http://schemas.openxmlformats.org/officeDocument/2006/relationships/hyperlink" Target="https://www.knov.nl/" TargetMode="External"/><Relationship Id="rId15" Type="http://schemas.openxmlformats.org/officeDocument/2006/relationships/hyperlink" Target="https://www.orthodontist.nl/" TargetMode="External"/><Relationship Id="rId10" Type="http://schemas.openxmlformats.org/officeDocument/2006/relationships/hyperlink" Target="https://nvfk.kngf.nl/" TargetMode="External"/><Relationship Id="rId19" Type="http://schemas.openxmlformats.org/officeDocument/2006/relationships/hyperlink" Target="https://demedischspecialist.nl/" TargetMode="External"/><Relationship Id="rId4" Type="http://schemas.openxmlformats.org/officeDocument/2006/relationships/hyperlink" Target="https://www.nvog.nl/" TargetMode="External"/><Relationship Id="rId9" Type="http://schemas.openxmlformats.org/officeDocument/2006/relationships/hyperlink" Target="https://www.psynip.nl/" TargetMode="External"/><Relationship Id="rId14" Type="http://schemas.openxmlformats.org/officeDocument/2006/relationships/hyperlink" Target="https://www.nwvt.nu/" TargetMode="External"/></Relationships>
</file>

<file path=ppt/diagrams/_rels/data4.xml.rels><?xml version="1.0" encoding="UTF-8" standalone="yes"?>
<Relationships xmlns="http://schemas.openxmlformats.org/package/2006/relationships"><Relationship Id="rId8" Type="http://schemas.openxmlformats.org/officeDocument/2006/relationships/hyperlink" Target="https://lsvb.nl/" TargetMode="External"/><Relationship Id="rId13" Type="http://schemas.openxmlformats.org/officeDocument/2006/relationships/hyperlink" Target="https://fnvjong.nl/" TargetMode="External"/><Relationship Id="rId3" Type="http://schemas.openxmlformats.org/officeDocument/2006/relationships/hyperlink" Target="http://www.laks.nl/" TargetMode="External"/><Relationship Id="rId7" Type="http://schemas.openxmlformats.org/officeDocument/2006/relationships/hyperlink" Target="https://www.jinc.nl/" TargetMode="External"/><Relationship Id="rId12" Type="http://schemas.openxmlformats.org/officeDocument/2006/relationships/hyperlink" Target="https://www.werk.nl/werkzoekenden/" TargetMode="External"/><Relationship Id="rId2" Type="http://schemas.openxmlformats.org/officeDocument/2006/relationships/hyperlink" Target="http://www.jobmbo.nl/" TargetMode="External"/><Relationship Id="rId1" Type="http://schemas.openxmlformats.org/officeDocument/2006/relationships/hyperlink" Target="https://www.boink.info/home" TargetMode="External"/><Relationship Id="rId6" Type="http://schemas.openxmlformats.org/officeDocument/2006/relationships/hyperlink" Target="http://lkvv.nl/" TargetMode="External"/><Relationship Id="rId11" Type="http://schemas.openxmlformats.org/officeDocument/2006/relationships/hyperlink" Target="https://duo.nl/particulier/" TargetMode="External"/><Relationship Id="rId5" Type="http://schemas.openxmlformats.org/officeDocument/2006/relationships/hyperlink" Target="http://www.njr.nl/" TargetMode="External"/><Relationship Id="rId10" Type="http://schemas.openxmlformats.org/officeDocument/2006/relationships/hyperlink" Target="https://www.uwv.nl/overuwv/index.aspx" TargetMode="External"/><Relationship Id="rId4" Type="http://schemas.openxmlformats.org/officeDocument/2006/relationships/hyperlink" Target="https://www.oudersonderwijs.nl/" TargetMode="External"/><Relationship Id="rId9" Type="http://schemas.openxmlformats.org/officeDocument/2006/relationships/hyperlink" Target="https://www.studielink.nl/" TargetMode="External"/></Relationships>
</file>

<file path=ppt/diagrams/_rels/data40.xml.rels><?xml version="1.0" encoding="UTF-8" standalone="yes"?>
<Relationships xmlns="http://schemas.openxmlformats.org/package/2006/relationships"><Relationship Id="rId3" Type="http://schemas.openxmlformats.org/officeDocument/2006/relationships/hyperlink" Target="https://www.erasmusmc.nl/sophia/" TargetMode="External"/><Relationship Id="rId7" Type="http://schemas.openxmlformats.org/officeDocument/2006/relationships/hyperlink" Target="https://www.radboudumc.nl/amalia-kinderziekenhuis" TargetMode="External"/><Relationship Id="rId2" Type="http://schemas.openxmlformats.org/officeDocument/2006/relationships/hyperlink" Target="https://www.prinsesmaximacentrum.nl/" TargetMode="External"/><Relationship Id="rId1" Type="http://schemas.openxmlformats.org/officeDocument/2006/relationships/hyperlink" Target="https://www.kinderfonds.nl/" TargetMode="External"/><Relationship Id="rId6" Type="http://schemas.openxmlformats.org/officeDocument/2006/relationships/hyperlink" Target="https://www.umcg.nl/beatrixkinderziekenhuis" TargetMode="External"/><Relationship Id="rId5" Type="http://schemas.openxmlformats.org/officeDocument/2006/relationships/hyperlink" Target="https://mosakids.mumc.nl/" TargetMode="External"/><Relationship Id="rId4" Type="http://schemas.openxmlformats.org/officeDocument/2006/relationships/hyperlink" Target="https://www.hetwkz.nl/nl/" TargetMode="External"/></Relationships>
</file>

<file path=ppt/diagrams/_rels/data41.xml.rels><?xml version="1.0" encoding="UTF-8" standalone="yes"?>
<Relationships xmlns="http://schemas.openxmlformats.org/package/2006/relationships"><Relationship Id="rId3" Type="http://schemas.openxmlformats.org/officeDocument/2006/relationships/hyperlink" Target="https://www.tno.nl/nl/" TargetMode="External"/><Relationship Id="rId2" Type="http://schemas.openxmlformats.org/officeDocument/2006/relationships/hyperlink" Target="https://www.trimbos.nl/kennis/jeugd/" TargetMode="External"/><Relationship Id="rId1" Type="http://schemas.openxmlformats.org/officeDocument/2006/relationships/hyperlink" Target="https://www.verwey-jonker.nl/" TargetMode="External"/></Relationships>
</file>

<file path=ppt/diagrams/_rels/data42.xml.rels><?xml version="1.0" encoding="UTF-8" standalone="yes"?>
<Relationships xmlns="http://schemas.openxmlformats.org/package/2006/relationships"><Relationship Id="rId3" Type="http://schemas.openxmlformats.org/officeDocument/2006/relationships/hyperlink" Target="https://www.raadrvs.nl/" TargetMode="External"/><Relationship Id="rId2" Type="http://schemas.openxmlformats.org/officeDocument/2006/relationships/hyperlink" Target="https://vng.nl/onderwerpenindex/jeugd/jeugdgezondheidszorg" TargetMode="External"/><Relationship Id="rId1" Type="http://schemas.openxmlformats.org/officeDocument/2006/relationships/hyperlink" Target="https://vng.nl/onderwerpenindex/jeugd" TargetMode="External"/><Relationship Id="rId6" Type="http://schemas.openxmlformats.org/officeDocument/2006/relationships/hyperlink" Target="https://www.monitorgezondheid.nl/" TargetMode="External"/><Relationship Id="rId5" Type="http://schemas.openxmlformats.org/officeDocument/2006/relationships/hyperlink" Target="https://www.jeugdautoriteit.nl/" TargetMode="External"/><Relationship Id="rId4" Type="http://schemas.openxmlformats.org/officeDocument/2006/relationships/hyperlink" Target="https://www.rijksoverheid.nl/onderwerpen/gezondheid-en-preventie/nationaal-programma-preventie" TargetMode="External"/></Relationships>
</file>

<file path=ppt/diagrams/_rels/data5.xml.rels><?xml version="1.0" encoding="UTF-8" standalone="yes"?>
<Relationships xmlns="http://schemas.openxmlformats.org/package/2006/relationships"><Relationship Id="rId13" Type="http://schemas.openxmlformats.org/officeDocument/2006/relationships/hyperlink" Target="https://www.cnv.nl/" TargetMode="External"/><Relationship Id="rId18" Type="http://schemas.openxmlformats.org/officeDocument/2006/relationships/hyperlink" Target="https://www.malmberg.nl/" TargetMode="External"/><Relationship Id="rId26" Type="http://schemas.openxmlformats.org/officeDocument/2006/relationships/hyperlink" Target="https://onderwijscooperatie.nl/" TargetMode="External"/><Relationship Id="rId21" Type="http://schemas.openxmlformats.org/officeDocument/2006/relationships/hyperlink" Target="https://www.thiememeulenhoff.nl/" TargetMode="External"/><Relationship Id="rId34" Type="http://schemas.openxmlformats.org/officeDocument/2006/relationships/hyperlink" Target="http://nivoz.nl/" TargetMode="External"/><Relationship Id="rId7" Type="http://schemas.openxmlformats.org/officeDocument/2006/relationships/hyperlink" Target="https://lerarenmetlef.nl/" TargetMode="External"/><Relationship Id="rId12" Type="http://schemas.openxmlformats.org/officeDocument/2006/relationships/hyperlink" Target="https://www.aob.nl/" TargetMode="External"/><Relationship Id="rId17" Type="http://schemas.openxmlformats.org/officeDocument/2006/relationships/hyperlink" Target="https://www.derolfgroep.nl/" TargetMode="External"/><Relationship Id="rId25" Type="http://schemas.openxmlformats.org/officeDocument/2006/relationships/hyperlink" Target="https://www.stichtingpraktijkleren.nl/home/" TargetMode="External"/><Relationship Id="rId33" Type="http://schemas.openxmlformats.org/officeDocument/2006/relationships/hyperlink" Target="https://www.poraad.nl/schoolontwikkeling/innovatie-onderzoek/evidence-informed-werken/huisacademies-de-beweging-voor" TargetMode="External"/><Relationship Id="rId2" Type="http://schemas.openxmlformats.org/officeDocument/2006/relationships/hyperlink" Target="http://www.cito.nl/" TargetMode="External"/><Relationship Id="rId16" Type="http://schemas.openxmlformats.org/officeDocument/2006/relationships/hyperlink" Target="http://www.slo.nl/" TargetMode="External"/><Relationship Id="rId20" Type="http://schemas.openxmlformats.org/officeDocument/2006/relationships/hyperlink" Target="https://www.zwijsen.nl/" TargetMode="External"/><Relationship Id="rId29" Type="http://schemas.openxmlformats.org/officeDocument/2006/relationships/hyperlink" Target="https://www.nvo.nl/" TargetMode="External"/><Relationship Id="rId1" Type="http://schemas.openxmlformats.org/officeDocument/2006/relationships/hyperlink" Target="https://www.s-bb.nl/" TargetMode="External"/><Relationship Id="rId6" Type="http://schemas.openxmlformats.org/officeDocument/2006/relationships/hyperlink" Target="https://www.schoolleidersregistervo.nl/" TargetMode="External"/><Relationship Id="rId11" Type="http://schemas.openxmlformats.org/officeDocument/2006/relationships/hyperlink" Target="https://www.meetup.com/nl-NL/topics/onlineed/?_cookie-check=OhWxCnqCh8rQu-Kb" TargetMode="External"/><Relationship Id="rId24" Type="http://schemas.openxmlformats.org/officeDocument/2006/relationships/hyperlink" Target="https://www.vandijk.nl/" TargetMode="External"/><Relationship Id="rId32" Type="http://schemas.openxmlformats.org/officeDocument/2006/relationships/hyperlink" Target="https://www.vosabb.nl/" TargetMode="External"/><Relationship Id="rId37" Type="http://schemas.openxmlformats.org/officeDocument/2006/relationships/hyperlink" Target="https://www.practoraten.nl/" TargetMode="External"/><Relationship Id="rId5" Type="http://schemas.openxmlformats.org/officeDocument/2006/relationships/hyperlink" Target="https://www.schoolleidersregisterpo.nl/" TargetMode="External"/><Relationship Id="rId15" Type="http://schemas.openxmlformats.org/officeDocument/2006/relationships/hyperlink" Target="http://www.iso.nl/" TargetMode="External"/><Relationship Id="rId23" Type="http://schemas.openxmlformats.org/officeDocument/2006/relationships/hyperlink" Target="http://www.boekbond.nl/kbb-educatief/" TargetMode="External"/><Relationship Id="rId28" Type="http://schemas.openxmlformats.org/officeDocument/2006/relationships/hyperlink" Target="http://www.lbib.nl/" TargetMode="External"/><Relationship Id="rId36" Type="http://schemas.openxmlformats.org/officeDocument/2006/relationships/hyperlink" Target="http://www.cedgroep.nl/over-ons.aspx" TargetMode="External"/><Relationship Id="rId10" Type="http://schemas.openxmlformats.org/officeDocument/2006/relationships/hyperlink" Target="http://www.bab.nl/index.php/nl/" TargetMode="External"/><Relationship Id="rId19" Type="http://schemas.openxmlformats.org/officeDocument/2006/relationships/hyperlink" Target="https://www.noordhoffuitgevers.nl/" TargetMode="External"/><Relationship Id="rId31" Type="http://schemas.openxmlformats.org/officeDocument/2006/relationships/hyperlink" Target="https://www.verus.nl/" TargetMode="External"/><Relationship Id="rId4" Type="http://schemas.openxmlformats.org/officeDocument/2006/relationships/hyperlink" Target="http://www.avs.nl/" TargetMode="External"/><Relationship Id="rId9" Type="http://schemas.openxmlformats.org/officeDocument/2006/relationships/hyperlink" Target="http://www.denederlandseschool.nl/programma" TargetMode="External"/><Relationship Id="rId14" Type="http://schemas.openxmlformats.org/officeDocument/2006/relationships/hyperlink" Target="https://www.fvov.nl/" TargetMode="External"/><Relationship Id="rId22" Type="http://schemas.openxmlformats.org/officeDocument/2006/relationships/hyperlink" Target="https://www.geu.nuv.nl/" TargetMode="External"/><Relationship Id="rId27" Type="http://schemas.openxmlformats.org/officeDocument/2006/relationships/hyperlink" Target="http://www.platformvvvo.nl/" TargetMode="External"/><Relationship Id="rId30" Type="http://schemas.openxmlformats.org/officeDocument/2006/relationships/hyperlink" Target="https://ppink.nl/" TargetMode="External"/><Relationship Id="rId35" Type="http://schemas.openxmlformats.org/officeDocument/2006/relationships/hyperlink" Target="https://www.stichtingvanhetonderwijs.nl/" TargetMode="External"/><Relationship Id="rId8" Type="http://schemas.openxmlformats.org/officeDocument/2006/relationships/hyperlink" Target="https://operation.education/" TargetMode="External"/><Relationship Id="rId3" Type="http://schemas.openxmlformats.org/officeDocument/2006/relationships/hyperlink" Target="https://www.cvte.nl/" TargetMode="External"/></Relationships>
</file>

<file path=ppt/diagrams/_rels/data6.xml.rels><?xml version="1.0" encoding="UTF-8" standalone="yes"?>
<Relationships xmlns="http://schemas.openxmlformats.org/package/2006/relationships"><Relationship Id="rId3" Type="http://schemas.openxmlformats.org/officeDocument/2006/relationships/hyperlink" Target="http://www.vobc.nu/" TargetMode="External"/><Relationship Id="rId7" Type="http://schemas.openxmlformats.org/officeDocument/2006/relationships/hyperlink" Target="https://www.bvmbo.nl/" TargetMode="External"/><Relationship Id="rId2" Type="http://schemas.openxmlformats.org/officeDocument/2006/relationships/hyperlink" Target="http://www.kinderopvangkaart.nl/" TargetMode="External"/><Relationship Id="rId1" Type="http://schemas.openxmlformats.org/officeDocument/2006/relationships/hyperlink" Target="https://www.kinderopvang.nl/" TargetMode="External"/><Relationship Id="rId6" Type="http://schemas.openxmlformats.org/officeDocument/2006/relationships/hyperlink" Target="http://www.lerarenopleider.nl/velon/" TargetMode="External"/><Relationship Id="rId5" Type="http://schemas.openxmlformats.org/officeDocument/2006/relationships/hyperlink" Target="http://www.maatschappelijkekinderopvang.nl/" TargetMode="External"/><Relationship Id="rId4" Type="http://schemas.openxmlformats.org/officeDocument/2006/relationships/hyperlink" Target="https://ingrado.nl/home" TargetMode="External"/></Relationships>
</file>

<file path=ppt/diagrams/_rels/data7.xml.rels><?xml version="1.0" encoding="UTF-8" standalone="yes"?>
<Relationships xmlns="http://schemas.openxmlformats.org/package/2006/relationships"><Relationship Id="rId3" Type="http://schemas.openxmlformats.org/officeDocument/2006/relationships/hyperlink" Target="https://vng.nl/vereniging/bestuur-en-commissies-vng/vng-commissies/commissie-onderwijs-cultuur-en-sport" TargetMode="External"/><Relationship Id="rId2" Type="http://schemas.openxmlformats.org/officeDocument/2006/relationships/hyperlink" Target="https://www.onderwijsraad.nl/" TargetMode="External"/><Relationship Id="rId1" Type="http://schemas.openxmlformats.org/officeDocument/2006/relationships/hyperlink" Target="https://www.ser.nl/" TargetMode="External"/><Relationship Id="rId4" Type="http://schemas.openxmlformats.org/officeDocument/2006/relationships/hyperlink" Target="https://www.onderwijsinspectie.nl/" TargetMode="External"/></Relationships>
</file>

<file path=ppt/diagrams/_rels/data8.xml.rels><?xml version="1.0" encoding="UTF-8" standalone="yes"?>
<Relationships xmlns="http://schemas.openxmlformats.org/package/2006/relationships"><Relationship Id="rId8" Type="http://schemas.openxmlformats.org/officeDocument/2006/relationships/hyperlink" Target="https://www.stichtingbkk.nl/" TargetMode="External"/><Relationship Id="rId3" Type="http://schemas.openxmlformats.org/officeDocument/2006/relationships/hyperlink" Target="http://ecbo.nl/" TargetMode="External"/><Relationship Id="rId7" Type="http://schemas.openxmlformats.org/officeDocument/2006/relationships/hyperlink" Target="https://www.vno-ncw.nl/over-vno-ncw" TargetMode="External"/><Relationship Id="rId2" Type="http://schemas.openxmlformats.org/officeDocument/2006/relationships/hyperlink" Target="https://www.oberon.eu/" TargetMode="External"/><Relationship Id="rId1" Type="http://schemas.openxmlformats.org/officeDocument/2006/relationships/hyperlink" Target="https://www.sardes.nl/" TargetMode="External"/><Relationship Id="rId6" Type="http://schemas.openxmlformats.org/officeDocument/2006/relationships/hyperlink" Target="https://www.schoolenveiligheid.nl/" TargetMode="External"/><Relationship Id="rId5" Type="http://schemas.openxmlformats.org/officeDocument/2006/relationships/hyperlink" Target="http://www.cinop.nl/#top" TargetMode="External"/><Relationship Id="rId4" Type="http://schemas.openxmlformats.org/officeDocument/2006/relationships/hyperlink" Target="https://www.caop.nl/" TargetMode="External"/></Relationships>
</file>

<file path=ppt/diagrams/_rels/data9.xml.rels><?xml version="1.0" encoding="UTF-8" standalone="yes"?>
<Relationships xmlns="http://schemas.openxmlformats.org/package/2006/relationships"><Relationship Id="rId1" Type="http://schemas.openxmlformats.org/officeDocument/2006/relationships/hyperlink" Target="http://www.paboweb.nl/" TargetMode="External"/></Relationships>
</file>

<file path=ppt/diagrams/_rels/drawing10.xml.rels><?xml version="1.0" encoding="UTF-8" standalone="yes"?>
<Relationships xmlns="http://schemas.openxmlformats.org/package/2006/relationships"><Relationship Id="rId2" Type="http://schemas.openxmlformats.org/officeDocument/2006/relationships/hyperlink" Target="https://vng.nl/vereniging/bestuur-en-commissies-vng/vng-commissies/subcommissie-jeugd" TargetMode="External"/><Relationship Id="rId1" Type="http://schemas.openxmlformats.org/officeDocument/2006/relationships/hyperlink" Target="http://www.inspectiejeugdzorg.nl/" TargetMode="External"/></Relationships>
</file>

<file path=ppt/diagrams/_rels/drawing11.xml.rels><?xml version="1.0" encoding="UTF-8" standalone="yes"?>
<Relationships xmlns="http://schemas.openxmlformats.org/package/2006/relationships"><Relationship Id="rId8" Type="http://schemas.openxmlformats.org/officeDocument/2006/relationships/hyperlink" Target="https://www.teylingereind.nl/professional/afdelingen/observatieafdeling-forca/" TargetMode="External"/><Relationship Id="rId13" Type="http://schemas.openxmlformats.org/officeDocument/2006/relationships/hyperlink" Target="https://www.bigregister.nl/" TargetMode="External"/><Relationship Id="rId3" Type="http://schemas.openxmlformats.org/officeDocument/2006/relationships/hyperlink" Target="https://www.zorgkaartnederland.nl/jeugdgezondheidszorg" TargetMode="External"/><Relationship Id="rId7" Type="http://schemas.openxmlformats.org/officeDocument/2006/relationships/hyperlink" Target="https://www.jeugdzorgnederland.nl/onze-leden/" TargetMode="External"/><Relationship Id="rId12" Type="http://schemas.openxmlformats.org/officeDocument/2006/relationships/hyperlink" Target="https://skjeugd.nl/" TargetMode="External"/><Relationship Id="rId2" Type="http://schemas.openxmlformats.org/officeDocument/2006/relationships/hyperlink" Target="https://www.sociaalwerknederland.nl/" TargetMode="External"/><Relationship Id="rId1" Type="http://schemas.openxmlformats.org/officeDocument/2006/relationships/hyperlink" Target="https://www.jeugdzorgnederland.nl/" TargetMode="External"/><Relationship Id="rId6" Type="http://schemas.openxmlformats.org/officeDocument/2006/relationships/hyperlink" Target="http://www.ggznederland.nl/" TargetMode="External"/><Relationship Id="rId11" Type="http://schemas.openxmlformats.org/officeDocument/2006/relationships/hyperlink" Target="https://www.bvjong.nl/" TargetMode="External"/><Relationship Id="rId5" Type="http://schemas.openxmlformats.org/officeDocument/2006/relationships/hyperlink" Target="https://www.zorgkaartnederland.nl/psychiater/kinder-en-jeugdpsychiatrie" TargetMode="External"/><Relationship Id="rId10" Type="http://schemas.openxmlformats.org/officeDocument/2006/relationships/hyperlink" Target="https://www.kinderbescherming.nl/" TargetMode="External"/><Relationship Id="rId4" Type="http://schemas.openxmlformats.org/officeDocument/2006/relationships/hyperlink" Target="http://ajnjeugdartsen.nl/" TargetMode="External"/><Relationship Id="rId9" Type="http://schemas.openxmlformats.org/officeDocument/2006/relationships/hyperlink" Target="https://www.dji.nl/" TargetMode="External"/></Relationships>
</file>

<file path=ppt/diagrams/_rels/drawing12.xml.rels><?xml version="1.0" encoding="UTF-8" standalone="yes"?>
<Relationships xmlns="http://schemas.openxmlformats.org/package/2006/relationships"><Relationship Id="rId3" Type="http://schemas.openxmlformats.org/officeDocument/2006/relationships/hyperlink" Target="https://www.nationaalrapporteur.nl/contact" TargetMode="External"/><Relationship Id="rId2" Type="http://schemas.openxmlformats.org/officeDocument/2006/relationships/hyperlink" Target="https://www.wodc.nl/" TargetMode="External"/><Relationship Id="rId1" Type="http://schemas.openxmlformats.org/officeDocument/2006/relationships/hyperlink" Target="https://www.tno.nl/nl/" TargetMode="External"/></Relationships>
</file>

<file path=ppt/diagrams/_rels/drawing13.xml.rels><?xml version="1.0" encoding="UTF-8" standalone="yes"?>
<Relationships xmlns="http://schemas.openxmlformats.org/package/2006/relationships"><Relationship Id="rId8" Type="http://schemas.openxmlformats.org/officeDocument/2006/relationships/hyperlink" Target="https://www.trimbos.nl/" TargetMode="External"/><Relationship Id="rId3" Type="http://schemas.openxmlformats.org/officeDocument/2006/relationships/hyperlink" Target="https://www.nji.nl/" TargetMode="External"/><Relationship Id="rId7" Type="http://schemas.openxmlformats.org/officeDocument/2006/relationships/hyperlink" Target="https://www.stimulansz.nl/" TargetMode="External"/><Relationship Id="rId12" Type="http://schemas.openxmlformats.org/officeDocument/2006/relationships/hyperlink" Target="http://www.pharos.nl/" TargetMode="External"/><Relationship Id="rId2" Type="http://schemas.openxmlformats.org/officeDocument/2006/relationships/hyperlink" Target="http://www.verwey-jonker.nl/index" TargetMode="External"/><Relationship Id="rId1" Type="http://schemas.openxmlformats.org/officeDocument/2006/relationships/hyperlink" Target="https://www.movisie.nl/" TargetMode="External"/><Relationship Id="rId6" Type="http://schemas.openxmlformats.org/officeDocument/2006/relationships/hyperlink" Target="http://www.cbs.nl/" TargetMode="External"/><Relationship Id="rId11" Type="http://schemas.openxmlformats.org/officeDocument/2006/relationships/hyperlink" Target="https://www.sardes.nl/" TargetMode="External"/><Relationship Id="rId5" Type="http://schemas.openxmlformats.org/officeDocument/2006/relationships/hyperlink" Target="https://www.kenniscentrum-kjp.nl/" TargetMode="External"/><Relationship Id="rId10" Type="http://schemas.openxmlformats.org/officeDocument/2006/relationships/hyperlink" Target="https://www.ncj.nl/" TargetMode="External"/><Relationship Id="rId4" Type="http://schemas.openxmlformats.org/officeDocument/2006/relationships/hyperlink" Target="http://www.kenniscentrumlvb.nl/links" TargetMode="External"/><Relationship Id="rId9" Type="http://schemas.openxmlformats.org/officeDocument/2006/relationships/hyperlink" Target="https://www.scp.nl/" TargetMode="External"/></Relationships>
</file>

<file path=ppt/diagrams/_rels/drawing14.xml.rels><?xml version="1.0" encoding="UTF-8" standalone="yes"?>
<Relationships xmlns="http://schemas.openxmlformats.org/package/2006/relationships"><Relationship Id="rId8" Type="http://schemas.openxmlformats.org/officeDocument/2006/relationships/hyperlink" Target="http://www.hva.nl/akmi/gedeelde-content/lectoraten/lectoraat-youth-spot/youth-spot.html" TargetMode="External"/><Relationship Id="rId3" Type="http://schemas.openxmlformats.org/officeDocument/2006/relationships/hyperlink" Target="http://www.st-alexander.nl/" TargetMode="External"/><Relationship Id="rId7" Type="http://schemas.openxmlformats.org/officeDocument/2006/relationships/hyperlink" Target="https://www.dekinderombudsman.nl/" TargetMode="External"/><Relationship Id="rId2" Type="http://schemas.openxmlformats.org/officeDocument/2006/relationships/hyperlink" Target="https://www.jmouders.nl/" TargetMode="External"/><Relationship Id="rId1" Type="http://schemas.openxmlformats.org/officeDocument/2006/relationships/hyperlink" Target="https://www.zorgbelang-nederland.nl/over-zorgbelang-nederland" TargetMode="External"/><Relationship Id="rId6" Type="http://schemas.openxmlformats.org/officeDocument/2006/relationships/hyperlink" Target="http://www.njr.nl/" TargetMode="External"/><Relationship Id="rId11" Type="http://schemas.openxmlformats.org/officeDocument/2006/relationships/hyperlink" Target="https://www.numberfive.community/" TargetMode="External"/><Relationship Id="rId5" Type="http://schemas.openxmlformats.org/officeDocument/2006/relationships/hyperlink" Target="http://www.jeugdwelzijnsberaad.nl/" TargetMode="External"/><Relationship Id="rId10" Type="http://schemas.openxmlformats.org/officeDocument/2006/relationships/hyperlink" Target="https://www.expex.nl/" TargetMode="External"/><Relationship Id="rId4" Type="http://schemas.openxmlformats.org/officeDocument/2006/relationships/hyperlink" Target="https://www.oudersvannu.nl/" TargetMode="External"/><Relationship Id="rId9" Type="http://schemas.openxmlformats.org/officeDocument/2006/relationships/hyperlink" Target="https://www.balansdigitaal.nl/over-balans/" TargetMode="External"/></Relationships>
</file>

<file path=ppt/diagrams/_rels/drawing15.xml.rels><?xml version="1.0" encoding="UTF-8" standalone="yes"?>
<Relationships xmlns="http://schemas.openxmlformats.org/package/2006/relationships"><Relationship Id="rId8" Type="http://schemas.openxmlformats.org/officeDocument/2006/relationships/hyperlink" Target="https://www.rijksoverheid.nl/documenten/rapporten/2018/04/01/actieprogramma-zorg-voor-de-jeugd" TargetMode="External"/><Relationship Id="rId3" Type="http://schemas.openxmlformats.org/officeDocument/2006/relationships/hyperlink" Target="https://www.trails.nl/" TargetMode="External"/><Relationship Id="rId7" Type="http://schemas.openxmlformats.org/officeDocument/2006/relationships/hyperlink" Target="https://www.integraalwerkenindewijk.nl/" TargetMode="External"/><Relationship Id="rId12" Type="http://schemas.openxmlformats.org/officeDocument/2006/relationships/hyperlink" Target="https://www.voordejeugdenhetgezin.nl/" TargetMode="External"/><Relationship Id="rId2" Type="http://schemas.openxmlformats.org/officeDocument/2006/relationships/hyperlink" Target="https://www.werkplaatsensociaaldomein.nl/" TargetMode="External"/><Relationship Id="rId1" Type="http://schemas.openxmlformats.org/officeDocument/2006/relationships/hyperlink" Target="http://www.werkplaatsenjeugd.nl/" TargetMode="External"/><Relationship Id="rId6" Type="http://schemas.openxmlformats.org/officeDocument/2006/relationships/hyperlink" Target="https://sarphati.amsterdam/" TargetMode="External"/><Relationship Id="rId11" Type="http://schemas.openxmlformats.org/officeDocument/2006/relationships/hyperlink" Target="http://www.augeo.nl/" TargetMode="External"/><Relationship Id="rId5" Type="http://schemas.openxmlformats.org/officeDocument/2006/relationships/hyperlink" Target="http://abcd-studie.nl/" TargetMode="External"/><Relationship Id="rId10" Type="http://schemas.openxmlformats.org/officeDocument/2006/relationships/hyperlink" Target="https://mindus.nl/" TargetMode="External"/><Relationship Id="rId4" Type="http://schemas.openxmlformats.org/officeDocument/2006/relationships/hyperlink" Target="https://www.generationr.nl/" TargetMode="External"/><Relationship Id="rId9" Type="http://schemas.openxmlformats.org/officeDocument/2006/relationships/hyperlink" Target="https://www.rijksoverheid.nl/documenten/publicaties/2018/09/12/actieprogramma-kansrijke-start" TargetMode="External"/></Relationships>
</file>

<file path=ppt/diagrams/_rels/drawing16.xml.rels><?xml version="1.0" encoding="UTF-8" standalone="yes"?>
<Relationships xmlns="http://schemas.openxmlformats.org/package/2006/relationships"><Relationship Id="rId3" Type="http://schemas.openxmlformats.org/officeDocument/2006/relationships/hyperlink" Target="http://www.nvmw.nl/" TargetMode="External"/><Relationship Id="rId2" Type="http://schemas.openxmlformats.org/officeDocument/2006/relationships/hyperlink" Target="https://www.nvo.nl/" TargetMode="External"/><Relationship Id="rId1" Type="http://schemas.openxmlformats.org/officeDocument/2006/relationships/hyperlink" Target="https://www.psynip.nl/" TargetMode="External"/><Relationship Id="rId5" Type="http://schemas.openxmlformats.org/officeDocument/2006/relationships/hyperlink" Target="https://www.venvn.nl/afdelingen/jeugdverpleegkundigen/" TargetMode="External"/><Relationship Id="rId4" Type="http://schemas.openxmlformats.org/officeDocument/2006/relationships/hyperlink" Target="https://www.nvvp.net/home" TargetMode="External"/></Relationships>
</file>

<file path=ppt/diagrams/_rels/drawing17.xml.rels><?xml version="1.0" encoding="UTF-8" standalone="yes"?>
<Relationships xmlns="http://schemas.openxmlformats.org/package/2006/relationships"><Relationship Id="rId3" Type="http://schemas.openxmlformats.org/officeDocument/2006/relationships/hyperlink" Target="https://www.nji.nl/" TargetMode="External"/><Relationship Id="rId2" Type="http://schemas.openxmlformats.org/officeDocument/2006/relationships/hyperlink" Target="https://www.rathenau.nl/nl" TargetMode="External"/><Relationship Id="rId1" Type="http://schemas.openxmlformats.org/officeDocument/2006/relationships/hyperlink" Target="http://www.bureaujeugdenmedia.nl/" TargetMode="External"/><Relationship Id="rId4" Type="http://schemas.openxmlformats.org/officeDocument/2006/relationships/hyperlink" Target="https://www.kennisnet.nl/" TargetMode="External"/></Relationships>
</file>

<file path=ppt/diagrams/_rels/drawing18.xml.rels><?xml version="1.0" encoding="UTF-8" standalone="yes"?>
<Relationships xmlns="http://schemas.openxmlformats.org/package/2006/relationships"><Relationship Id="rId3" Type="http://schemas.openxmlformats.org/officeDocument/2006/relationships/hyperlink" Target="https://www.thedigitalsociety.info/nl/" TargetMode="External"/><Relationship Id="rId2" Type="http://schemas.openxmlformats.org/officeDocument/2006/relationships/hyperlink" Target="https://nationaalcohortonderzoek.nl/" TargetMode="External"/><Relationship Id="rId1" Type="http://schemas.openxmlformats.org/officeDocument/2006/relationships/hyperlink" Target="https://www.lectoren.nl/" TargetMode="External"/></Relationships>
</file>

<file path=ppt/diagrams/_rels/drawing19.xml.rels><?xml version="1.0" encoding="UTF-8" standalone="yes"?>
<Relationships xmlns="http://schemas.openxmlformats.org/package/2006/relationships"><Relationship Id="rId1" Type="http://schemas.openxmlformats.org/officeDocument/2006/relationships/hyperlink" Target="https://www.ncsc.nl/" TargetMode="External"/></Relationships>
</file>

<file path=ppt/diagrams/_rels/drawing2.xml.rels><?xml version="1.0" encoding="UTF-8" standalone="yes"?>
<Relationships xmlns="http://schemas.openxmlformats.org/package/2006/relationships"><Relationship Id="rId8" Type="http://schemas.openxmlformats.org/officeDocument/2006/relationships/hyperlink" Target="http://www.kohnstamminstituut.nl/" TargetMode="External"/><Relationship Id="rId13" Type="http://schemas.openxmlformats.org/officeDocument/2006/relationships/hyperlink" Target="https://www.ou.nl/welten-instituut" TargetMode="External"/><Relationship Id="rId18" Type="http://schemas.openxmlformats.org/officeDocument/2006/relationships/hyperlink" Target="http://www.regieorgaan-sia.nl/" TargetMode="External"/><Relationship Id="rId3" Type="http://schemas.openxmlformats.org/officeDocument/2006/relationships/hyperlink" Target="https://www.cbs.nl/" TargetMode="External"/><Relationship Id="rId7" Type="http://schemas.openxmlformats.org/officeDocument/2006/relationships/hyperlink" Target="https://duo.nl/particulier/" TargetMode="External"/><Relationship Id="rId12" Type="http://schemas.openxmlformats.org/officeDocument/2006/relationships/hyperlink" Target="https://www.knaw.nl/nl" TargetMode="External"/><Relationship Id="rId17" Type="http://schemas.openxmlformats.org/officeDocument/2006/relationships/hyperlink" Target="https://www.nwo.nl/" TargetMode="External"/><Relationship Id="rId2" Type="http://schemas.openxmlformats.org/officeDocument/2006/relationships/hyperlink" Target="https://www.vorsite.nl/" TargetMode="External"/><Relationship Id="rId16" Type="http://schemas.openxmlformats.org/officeDocument/2006/relationships/hyperlink" Target="https://www.nro.nl/" TargetMode="External"/><Relationship Id="rId20" Type="http://schemas.openxmlformats.org/officeDocument/2006/relationships/hyperlink" Target="https://www.wrr.nl/" TargetMode="External"/><Relationship Id="rId1" Type="http://schemas.openxmlformats.org/officeDocument/2006/relationships/hyperlink" Target="http://www.ico-education.nl/" TargetMode="External"/><Relationship Id="rId6" Type="http://schemas.openxmlformats.org/officeDocument/2006/relationships/hyperlink" Target="https://www.onderwijsinspectie.nl/" TargetMode="External"/><Relationship Id="rId11" Type="http://schemas.openxmlformats.org/officeDocument/2006/relationships/hyperlink" Target="http://www.seo.nl/home/" TargetMode="External"/><Relationship Id="rId5" Type="http://schemas.openxmlformats.org/officeDocument/2006/relationships/hyperlink" Target="https://www.cpb.nl/" TargetMode="External"/><Relationship Id="rId15" Type="http://schemas.openxmlformats.org/officeDocument/2006/relationships/hyperlink" Target="https://www.nji.nl/" TargetMode="External"/><Relationship Id="rId10" Type="http://schemas.openxmlformats.org/officeDocument/2006/relationships/hyperlink" Target="https://www.oberon.eu/" TargetMode="External"/><Relationship Id="rId19" Type="http://schemas.openxmlformats.org/officeDocument/2006/relationships/hyperlink" Target="https://www.wetenschapsknooppunten.nl/" TargetMode="External"/><Relationship Id="rId4" Type="http://schemas.openxmlformats.org/officeDocument/2006/relationships/hyperlink" Target="https://www.scp.nl/" TargetMode="External"/><Relationship Id="rId9" Type="http://schemas.openxmlformats.org/officeDocument/2006/relationships/hyperlink" Target="http://www.researchned.nl/" TargetMode="External"/><Relationship Id="rId14" Type="http://schemas.openxmlformats.org/officeDocument/2006/relationships/image" Target="../media/image4.png"/></Relationships>
</file>

<file path=ppt/diagrams/_rels/drawing20.xml.rels><?xml version="1.0" encoding="UTF-8" standalone="yes"?>
<Relationships xmlns="http://schemas.openxmlformats.org/package/2006/relationships"><Relationship Id="rId3" Type="http://schemas.openxmlformats.org/officeDocument/2006/relationships/hyperlink" Target="https://www.ouders.nl/" TargetMode="External"/><Relationship Id="rId2" Type="http://schemas.openxmlformats.org/officeDocument/2006/relationships/hyperlink" Target="https://www.mijnonlineidentiteit.nl/over-mijn-online-identiteit/" TargetMode="External"/><Relationship Id="rId1" Type="http://schemas.openxmlformats.org/officeDocument/2006/relationships/hyperlink" Target="https://www.hoezomediawijs.nl/" TargetMode="External"/><Relationship Id="rId4" Type="http://schemas.openxmlformats.org/officeDocument/2006/relationships/hyperlink" Target="https://netwerkmediawijsheid.nl/" TargetMode="External"/></Relationships>
</file>

<file path=ppt/diagrams/_rels/drawing21.xml.rels><?xml version="1.0" encoding="UTF-8" standalone="yes"?>
<Relationships xmlns="http://schemas.openxmlformats.org/package/2006/relationships"><Relationship Id="rId8" Type="http://schemas.openxmlformats.org/officeDocument/2006/relationships/hyperlink" Target="https://topicus.nl/" TargetMode="External"/><Relationship Id="rId13" Type="http://schemas.openxmlformats.org/officeDocument/2006/relationships/hyperlink" Target="https://www.oefenweb.nl/" TargetMode="External"/><Relationship Id="rId18" Type="http://schemas.openxmlformats.org/officeDocument/2006/relationships/hyperlink" Target="https://www.surf.nl/" TargetMode="External"/><Relationship Id="rId3" Type="http://schemas.openxmlformats.org/officeDocument/2006/relationships/hyperlink" Target="https://schoolwiki.nl/" TargetMode="External"/><Relationship Id="rId7" Type="http://schemas.openxmlformats.org/officeDocument/2006/relationships/hyperlink" Target="https://www.magister.nl/" TargetMode="External"/><Relationship Id="rId12" Type="http://schemas.openxmlformats.org/officeDocument/2006/relationships/hyperlink" Target="https://nl.snappet.org/" TargetMode="External"/><Relationship Id="rId17" Type="http://schemas.openxmlformats.org/officeDocument/2006/relationships/hyperlink" Target="http://www.vdod.nl/" TargetMode="External"/><Relationship Id="rId2" Type="http://schemas.openxmlformats.org/officeDocument/2006/relationships/hyperlink" Target="https://www.sivon.nl/" TargetMode="External"/><Relationship Id="rId16" Type="http://schemas.openxmlformats.org/officeDocument/2006/relationships/hyperlink" Target="https://www.slbdiensten.nl/slb/" TargetMode="External"/><Relationship Id="rId1" Type="http://schemas.openxmlformats.org/officeDocument/2006/relationships/hyperlink" Target="https://www.poraad.nl/webformulier/de-inkoopcooperatie-een-initiatief-van-besturen-voor-besturen" TargetMode="External"/><Relationship Id="rId6" Type="http://schemas.openxmlformats.org/officeDocument/2006/relationships/hyperlink" Target="https://www.rovict.nl/" TargetMode="External"/><Relationship Id="rId11" Type="http://schemas.openxmlformats.org/officeDocument/2006/relationships/hyperlink" Target="http://info.basispoort.nl/" TargetMode="External"/><Relationship Id="rId5" Type="http://schemas.openxmlformats.org/officeDocument/2006/relationships/hyperlink" Target="https://www.poraad.nl/themas/ict-in-het-onderwijs/ondersteuning-bij-ict" TargetMode="External"/><Relationship Id="rId15" Type="http://schemas.openxmlformats.org/officeDocument/2006/relationships/hyperlink" Target="https://www.squla.nl/" TargetMode="External"/><Relationship Id="rId10" Type="http://schemas.openxmlformats.org/officeDocument/2006/relationships/hyperlink" Target="https://www.heutink-ict.nl/" TargetMode="External"/><Relationship Id="rId19" Type="http://schemas.openxmlformats.org/officeDocument/2006/relationships/hyperlink" Target="https://mbodigitaal.nl/" TargetMode="External"/><Relationship Id="rId4" Type="http://schemas.openxmlformats.org/officeDocument/2006/relationships/hyperlink" Target="https://www.edu-k.nl/" TargetMode="External"/><Relationship Id="rId9" Type="http://schemas.openxmlformats.org/officeDocument/2006/relationships/hyperlink" Target="http://www.skool.nl/" TargetMode="External"/><Relationship Id="rId14" Type="http://schemas.openxmlformats.org/officeDocument/2006/relationships/hyperlink" Target="http://www.muiswerk.nl/" TargetMode="External"/></Relationships>
</file>

<file path=ppt/diagrams/_rels/drawing22.xml.rels><?xml version="1.0" encoding="UTF-8" standalone="yes"?>
<Relationships xmlns="http://schemas.openxmlformats.org/package/2006/relationships"><Relationship Id="rId3" Type="http://schemas.openxmlformats.org/officeDocument/2006/relationships/hyperlink" Target="https://www.mediawijsheid.nl/" TargetMode="External"/><Relationship Id="rId7" Type="http://schemas.openxmlformats.org/officeDocument/2006/relationships/hyperlink" Target="https://www.mkib.nl/#!/home" TargetMode="External"/><Relationship Id="rId2" Type="http://schemas.openxmlformats.org/officeDocument/2006/relationships/hyperlink" Target="https://www.kijkwijzer.nl/kijkwijzer" TargetMode="External"/><Relationship Id="rId1" Type="http://schemas.openxmlformats.org/officeDocument/2006/relationships/hyperlink" Target="https://ecp.nl/over-ecp/wat-doet-ecp/" TargetMode="External"/><Relationship Id="rId6" Type="http://schemas.openxmlformats.org/officeDocument/2006/relationships/hyperlink" Target="https://ivo.nl/" TargetMode="External"/><Relationship Id="rId5" Type="http://schemas.openxmlformats.org/officeDocument/2006/relationships/hyperlink" Target="https://www.vpngids.nl/veilig-internet/kind-en-jeugd/cyberpesten/" TargetMode="External"/><Relationship Id="rId4" Type="http://schemas.openxmlformats.org/officeDocument/2006/relationships/hyperlink" Target="https://www.sense.info/seks-en-internet/sexting" TargetMode="External"/></Relationships>
</file>

<file path=ppt/diagrams/_rels/drawing23.xml.rels><?xml version="1.0" encoding="UTF-8" standalone="yes"?>
<Relationships xmlns="http://schemas.openxmlformats.org/package/2006/relationships"><Relationship Id="rId3" Type="http://schemas.openxmlformats.org/officeDocument/2006/relationships/hyperlink" Target="https://www.zonmw.nl/fileadmin/documenten/Sport__bewegen_en_voedig/NWA_route_Sport__Bewegen.pdf" TargetMode="External"/><Relationship Id="rId2" Type="http://schemas.openxmlformats.org/officeDocument/2006/relationships/hyperlink" Target="https://www.tno.nl/nl/" TargetMode="External"/><Relationship Id="rId1" Type="http://schemas.openxmlformats.org/officeDocument/2006/relationships/hyperlink" Target="https://www.sportenbeweegonderzoek.nl/" TargetMode="External"/><Relationship Id="rId6" Type="http://schemas.openxmlformats.org/officeDocument/2006/relationships/hyperlink" Target="https://www.kenniscentrumsportenbewegen.nl/" TargetMode="External"/><Relationship Id="rId5" Type="http://schemas.openxmlformats.org/officeDocument/2006/relationships/hyperlink" Target="Praktijkgerichte%20kennis-%20en%20innovatieagenda%20voor%20sport%20en%20bewegen%20(2021)%20&#8211;%20Kenniscentrum%20Sport%20en%20Bewegen" TargetMode="External"/><Relationship Id="rId4" Type="http://schemas.openxmlformats.org/officeDocument/2006/relationships/hyperlink" Target="http://www.mulierinstituut.nl/" TargetMode="External"/></Relationships>
</file>

<file path=ppt/diagrams/_rels/drawing24.xml.rels><?xml version="1.0" encoding="UTF-8" standalone="yes"?>
<Relationships xmlns="http://schemas.openxmlformats.org/package/2006/relationships"><Relationship Id="rId8" Type="http://schemas.openxmlformats.org/officeDocument/2006/relationships/hyperlink" Target="https://www.zonmw.nl/nl/onderzoek-resultaten/sport-en-bewegen/" TargetMode="External"/><Relationship Id="rId13" Type="http://schemas.openxmlformats.org/officeDocument/2006/relationships/hyperlink" Target="https://mooibeweging.nl/" TargetMode="External"/><Relationship Id="rId3" Type="http://schemas.openxmlformats.org/officeDocument/2006/relationships/hyperlink" Target="https://jongerenopgezondgewicht.nl/" TargetMode="External"/><Relationship Id="rId7" Type="http://schemas.openxmlformats.org/officeDocument/2006/relationships/hyperlink" Target="https://www.loketgezondleven.nl/" TargetMode="External"/><Relationship Id="rId12" Type="http://schemas.openxmlformats.org/officeDocument/2006/relationships/hyperlink" Target="https://regieorgaan-sia.nl/financiering/kiem-sport/" TargetMode="External"/><Relationship Id="rId2" Type="http://schemas.openxmlformats.org/officeDocument/2006/relationships/hyperlink" Target="http://www.erasmusplus.nl/" TargetMode="External"/><Relationship Id="rId1" Type="http://schemas.openxmlformats.org/officeDocument/2006/relationships/hyperlink" Target="https://www.gezondeschool.nl/" TargetMode="External"/><Relationship Id="rId6" Type="http://schemas.openxmlformats.org/officeDocument/2006/relationships/hyperlink" Target="https://www.nederlandse-sportraad.nl/" TargetMode="External"/><Relationship Id="rId11" Type="http://schemas.openxmlformats.org/officeDocument/2006/relationships/hyperlink" Target="https://www.sportakkoord.nl/" TargetMode="External"/><Relationship Id="rId5" Type="http://schemas.openxmlformats.org/officeDocument/2006/relationships/hyperlink" Target="http://www.specialolympics.nl/" TargetMode="External"/><Relationship Id="rId10" Type="http://schemas.openxmlformats.org/officeDocument/2006/relationships/hyperlink" Target="https://www.gehandicaptensport.nl/" TargetMode="External"/><Relationship Id="rId4" Type="http://schemas.openxmlformats.org/officeDocument/2006/relationships/hyperlink" Target="https://sportengemeenten.nl/" TargetMode="External"/><Relationship Id="rId9" Type="http://schemas.openxmlformats.org/officeDocument/2006/relationships/hyperlink" Target="https://www.nro.nl/onderzoeksprojecten/bewegen-en-leerprestaties/" TargetMode="External"/></Relationships>
</file>

<file path=ppt/diagrams/_rels/drawing25.xml.rels><?xml version="1.0" encoding="UTF-8" standalone="yes"?>
<Relationships xmlns="http://schemas.openxmlformats.org/package/2006/relationships"><Relationship Id="rId3" Type="http://schemas.openxmlformats.org/officeDocument/2006/relationships/hyperlink" Target="https://nlactief.nl/" TargetMode="External"/><Relationship Id="rId2" Type="http://schemas.openxmlformats.org/officeDocument/2006/relationships/hyperlink" Target="http://www.sportindebuurt.nl/buurtsportcoaches/wat-zijn-buurtsportcoaches/" TargetMode="External"/><Relationship Id="rId1" Type="http://schemas.openxmlformats.org/officeDocument/2006/relationships/hyperlink" Target="https://www.nrz-nl.nl/" TargetMode="External"/><Relationship Id="rId6" Type="http://schemas.openxmlformats.org/officeDocument/2006/relationships/hyperlink" Target="https://sport.nl/" TargetMode="External"/><Relationship Id="rId5" Type="http://schemas.openxmlformats.org/officeDocument/2006/relationships/hyperlink" Target="https://www.kvlo.nl/" TargetMode="External"/><Relationship Id="rId4" Type="http://schemas.openxmlformats.org/officeDocument/2006/relationships/hyperlink" Target="https://www.scouting.nl/" TargetMode="External"/></Relationships>
</file>

<file path=ppt/diagrams/_rels/drawing26.xml.rels><?xml version="1.0" encoding="UTF-8" standalone="yes"?>
<Relationships xmlns="http://schemas.openxmlformats.org/package/2006/relationships"><Relationship Id="rId1" Type="http://schemas.openxmlformats.org/officeDocument/2006/relationships/hyperlink" Target="https://www.nocnsf.nl/home" TargetMode="External"/></Relationships>
</file>

<file path=ppt/diagrams/_rels/drawing27.xml.rels><?xml version="1.0" encoding="UTF-8" standalone="yes"?>
<Relationships xmlns="http://schemas.openxmlformats.org/package/2006/relationships"><Relationship Id="rId2" Type="http://schemas.openxmlformats.org/officeDocument/2006/relationships/hyperlink" Target="https://krajicek.nl/" TargetMode="External"/><Relationship Id="rId1" Type="http://schemas.openxmlformats.org/officeDocument/2006/relationships/hyperlink" Target="http://www.cruyff-foundation.org/" TargetMode="External"/></Relationships>
</file>

<file path=ppt/diagrams/_rels/drawing28.xml.rels><?xml version="1.0" encoding="UTF-8" standalone="yes"?>
<Relationships xmlns="http://schemas.openxmlformats.org/package/2006/relationships"><Relationship Id="rId1" Type="http://schemas.openxmlformats.org/officeDocument/2006/relationships/hyperlink" Target="https://akademievankunsten.nl/default.aspx" TargetMode="External"/></Relationships>
</file>

<file path=ppt/diagrams/_rels/drawing29.xml.rels><?xml version="1.0" encoding="UTF-8" standalone="yes"?>
<Relationships xmlns="http://schemas.openxmlformats.org/package/2006/relationships"><Relationship Id="rId8" Type="http://schemas.openxmlformats.org/officeDocument/2006/relationships/hyperlink" Target="http://www.njr.nl/" TargetMode="External"/><Relationship Id="rId3" Type="http://schemas.openxmlformats.org/officeDocument/2006/relationships/hyperlink" Target="https://jeugdfondssportencultuur.nl/muziekles/?gad_source=1&amp;gclid=EAIaIQobChMIyvbk8NP9hAMVwk5BAh29vQlzEAAYASAAEgJtRfD_BwE" TargetMode="External"/><Relationship Id="rId7" Type="http://schemas.openxmlformats.org/officeDocument/2006/relationships/hyperlink" Target="http://www.cultuurparticipatie.nl/" TargetMode="External"/><Relationship Id="rId2" Type="http://schemas.openxmlformats.org/officeDocument/2006/relationships/hyperlink" Target="https://www.kb.nl/" TargetMode="External"/><Relationship Id="rId1" Type="http://schemas.openxmlformats.org/officeDocument/2006/relationships/hyperlink" Target="http://www.debibliotheken.nl/" TargetMode="External"/><Relationship Id="rId6" Type="http://schemas.openxmlformats.org/officeDocument/2006/relationships/hyperlink" Target="https://jeugdjournaal.nl/" TargetMode="External"/><Relationship Id="rId5" Type="http://schemas.openxmlformats.org/officeDocument/2006/relationships/hyperlink" Target="https://www.cultuurfonds.nl/" TargetMode="External"/><Relationship Id="rId4" Type="http://schemas.openxmlformats.org/officeDocument/2006/relationships/hyperlink" Target="https://www.hetklokhuis.nl/" TargetMode="External"/><Relationship Id="rId9" Type="http://schemas.openxmlformats.org/officeDocument/2006/relationships/hyperlink" Target="https://www.cjp.nl/" TargetMode="External"/></Relationships>
</file>

<file path=ppt/diagrams/_rels/drawing3.xml.rels><?xml version="1.0" encoding="UTF-8" standalone="yes"?>
<Relationships xmlns="http://schemas.openxmlformats.org/package/2006/relationships"><Relationship Id="rId3" Type="http://schemas.openxmlformats.org/officeDocument/2006/relationships/hyperlink" Target="https://www.poraad.nl/" TargetMode="External"/><Relationship Id="rId2" Type="http://schemas.openxmlformats.org/officeDocument/2006/relationships/hyperlink" Target="https://www.vo-raad.nl/" TargetMode="External"/><Relationship Id="rId1" Type="http://schemas.openxmlformats.org/officeDocument/2006/relationships/hyperlink" Target="http://www.vsnu.nl/" TargetMode="External"/><Relationship Id="rId6" Type="http://schemas.openxmlformats.org/officeDocument/2006/relationships/hyperlink" Target="https://www.connectgroen.nl/" TargetMode="External"/><Relationship Id="rId5" Type="http://schemas.openxmlformats.org/officeDocument/2006/relationships/hyperlink" Target="https://www.mboraad.nl/" TargetMode="External"/><Relationship Id="rId4" Type="http://schemas.openxmlformats.org/officeDocument/2006/relationships/hyperlink" Target="http://www.vereniginghogescholen.nl/" TargetMode="External"/></Relationships>
</file>

<file path=ppt/diagrams/_rels/drawing30.xml.rels><?xml version="1.0" encoding="UTF-8" standalone="yes"?>
<Relationships xmlns="http://schemas.openxmlformats.org/package/2006/relationships"><Relationship Id="rId2" Type="http://schemas.openxmlformats.org/officeDocument/2006/relationships/hyperlink" Target="https://vng.nl/onderwerpenindex/cultuur-en-sport" TargetMode="External"/><Relationship Id="rId1" Type="http://schemas.openxmlformats.org/officeDocument/2006/relationships/hyperlink" Target="https://www.cultuur.nl/over-ons/algemeen/item139" TargetMode="External"/></Relationships>
</file>

<file path=ppt/diagrams/_rels/drawing31.xml.rels><?xml version="1.0" encoding="UTF-8" standalone="yes"?>
<Relationships xmlns="http://schemas.openxmlformats.org/package/2006/relationships"><Relationship Id="rId8" Type="http://schemas.openxmlformats.org/officeDocument/2006/relationships/hyperlink" Target="https://www.cultuurconnectie.nl/" TargetMode="External"/><Relationship Id="rId3" Type="http://schemas.openxmlformats.org/officeDocument/2006/relationships/hyperlink" Target="https://www.napk.nl/" TargetMode="External"/><Relationship Id="rId7" Type="http://schemas.openxmlformats.org/officeDocument/2006/relationships/hyperlink" Target="http://www.vonkc.nl/" TargetMode="External"/><Relationship Id="rId2" Type="http://schemas.openxmlformats.org/officeDocument/2006/relationships/hyperlink" Target="https://www.meermuziekindeklas.nl/nl/" TargetMode="External"/><Relationship Id="rId1" Type="http://schemas.openxmlformats.org/officeDocument/2006/relationships/hyperlink" Target="http://www.lkca.nl/" TargetMode="External"/><Relationship Id="rId6" Type="http://schemas.openxmlformats.org/officeDocument/2006/relationships/hyperlink" Target="http://www.vls-cmhf.nl/strategisch-beraad-kunst-en-cultuureducatie/" TargetMode="External"/><Relationship Id="rId5" Type="http://schemas.openxmlformats.org/officeDocument/2006/relationships/hyperlink" Target="http://www.expertisecentrum-kunsttheorie.nl/" TargetMode="External"/><Relationship Id="rId4" Type="http://schemas.openxmlformats.org/officeDocument/2006/relationships/hyperlink" Target="http://federatiecultuur.nl/" TargetMode="External"/></Relationships>
</file>

<file path=ppt/diagrams/_rels/drawing32.xml.rels><?xml version="1.0" encoding="UTF-8" standalone="yes"?>
<Relationships xmlns="http://schemas.openxmlformats.org/package/2006/relationships"><Relationship Id="rId3" Type="http://schemas.openxmlformats.org/officeDocument/2006/relationships/hyperlink" Target="https://www.wodc.nl/" TargetMode="External"/><Relationship Id="rId2" Type="http://schemas.openxmlformats.org/officeDocument/2006/relationships/hyperlink" Target="https://www.hsleiden.nl/kenniscentrum-professionaliseren-door-onderwijspedagogisch-praktijkonderzoek-pop/over-het-kenniscentrum/index" TargetMode="External"/><Relationship Id="rId1" Type="http://schemas.openxmlformats.org/officeDocument/2006/relationships/hyperlink" Target="https://www.hsleiden.nl/natuur-en-ontwikkeling-kind" TargetMode="External"/><Relationship Id="rId4" Type="http://schemas.openxmlformats.org/officeDocument/2006/relationships/hyperlink" Target="https://www.swov.nl/" TargetMode="External"/></Relationships>
</file>

<file path=ppt/diagrams/_rels/drawing33.xml.rels><?xml version="1.0" encoding="UTF-8" standalone="yes"?>
<Relationships xmlns="http://schemas.openxmlformats.org/package/2006/relationships"><Relationship Id="rId1" Type="http://schemas.openxmlformats.org/officeDocument/2006/relationships/hyperlink" Target="https://www.veiligheid.nl/" TargetMode="External"/></Relationships>
</file>

<file path=ppt/diagrams/_rels/drawing35.xml.rels><?xml version="1.0" encoding="UTF-8" standalone="yes"?>
<Relationships xmlns="http://schemas.openxmlformats.org/package/2006/relationships"><Relationship Id="rId8" Type="http://schemas.openxmlformats.org/officeDocument/2006/relationships/hyperlink" Target="https://www.jantjebeton.nl/" TargetMode="External"/><Relationship Id="rId3" Type="http://schemas.openxmlformats.org/officeDocument/2006/relationships/hyperlink" Target="https://www.kindertelefoon.nl/" TargetMode="External"/><Relationship Id="rId7" Type="http://schemas.openxmlformats.org/officeDocument/2006/relationships/hyperlink" Target="https://vvn.nl/" TargetMode="External"/><Relationship Id="rId2" Type="http://schemas.openxmlformats.org/officeDocument/2006/relationships/hyperlink" Target="https://www.ivn.nl/" TargetMode="External"/><Relationship Id="rId1" Type="http://schemas.openxmlformats.org/officeDocument/2006/relationships/hyperlink" Target="https://www.vereniginglos.nl/" TargetMode="External"/><Relationship Id="rId6" Type="http://schemas.openxmlformats.org/officeDocument/2006/relationships/hyperlink" Target="http://www.eenveilignest.nl/" TargetMode="External"/><Relationship Id="rId5" Type="http://schemas.openxmlformats.org/officeDocument/2006/relationships/hyperlink" Target="https://www.vooreenveiligthuis.nl/veilig-thuis" TargetMode="External"/><Relationship Id="rId4" Type="http://schemas.openxmlformats.org/officeDocument/2006/relationships/hyperlink" Target="http://www.jip.org/nl/node/132" TargetMode="External"/></Relationships>
</file>

<file path=ppt/diagrams/_rels/drawing36.xml.rels><?xml version="1.0" encoding="UTF-8" standalone="yes"?>
<Relationships xmlns="http://schemas.openxmlformats.org/package/2006/relationships"><Relationship Id="rId8" Type="http://schemas.openxmlformats.org/officeDocument/2006/relationships/hyperlink" Target="https://www.kinderpostzegels.nl/nl" TargetMode="External"/><Relationship Id="rId3" Type="http://schemas.openxmlformats.org/officeDocument/2006/relationships/hyperlink" Target="https://www.kansfonds.nl/" TargetMode="External"/><Relationship Id="rId7" Type="http://schemas.openxmlformats.org/officeDocument/2006/relationships/hyperlink" Target="http://www.zonnigejeugd.nl/" TargetMode="External"/><Relationship Id="rId2" Type="http://schemas.openxmlformats.org/officeDocument/2006/relationships/hyperlink" Target="https://www.armoedefonds.nl/" TargetMode="External"/><Relationship Id="rId1" Type="http://schemas.openxmlformats.org/officeDocument/2006/relationships/hyperlink" Target="https://kinderhulp.nl/over/" TargetMode="External"/><Relationship Id="rId6" Type="http://schemas.openxmlformats.org/officeDocument/2006/relationships/hyperlink" Target="http://www.dikgroen.nl/voor-jou/" TargetMode="External"/><Relationship Id="rId5" Type="http://schemas.openxmlformats.org/officeDocument/2006/relationships/hyperlink" Target="http://www.sunnederland.nl/" TargetMode="External"/><Relationship Id="rId4" Type="http://schemas.openxmlformats.org/officeDocument/2006/relationships/hyperlink" Target="https://www.oranjefonds.nl/" TargetMode="External"/></Relationships>
</file>

<file path=ppt/diagrams/_rels/drawing37.xml.rels><?xml version="1.0" encoding="UTF-8" standalone="yes"?>
<Relationships xmlns="http://schemas.openxmlformats.org/package/2006/relationships"><Relationship Id="rId8" Type="http://schemas.openxmlformats.org/officeDocument/2006/relationships/hyperlink" Target="https://www.nji.nl/" TargetMode="External"/><Relationship Id="rId3" Type="http://schemas.openxmlformats.org/officeDocument/2006/relationships/hyperlink" Target="http://www.voedingscentrum.nl/nl.aspx" TargetMode="External"/><Relationship Id="rId7" Type="http://schemas.openxmlformats.org/officeDocument/2006/relationships/hyperlink" Target="https://www.ncj.nl/" TargetMode="External"/><Relationship Id="rId2" Type="http://schemas.openxmlformats.org/officeDocument/2006/relationships/hyperlink" Target="https://kenniscentrum-kjp.nl/" TargetMode="External"/><Relationship Id="rId1" Type="http://schemas.openxmlformats.org/officeDocument/2006/relationships/hyperlink" Target="https://www.rutgers.nl/" TargetMode="External"/><Relationship Id="rId6" Type="http://schemas.openxmlformats.org/officeDocument/2006/relationships/hyperlink" Target="https://www.pharos.nl/" TargetMode="External"/><Relationship Id="rId5" Type="http://schemas.openxmlformats.org/officeDocument/2006/relationships/hyperlink" Target="http://www.cbs.nl/" TargetMode="External"/><Relationship Id="rId4" Type="http://schemas.openxmlformats.org/officeDocument/2006/relationships/hyperlink" Target="https://www.scp.nl/" TargetMode="External"/></Relationships>
</file>

<file path=ppt/diagrams/_rels/drawing38.xml.rels><?xml version="1.0" encoding="UTF-8" standalone="yes"?>
<Relationships xmlns="http://schemas.openxmlformats.org/package/2006/relationships"><Relationship Id="rId3" Type="http://schemas.openxmlformats.org/officeDocument/2006/relationships/hyperlink" Target="http://www.njr.nl/" TargetMode="External"/><Relationship Id="rId2" Type="http://schemas.openxmlformats.org/officeDocument/2006/relationships/hyperlink" Target="http://loc.nl/" TargetMode="External"/><Relationship Id="rId1" Type="http://schemas.openxmlformats.org/officeDocument/2006/relationships/hyperlink" Target="https://www.zorgbelang-nederland.nl/over-zorgbelang-nederland" TargetMode="External"/><Relationship Id="rId5" Type="http://schemas.openxmlformats.org/officeDocument/2006/relationships/hyperlink" Target="https://www.iederin.nl/" TargetMode="External"/><Relationship Id="rId4" Type="http://schemas.openxmlformats.org/officeDocument/2006/relationships/hyperlink" Target="https://www.patientenfederatie.nl/" TargetMode="External"/></Relationships>
</file>

<file path=ppt/diagrams/_rels/drawing39.xml.rels><?xml version="1.0" encoding="UTF-8" standalone="yes"?>
<Relationships xmlns="http://schemas.openxmlformats.org/package/2006/relationships"><Relationship Id="rId8" Type="http://schemas.openxmlformats.org/officeDocument/2006/relationships/hyperlink" Target="http://bogeboortezorg.nl/" TargetMode="External"/><Relationship Id="rId13" Type="http://schemas.openxmlformats.org/officeDocument/2006/relationships/hyperlink" Target="https://www.psynip.nl/" TargetMode="External"/><Relationship Id="rId18" Type="http://schemas.openxmlformats.org/officeDocument/2006/relationships/hyperlink" Target="https://www.nvk.nl/" TargetMode="External"/><Relationship Id="rId3" Type="http://schemas.openxmlformats.org/officeDocument/2006/relationships/hyperlink" Target="https://www.nwvt.nu/" TargetMode="External"/><Relationship Id="rId7" Type="http://schemas.openxmlformats.org/officeDocument/2006/relationships/hyperlink" Target="https://www.knmp.nl/" TargetMode="External"/><Relationship Id="rId12" Type="http://schemas.openxmlformats.org/officeDocument/2006/relationships/hyperlink" Target="https://www.nsgk.nl/wat-doet-nsgk/over-ons/" TargetMode="External"/><Relationship Id="rId17" Type="http://schemas.openxmlformats.org/officeDocument/2006/relationships/hyperlink" Target="http://ajnjeugdartsen.nl/" TargetMode="External"/><Relationship Id="rId2" Type="http://schemas.openxmlformats.org/officeDocument/2006/relationships/hyperlink" Target="https://www.knmt.nl/home" TargetMode="External"/><Relationship Id="rId16" Type="http://schemas.openxmlformats.org/officeDocument/2006/relationships/hyperlink" Target="https://www.nvlf.nl/home" TargetMode="External"/><Relationship Id="rId1" Type="http://schemas.openxmlformats.org/officeDocument/2006/relationships/hyperlink" Target="https://www.lhv.nl/" TargetMode="External"/><Relationship Id="rId6" Type="http://schemas.openxmlformats.org/officeDocument/2006/relationships/hyperlink" Target="https://www.venvn.nl/" TargetMode="External"/><Relationship Id="rId11" Type="http://schemas.openxmlformats.org/officeDocument/2006/relationships/hyperlink" Target="https://www.actiz.nl/homepage" TargetMode="External"/><Relationship Id="rId5" Type="http://schemas.openxmlformats.org/officeDocument/2006/relationships/hyperlink" Target="https://www.nvda.nl/" TargetMode="External"/><Relationship Id="rId15" Type="http://schemas.openxmlformats.org/officeDocument/2006/relationships/hyperlink" Target="https://nvfk.kngf.nl/" TargetMode="External"/><Relationship Id="rId10" Type="http://schemas.openxmlformats.org/officeDocument/2006/relationships/hyperlink" Target="https://www.knov.nl/" TargetMode="External"/><Relationship Id="rId19" Type="http://schemas.openxmlformats.org/officeDocument/2006/relationships/hyperlink" Target="https://demedischspecialist.nl/" TargetMode="External"/><Relationship Id="rId4" Type="http://schemas.openxmlformats.org/officeDocument/2006/relationships/hyperlink" Target="https://www.orthodontist.nl/" TargetMode="External"/><Relationship Id="rId9" Type="http://schemas.openxmlformats.org/officeDocument/2006/relationships/hyperlink" Target="https://www.nvog.nl/" TargetMode="External"/><Relationship Id="rId14" Type="http://schemas.openxmlformats.org/officeDocument/2006/relationships/hyperlink" Target="https://www.vgn.nl/overdevgn" TargetMode="External"/></Relationships>
</file>

<file path=ppt/diagrams/_rels/drawing4.xml.rels><?xml version="1.0" encoding="UTF-8" standalone="yes"?>
<Relationships xmlns="http://schemas.openxmlformats.org/package/2006/relationships"><Relationship Id="rId8" Type="http://schemas.openxmlformats.org/officeDocument/2006/relationships/hyperlink" Target="http://www.njr.nl/" TargetMode="External"/><Relationship Id="rId13" Type="http://schemas.openxmlformats.org/officeDocument/2006/relationships/hyperlink" Target="http://lkvv.nl/" TargetMode="External"/><Relationship Id="rId3" Type="http://schemas.openxmlformats.org/officeDocument/2006/relationships/hyperlink" Target="https://www.jinc.nl/" TargetMode="External"/><Relationship Id="rId7" Type="http://schemas.openxmlformats.org/officeDocument/2006/relationships/hyperlink" Target="https://www.uwv.nl/overuwv/index.aspx" TargetMode="External"/><Relationship Id="rId12" Type="http://schemas.openxmlformats.org/officeDocument/2006/relationships/hyperlink" Target="https://fnvjong.nl/" TargetMode="External"/><Relationship Id="rId2" Type="http://schemas.openxmlformats.org/officeDocument/2006/relationships/hyperlink" Target="http://www.jobmbo.nl/" TargetMode="External"/><Relationship Id="rId1" Type="http://schemas.openxmlformats.org/officeDocument/2006/relationships/hyperlink" Target="https://www.boink.info/home" TargetMode="External"/><Relationship Id="rId6" Type="http://schemas.openxmlformats.org/officeDocument/2006/relationships/hyperlink" Target="https://www.werk.nl/werkzoekenden/" TargetMode="External"/><Relationship Id="rId11" Type="http://schemas.openxmlformats.org/officeDocument/2006/relationships/hyperlink" Target="https://lsvb.nl/" TargetMode="External"/><Relationship Id="rId5" Type="http://schemas.openxmlformats.org/officeDocument/2006/relationships/hyperlink" Target="https://www.studielink.nl/" TargetMode="External"/><Relationship Id="rId10" Type="http://schemas.openxmlformats.org/officeDocument/2006/relationships/hyperlink" Target="http://www.laks.nl/" TargetMode="External"/><Relationship Id="rId4" Type="http://schemas.openxmlformats.org/officeDocument/2006/relationships/hyperlink" Target="https://duo.nl/particulier/" TargetMode="External"/><Relationship Id="rId9" Type="http://schemas.openxmlformats.org/officeDocument/2006/relationships/hyperlink" Target="https://www.oudersonderwijs.nl/" TargetMode="External"/></Relationships>
</file>

<file path=ppt/diagrams/_rels/drawing40.xml.rels><?xml version="1.0" encoding="UTF-8" standalone="yes"?>
<Relationships xmlns="http://schemas.openxmlformats.org/package/2006/relationships"><Relationship Id="rId3" Type="http://schemas.openxmlformats.org/officeDocument/2006/relationships/hyperlink" Target="https://www.erasmusmc.nl/sophia/" TargetMode="External"/><Relationship Id="rId7" Type="http://schemas.openxmlformats.org/officeDocument/2006/relationships/hyperlink" Target="https://www.umcg.nl/beatrixkinderziekenhuis" TargetMode="External"/><Relationship Id="rId2" Type="http://schemas.openxmlformats.org/officeDocument/2006/relationships/hyperlink" Target="https://www.prinsesmaximacentrum.nl/" TargetMode="External"/><Relationship Id="rId1" Type="http://schemas.openxmlformats.org/officeDocument/2006/relationships/hyperlink" Target="https://www.kinderfonds.nl/" TargetMode="External"/><Relationship Id="rId6" Type="http://schemas.openxmlformats.org/officeDocument/2006/relationships/hyperlink" Target="https://www.radboudumc.nl/amalia-kinderziekenhuis" TargetMode="External"/><Relationship Id="rId5" Type="http://schemas.openxmlformats.org/officeDocument/2006/relationships/hyperlink" Target="https://mosakids.mumc.nl/" TargetMode="External"/><Relationship Id="rId4" Type="http://schemas.openxmlformats.org/officeDocument/2006/relationships/hyperlink" Target="https://www.hetwkz.nl/nl/" TargetMode="External"/></Relationships>
</file>

<file path=ppt/diagrams/_rels/drawing41.xml.rels><?xml version="1.0" encoding="UTF-8" standalone="yes"?>
<Relationships xmlns="http://schemas.openxmlformats.org/package/2006/relationships"><Relationship Id="rId3" Type="http://schemas.openxmlformats.org/officeDocument/2006/relationships/hyperlink" Target="https://www.tno.nl/nl/" TargetMode="External"/><Relationship Id="rId2" Type="http://schemas.openxmlformats.org/officeDocument/2006/relationships/hyperlink" Target="https://www.trimbos.nl/kennis/jeugd/" TargetMode="External"/><Relationship Id="rId1" Type="http://schemas.openxmlformats.org/officeDocument/2006/relationships/hyperlink" Target="https://www.verwey-jonker.nl/" TargetMode="External"/></Relationships>
</file>

<file path=ppt/diagrams/_rels/drawing42.xml.rels><?xml version="1.0" encoding="UTF-8" standalone="yes"?>
<Relationships xmlns="http://schemas.openxmlformats.org/package/2006/relationships"><Relationship Id="rId3" Type="http://schemas.openxmlformats.org/officeDocument/2006/relationships/hyperlink" Target="https://vng.nl/onderwerpenindex/jeugd/jeugdgezondheidszorg" TargetMode="External"/><Relationship Id="rId2" Type="http://schemas.openxmlformats.org/officeDocument/2006/relationships/hyperlink" Target="https://vng.nl/onderwerpenindex/jeugd" TargetMode="External"/><Relationship Id="rId1" Type="http://schemas.openxmlformats.org/officeDocument/2006/relationships/hyperlink" Target="https://www.raadrvs.nl/" TargetMode="External"/><Relationship Id="rId6" Type="http://schemas.openxmlformats.org/officeDocument/2006/relationships/hyperlink" Target="https://www.monitorgezondheid.nl/" TargetMode="External"/><Relationship Id="rId5" Type="http://schemas.openxmlformats.org/officeDocument/2006/relationships/hyperlink" Target="https://www.jeugdautoriteit.nl/" TargetMode="External"/><Relationship Id="rId4" Type="http://schemas.openxmlformats.org/officeDocument/2006/relationships/hyperlink" Target="https://www.rijksoverheid.nl/onderwerpen/gezondheid-en-preventie/nationaal-programma-preventie" TargetMode="External"/></Relationships>
</file>

<file path=ppt/diagrams/_rels/drawing5.xml.rels><?xml version="1.0" encoding="UTF-8" standalone="yes"?>
<Relationships xmlns="http://schemas.openxmlformats.org/package/2006/relationships"><Relationship Id="rId13" Type="http://schemas.openxmlformats.org/officeDocument/2006/relationships/hyperlink" Target="http://www.cedgroep.nl/over-ons.aspx" TargetMode="External"/><Relationship Id="rId18" Type="http://schemas.openxmlformats.org/officeDocument/2006/relationships/hyperlink" Target="http://www.denederlandseschool.nl/programma" TargetMode="External"/><Relationship Id="rId26" Type="http://schemas.openxmlformats.org/officeDocument/2006/relationships/hyperlink" Target="https://www.schoolleidersregistervo.nl/" TargetMode="External"/><Relationship Id="rId21" Type="http://schemas.openxmlformats.org/officeDocument/2006/relationships/hyperlink" Target="https://www.s-bb.nl/" TargetMode="External"/><Relationship Id="rId34" Type="http://schemas.openxmlformats.org/officeDocument/2006/relationships/hyperlink" Target="https://www.aob.nl/" TargetMode="External"/><Relationship Id="rId7" Type="http://schemas.openxmlformats.org/officeDocument/2006/relationships/hyperlink" Target="https://www.geu.nuv.nl/" TargetMode="External"/><Relationship Id="rId12" Type="http://schemas.openxmlformats.org/officeDocument/2006/relationships/hyperlink" Target="https://www.practoraten.nl/" TargetMode="External"/><Relationship Id="rId17" Type="http://schemas.openxmlformats.org/officeDocument/2006/relationships/hyperlink" Target="https://operation.education/" TargetMode="External"/><Relationship Id="rId25" Type="http://schemas.openxmlformats.org/officeDocument/2006/relationships/hyperlink" Target="https://www.schoolleidersregisterpo.nl/" TargetMode="External"/><Relationship Id="rId33" Type="http://schemas.openxmlformats.org/officeDocument/2006/relationships/hyperlink" Target="https://www.vosabb.nl/" TargetMode="External"/><Relationship Id="rId2" Type="http://schemas.openxmlformats.org/officeDocument/2006/relationships/hyperlink" Target="https://www.derolfgroep.nl/" TargetMode="External"/><Relationship Id="rId16" Type="http://schemas.openxmlformats.org/officeDocument/2006/relationships/hyperlink" Target="https://lerarenmetlef.nl/" TargetMode="External"/><Relationship Id="rId20" Type="http://schemas.openxmlformats.org/officeDocument/2006/relationships/hyperlink" Target="https://www.meetup.com/nl-NL/topics/onlineed/?_cookie-check=OhWxCnqCh8rQu-Kb" TargetMode="External"/><Relationship Id="rId29" Type="http://schemas.openxmlformats.org/officeDocument/2006/relationships/hyperlink" Target="http://www.lbib.nl/" TargetMode="External"/><Relationship Id="rId1" Type="http://schemas.openxmlformats.org/officeDocument/2006/relationships/hyperlink" Target="http://www.slo.nl/" TargetMode="External"/><Relationship Id="rId6" Type="http://schemas.openxmlformats.org/officeDocument/2006/relationships/hyperlink" Target="https://www.thiememeulenhoff.nl/" TargetMode="External"/><Relationship Id="rId11" Type="http://schemas.openxmlformats.org/officeDocument/2006/relationships/hyperlink" Target="https://www.poraad.nl/schoolontwikkeling/innovatie-onderzoek/evidence-informed-werken/huisacademies-de-beweging-voor" TargetMode="External"/><Relationship Id="rId24" Type="http://schemas.openxmlformats.org/officeDocument/2006/relationships/hyperlink" Target="http://www.avs.nl/" TargetMode="External"/><Relationship Id="rId32" Type="http://schemas.openxmlformats.org/officeDocument/2006/relationships/hyperlink" Target="https://www.verus.nl/" TargetMode="External"/><Relationship Id="rId37" Type="http://schemas.openxmlformats.org/officeDocument/2006/relationships/hyperlink" Target="http://www.iso.nl/" TargetMode="External"/><Relationship Id="rId5" Type="http://schemas.openxmlformats.org/officeDocument/2006/relationships/hyperlink" Target="https://www.zwijsen.nl/" TargetMode="External"/><Relationship Id="rId15" Type="http://schemas.openxmlformats.org/officeDocument/2006/relationships/hyperlink" Target="https://www.stichtingvanhetonderwijs.nl/" TargetMode="External"/><Relationship Id="rId23" Type="http://schemas.openxmlformats.org/officeDocument/2006/relationships/hyperlink" Target="https://www.cvte.nl/" TargetMode="External"/><Relationship Id="rId28" Type="http://schemas.openxmlformats.org/officeDocument/2006/relationships/hyperlink" Target="http://www.platformvvvo.nl/" TargetMode="External"/><Relationship Id="rId36" Type="http://schemas.openxmlformats.org/officeDocument/2006/relationships/hyperlink" Target="https://www.fvov.nl/" TargetMode="External"/><Relationship Id="rId10" Type="http://schemas.openxmlformats.org/officeDocument/2006/relationships/hyperlink" Target="https://www.stichtingpraktijkleren.nl/home/" TargetMode="External"/><Relationship Id="rId19" Type="http://schemas.openxmlformats.org/officeDocument/2006/relationships/hyperlink" Target="http://www.bab.nl/index.php/nl/" TargetMode="External"/><Relationship Id="rId31" Type="http://schemas.openxmlformats.org/officeDocument/2006/relationships/hyperlink" Target="https://ppink.nl/" TargetMode="External"/><Relationship Id="rId4" Type="http://schemas.openxmlformats.org/officeDocument/2006/relationships/hyperlink" Target="https://www.noordhoffuitgevers.nl/" TargetMode="External"/><Relationship Id="rId9" Type="http://schemas.openxmlformats.org/officeDocument/2006/relationships/hyperlink" Target="https://www.vandijk.nl/" TargetMode="External"/><Relationship Id="rId14" Type="http://schemas.openxmlformats.org/officeDocument/2006/relationships/hyperlink" Target="http://nivoz.nl/" TargetMode="External"/><Relationship Id="rId22" Type="http://schemas.openxmlformats.org/officeDocument/2006/relationships/hyperlink" Target="http://www.cito.nl/" TargetMode="External"/><Relationship Id="rId27" Type="http://schemas.openxmlformats.org/officeDocument/2006/relationships/hyperlink" Target="https://onderwijscooperatie.nl/" TargetMode="External"/><Relationship Id="rId30" Type="http://schemas.openxmlformats.org/officeDocument/2006/relationships/hyperlink" Target="https://www.nvo.nl/" TargetMode="External"/><Relationship Id="rId35" Type="http://schemas.openxmlformats.org/officeDocument/2006/relationships/hyperlink" Target="https://www.cnv.nl/" TargetMode="External"/><Relationship Id="rId8" Type="http://schemas.openxmlformats.org/officeDocument/2006/relationships/hyperlink" Target="http://www.boekbond.nl/kbb-educatief/" TargetMode="External"/><Relationship Id="rId3" Type="http://schemas.openxmlformats.org/officeDocument/2006/relationships/hyperlink" Target="https://www.malmberg.nl/" TargetMode="External"/></Relationships>
</file>

<file path=ppt/diagrams/_rels/drawing6.xml.rels><?xml version="1.0" encoding="UTF-8" standalone="yes"?>
<Relationships xmlns="http://schemas.openxmlformats.org/package/2006/relationships"><Relationship Id="rId3" Type="http://schemas.openxmlformats.org/officeDocument/2006/relationships/hyperlink" Target="https://ingrado.nl/home" TargetMode="External"/><Relationship Id="rId7" Type="http://schemas.openxmlformats.org/officeDocument/2006/relationships/hyperlink" Target="http://www.kinderopvangkaart.nl/" TargetMode="External"/><Relationship Id="rId2" Type="http://schemas.openxmlformats.org/officeDocument/2006/relationships/hyperlink" Target="http://www.maatschappelijkekinderopvang.nl/" TargetMode="External"/><Relationship Id="rId1" Type="http://schemas.openxmlformats.org/officeDocument/2006/relationships/hyperlink" Target="http://www.vobc.nu/" TargetMode="External"/><Relationship Id="rId6" Type="http://schemas.openxmlformats.org/officeDocument/2006/relationships/hyperlink" Target="https://www.kinderopvang.nl/" TargetMode="External"/><Relationship Id="rId5" Type="http://schemas.openxmlformats.org/officeDocument/2006/relationships/hyperlink" Target="https://www.bvmbo.nl/" TargetMode="External"/><Relationship Id="rId4" Type="http://schemas.openxmlformats.org/officeDocument/2006/relationships/hyperlink" Target="http://www.lerarenopleider.nl/velon/" TargetMode="External"/></Relationships>
</file>

<file path=ppt/diagrams/_rels/drawing7.xml.rels><?xml version="1.0" encoding="UTF-8" standalone="yes"?>
<Relationships xmlns="http://schemas.openxmlformats.org/package/2006/relationships"><Relationship Id="rId3" Type="http://schemas.openxmlformats.org/officeDocument/2006/relationships/hyperlink" Target="https://www.onderwijsinspectie.nl/" TargetMode="External"/><Relationship Id="rId2" Type="http://schemas.openxmlformats.org/officeDocument/2006/relationships/hyperlink" Target="https://www.onderwijsraad.nl/" TargetMode="External"/><Relationship Id="rId1" Type="http://schemas.openxmlformats.org/officeDocument/2006/relationships/hyperlink" Target="https://www.ser.nl/" TargetMode="External"/><Relationship Id="rId4" Type="http://schemas.openxmlformats.org/officeDocument/2006/relationships/hyperlink" Target="https://vng.nl/vereniging/bestuur-en-commissies-vng/vng-commissies/commissie-onderwijs-cultuur-en-sport" TargetMode="External"/></Relationships>
</file>

<file path=ppt/diagrams/_rels/drawing8.xml.rels><?xml version="1.0" encoding="UTF-8" standalone="yes"?>
<Relationships xmlns="http://schemas.openxmlformats.org/package/2006/relationships"><Relationship Id="rId8" Type="http://schemas.openxmlformats.org/officeDocument/2006/relationships/hyperlink" Target="https://www.stichtingbkk.nl/" TargetMode="External"/><Relationship Id="rId3" Type="http://schemas.openxmlformats.org/officeDocument/2006/relationships/hyperlink" Target="http://ecbo.nl/" TargetMode="External"/><Relationship Id="rId7" Type="http://schemas.openxmlformats.org/officeDocument/2006/relationships/hyperlink" Target="https://www.vno-ncw.nl/over-vno-ncw" TargetMode="External"/><Relationship Id="rId2" Type="http://schemas.openxmlformats.org/officeDocument/2006/relationships/hyperlink" Target="https://www.oberon.eu/" TargetMode="External"/><Relationship Id="rId1" Type="http://schemas.openxmlformats.org/officeDocument/2006/relationships/hyperlink" Target="https://www.sardes.nl/" TargetMode="External"/><Relationship Id="rId6" Type="http://schemas.openxmlformats.org/officeDocument/2006/relationships/hyperlink" Target="https://www.caop.nl/" TargetMode="External"/><Relationship Id="rId5" Type="http://schemas.openxmlformats.org/officeDocument/2006/relationships/hyperlink" Target="http://www.cinop.nl/#top" TargetMode="External"/><Relationship Id="rId4" Type="http://schemas.openxmlformats.org/officeDocument/2006/relationships/hyperlink" Target="https://www.schoolenveiligheid.nl/" TargetMode="External"/></Relationships>
</file>

<file path=ppt/diagrams/_rels/drawing9.xml.rels><?xml version="1.0" encoding="UTF-8" standalone="yes"?>
<Relationships xmlns="http://schemas.openxmlformats.org/package/2006/relationships"><Relationship Id="rId1" Type="http://schemas.openxmlformats.org/officeDocument/2006/relationships/hyperlink" Target="http://www.paboweb.nl/" TargetMode="External"/></Relationships>
</file>

<file path=ppt/diagrams/colors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6.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7.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8.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9.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0.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1.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8B881FE-C2B9-4C1D-951A-DFAACA2ED6FC}" type="doc">
      <dgm:prSet loTypeId="urn:microsoft.com/office/officeart/2005/8/layout/radial1" loCatId="relationship" qsTypeId="urn:microsoft.com/office/officeart/2005/8/quickstyle/simple5" qsCatId="simple" csTypeId="urn:microsoft.com/office/officeart/2005/8/colors/accent3_1" csCatId="accent3" phldr="1"/>
      <dgm:spPr/>
      <dgm:t>
        <a:bodyPr/>
        <a:lstStyle/>
        <a:p>
          <a:endParaRPr lang="nl-NL"/>
        </a:p>
      </dgm:t>
    </dgm:pt>
    <dgm:pt modelId="{16F7FF03-02C8-4ED0-BA3D-E1FEBEE2580C}">
      <dgm:prSet phldrT="[Tekst]"/>
      <dgm:spPr/>
      <dgm:t>
        <a:bodyPr/>
        <a:lstStyle/>
        <a:p>
          <a:pPr algn="ctr"/>
          <a:r>
            <a:rPr lang="nl-NL" i="0" dirty="0"/>
            <a:t>Route ‘Jeugd in ontwikkeling, opvoeding en onderwijs’</a:t>
          </a:r>
        </a:p>
      </dgm:t>
    </dgm:pt>
    <dgm:pt modelId="{9F7A2433-4453-44C1-BDBB-F23B8EF264CE}" type="parTrans" cxnId="{E9126698-D9FE-4D74-9CF5-E21173A9DBD7}">
      <dgm:prSet/>
      <dgm:spPr/>
      <dgm:t>
        <a:bodyPr/>
        <a:lstStyle/>
        <a:p>
          <a:pPr algn="ctr"/>
          <a:endParaRPr lang="nl-NL"/>
        </a:p>
      </dgm:t>
    </dgm:pt>
    <dgm:pt modelId="{7E133E5A-337F-4375-8651-9A5E49F88A96}" type="sibTrans" cxnId="{E9126698-D9FE-4D74-9CF5-E21173A9DBD7}">
      <dgm:prSet/>
      <dgm:spPr/>
      <dgm:t>
        <a:bodyPr/>
        <a:lstStyle/>
        <a:p>
          <a:pPr algn="ctr"/>
          <a:endParaRPr lang="nl-NL"/>
        </a:p>
      </dgm:t>
    </dgm:pt>
    <dgm:pt modelId="{5140F8E2-063C-4B03-B346-F1B467E078DB}">
      <dgm:prSet phldrT="[Tekst]"/>
      <dgm:spPr/>
      <dgm:t>
        <a:bodyPr/>
        <a:lstStyle/>
        <a:p>
          <a:pPr algn="ctr"/>
          <a:r>
            <a:rPr lang="nl-NL" dirty="0"/>
            <a:t>1. Kinderopvang, onderwijs en werk</a:t>
          </a:r>
        </a:p>
      </dgm:t>
    </dgm:pt>
    <dgm:pt modelId="{281CEB18-68B7-4F88-B9B9-5ECA2E96299F}" type="parTrans" cxnId="{E838BBF7-F5BD-4821-A735-5AF7C21A2FC6}">
      <dgm:prSet/>
      <dgm:spPr/>
      <dgm:t>
        <a:bodyPr/>
        <a:lstStyle/>
        <a:p>
          <a:pPr algn="ctr"/>
          <a:endParaRPr lang="nl-NL"/>
        </a:p>
      </dgm:t>
    </dgm:pt>
    <dgm:pt modelId="{B7FCD12E-1B37-4FD9-B8B7-A0680C8B4BD9}" type="sibTrans" cxnId="{E838BBF7-F5BD-4821-A735-5AF7C21A2FC6}">
      <dgm:prSet/>
      <dgm:spPr/>
      <dgm:t>
        <a:bodyPr/>
        <a:lstStyle/>
        <a:p>
          <a:pPr algn="ctr"/>
          <a:endParaRPr lang="nl-NL"/>
        </a:p>
      </dgm:t>
    </dgm:pt>
    <dgm:pt modelId="{11CF42DB-8241-4A8F-A960-B6A8AF0B585B}">
      <dgm:prSet phldrT="[Tekst]"/>
      <dgm:spPr/>
      <dgm:t>
        <a:bodyPr/>
        <a:lstStyle/>
        <a:p>
          <a:pPr algn="ctr"/>
          <a:r>
            <a:rPr lang="nl-NL" dirty="0"/>
            <a:t>2. Psychosociale ontwikkeling en opvoeding</a:t>
          </a:r>
        </a:p>
      </dgm:t>
    </dgm:pt>
    <dgm:pt modelId="{08DF9B81-B66F-4A1B-9859-26B9C1DC982A}" type="parTrans" cxnId="{3A60DEF3-803D-41FC-810C-0712B81E04B6}">
      <dgm:prSet/>
      <dgm:spPr/>
      <dgm:t>
        <a:bodyPr/>
        <a:lstStyle/>
        <a:p>
          <a:pPr algn="ctr"/>
          <a:endParaRPr lang="nl-NL"/>
        </a:p>
      </dgm:t>
    </dgm:pt>
    <dgm:pt modelId="{5DC03BA0-9E7C-4A9C-BA6A-2922941422E7}" type="sibTrans" cxnId="{3A60DEF3-803D-41FC-810C-0712B81E04B6}">
      <dgm:prSet/>
      <dgm:spPr/>
      <dgm:t>
        <a:bodyPr/>
        <a:lstStyle/>
        <a:p>
          <a:pPr algn="ctr"/>
          <a:endParaRPr lang="nl-NL"/>
        </a:p>
      </dgm:t>
    </dgm:pt>
    <dgm:pt modelId="{2E8573A0-94C0-4E7E-BED9-7981E1B45677}">
      <dgm:prSet phldrT="[Tekst]"/>
      <dgm:spPr/>
      <dgm:t>
        <a:bodyPr/>
        <a:lstStyle/>
        <a:p>
          <a:pPr algn="ctr"/>
          <a:r>
            <a:rPr lang="nl-NL" dirty="0"/>
            <a:t>3. ICT/Media</a:t>
          </a:r>
        </a:p>
      </dgm:t>
    </dgm:pt>
    <dgm:pt modelId="{583E2C04-1A23-4001-9A44-B6962EB75DF7}" type="parTrans" cxnId="{DD2F69FE-6247-4F23-A2F1-329433B313D7}">
      <dgm:prSet/>
      <dgm:spPr/>
      <dgm:t>
        <a:bodyPr/>
        <a:lstStyle/>
        <a:p>
          <a:pPr algn="ctr"/>
          <a:endParaRPr lang="nl-NL"/>
        </a:p>
      </dgm:t>
    </dgm:pt>
    <dgm:pt modelId="{2A5AE41C-827B-47FD-B230-B0303AF045C7}" type="sibTrans" cxnId="{DD2F69FE-6247-4F23-A2F1-329433B313D7}">
      <dgm:prSet/>
      <dgm:spPr/>
      <dgm:t>
        <a:bodyPr/>
        <a:lstStyle/>
        <a:p>
          <a:pPr algn="ctr"/>
          <a:endParaRPr lang="nl-NL"/>
        </a:p>
      </dgm:t>
    </dgm:pt>
    <dgm:pt modelId="{A4E40427-0C8C-492B-91C6-BBEDE488ACD7}">
      <dgm:prSet phldrT="[Tekst]"/>
      <dgm:spPr/>
      <dgm:t>
        <a:bodyPr/>
        <a:lstStyle/>
        <a:p>
          <a:pPr algn="ctr"/>
          <a:r>
            <a:rPr lang="nl-NL" dirty="0"/>
            <a:t>4. Sport en bewegen</a:t>
          </a:r>
        </a:p>
      </dgm:t>
    </dgm:pt>
    <dgm:pt modelId="{1F836745-1ED0-496A-988D-C9595C3ECD99}" type="parTrans" cxnId="{10D7E4A2-80CF-455D-B4C1-4F4858A61718}">
      <dgm:prSet/>
      <dgm:spPr/>
      <dgm:t>
        <a:bodyPr/>
        <a:lstStyle/>
        <a:p>
          <a:pPr algn="ctr"/>
          <a:endParaRPr lang="nl-NL"/>
        </a:p>
      </dgm:t>
    </dgm:pt>
    <dgm:pt modelId="{9AB0C06C-81E4-4327-B0FB-9BF2E66A99BD}" type="sibTrans" cxnId="{10D7E4A2-80CF-455D-B4C1-4F4858A61718}">
      <dgm:prSet/>
      <dgm:spPr/>
      <dgm:t>
        <a:bodyPr/>
        <a:lstStyle/>
        <a:p>
          <a:pPr algn="ctr"/>
          <a:endParaRPr lang="nl-NL"/>
        </a:p>
      </dgm:t>
    </dgm:pt>
    <dgm:pt modelId="{7FB45039-4EEB-44D2-97BA-66D0C308E734}">
      <dgm:prSet/>
      <dgm:spPr/>
      <dgm:t>
        <a:bodyPr/>
        <a:lstStyle/>
        <a:p>
          <a:pPr algn="ctr"/>
          <a:r>
            <a:rPr lang="nl-NL" dirty="0"/>
            <a:t>5. Cultuur</a:t>
          </a:r>
        </a:p>
      </dgm:t>
    </dgm:pt>
    <dgm:pt modelId="{8E5EA255-0362-4B89-92E7-B488203BFB68}" type="parTrans" cxnId="{E194313D-BC89-46EB-8D07-4C8E10830F8D}">
      <dgm:prSet/>
      <dgm:spPr/>
      <dgm:t>
        <a:bodyPr/>
        <a:lstStyle/>
        <a:p>
          <a:pPr algn="ctr"/>
          <a:endParaRPr lang="nl-NL"/>
        </a:p>
      </dgm:t>
    </dgm:pt>
    <dgm:pt modelId="{6104E889-132D-4A6C-93D6-D97C3E2B7182}" type="sibTrans" cxnId="{E194313D-BC89-46EB-8D07-4C8E10830F8D}">
      <dgm:prSet/>
      <dgm:spPr/>
      <dgm:t>
        <a:bodyPr/>
        <a:lstStyle/>
        <a:p>
          <a:pPr algn="ctr"/>
          <a:endParaRPr lang="nl-NL"/>
        </a:p>
      </dgm:t>
    </dgm:pt>
    <dgm:pt modelId="{7E0417DD-6E15-4CB3-972C-74F89D903891}">
      <dgm:prSet/>
      <dgm:spPr/>
      <dgm:t>
        <a:bodyPr/>
        <a:lstStyle/>
        <a:p>
          <a:pPr algn="ctr"/>
          <a:r>
            <a:rPr lang="nl-NL" dirty="0"/>
            <a:t>6. Leefomgeving </a:t>
          </a:r>
        </a:p>
      </dgm:t>
    </dgm:pt>
    <dgm:pt modelId="{E75A189C-C805-496A-9001-626F54A0D6E5}" type="parTrans" cxnId="{D21CFA5F-46A2-4774-9B97-BF9565EF3209}">
      <dgm:prSet/>
      <dgm:spPr/>
      <dgm:t>
        <a:bodyPr/>
        <a:lstStyle/>
        <a:p>
          <a:pPr algn="ctr"/>
          <a:endParaRPr lang="nl-NL"/>
        </a:p>
      </dgm:t>
    </dgm:pt>
    <dgm:pt modelId="{683C438E-B01D-41CD-ADE7-C7DD97EC65E7}" type="sibTrans" cxnId="{D21CFA5F-46A2-4774-9B97-BF9565EF3209}">
      <dgm:prSet/>
      <dgm:spPr/>
      <dgm:t>
        <a:bodyPr/>
        <a:lstStyle/>
        <a:p>
          <a:pPr algn="ctr"/>
          <a:endParaRPr lang="nl-NL"/>
        </a:p>
      </dgm:t>
    </dgm:pt>
    <dgm:pt modelId="{3E68845B-6463-470A-A5AB-2476A39E2C7D}">
      <dgm:prSet/>
      <dgm:spPr/>
      <dgm:t>
        <a:bodyPr/>
        <a:lstStyle/>
        <a:p>
          <a:pPr algn="ctr"/>
          <a:r>
            <a:rPr lang="nl-NL" dirty="0"/>
            <a:t>7. Medische zorg en (lichamelijke) gezondheid</a:t>
          </a:r>
        </a:p>
      </dgm:t>
    </dgm:pt>
    <dgm:pt modelId="{4F77775E-C1CD-44FB-A6D3-5B1E42B8031A}" type="parTrans" cxnId="{3E8DD99E-B08E-423E-BEF2-B080D6139378}">
      <dgm:prSet/>
      <dgm:spPr/>
      <dgm:t>
        <a:bodyPr/>
        <a:lstStyle/>
        <a:p>
          <a:pPr algn="ctr"/>
          <a:endParaRPr lang="nl-NL"/>
        </a:p>
      </dgm:t>
    </dgm:pt>
    <dgm:pt modelId="{CE8FE22B-A4D9-4C8C-AFBF-4E96C6110572}" type="sibTrans" cxnId="{3E8DD99E-B08E-423E-BEF2-B080D6139378}">
      <dgm:prSet/>
      <dgm:spPr/>
      <dgm:t>
        <a:bodyPr/>
        <a:lstStyle/>
        <a:p>
          <a:pPr algn="ctr"/>
          <a:endParaRPr lang="nl-NL"/>
        </a:p>
      </dgm:t>
    </dgm:pt>
    <dgm:pt modelId="{9E7374FC-565A-49BA-A56C-BA44CC5C6821}" type="pres">
      <dgm:prSet presAssocID="{B8B881FE-C2B9-4C1D-951A-DFAACA2ED6FC}" presName="cycle" presStyleCnt="0">
        <dgm:presLayoutVars>
          <dgm:chMax val="1"/>
          <dgm:dir/>
          <dgm:animLvl val="ctr"/>
          <dgm:resizeHandles val="exact"/>
        </dgm:presLayoutVars>
      </dgm:prSet>
      <dgm:spPr/>
    </dgm:pt>
    <dgm:pt modelId="{B1830706-78EC-44B0-95CB-AF9D8E4CD1B8}" type="pres">
      <dgm:prSet presAssocID="{16F7FF03-02C8-4ED0-BA3D-E1FEBEE2580C}" presName="centerShape" presStyleLbl="node0" presStyleIdx="0" presStyleCnt="1"/>
      <dgm:spPr/>
    </dgm:pt>
    <dgm:pt modelId="{641269B0-E98A-443C-BD4E-39F3F57127AA}" type="pres">
      <dgm:prSet presAssocID="{281CEB18-68B7-4F88-B9B9-5ECA2E96299F}" presName="Name9" presStyleLbl="parChTrans1D2" presStyleIdx="0" presStyleCnt="7"/>
      <dgm:spPr/>
    </dgm:pt>
    <dgm:pt modelId="{60F23781-0395-48FE-ABA3-65318DD4D2D9}" type="pres">
      <dgm:prSet presAssocID="{281CEB18-68B7-4F88-B9B9-5ECA2E96299F}" presName="connTx" presStyleLbl="parChTrans1D2" presStyleIdx="0" presStyleCnt="7"/>
      <dgm:spPr/>
    </dgm:pt>
    <dgm:pt modelId="{3D415722-6051-47C8-9E7C-CDCA51907D2C}" type="pres">
      <dgm:prSet presAssocID="{5140F8E2-063C-4B03-B346-F1B467E078DB}" presName="node" presStyleLbl="node1" presStyleIdx="0" presStyleCnt="7">
        <dgm:presLayoutVars>
          <dgm:bulletEnabled val="1"/>
        </dgm:presLayoutVars>
      </dgm:prSet>
      <dgm:spPr/>
    </dgm:pt>
    <dgm:pt modelId="{AB6521FD-391D-4D6D-8327-0E961116895C}" type="pres">
      <dgm:prSet presAssocID="{08DF9B81-B66F-4A1B-9859-26B9C1DC982A}" presName="Name9" presStyleLbl="parChTrans1D2" presStyleIdx="1" presStyleCnt="7"/>
      <dgm:spPr/>
    </dgm:pt>
    <dgm:pt modelId="{19BA0AAF-5153-47B1-B6CE-ECB5FF10EE37}" type="pres">
      <dgm:prSet presAssocID="{08DF9B81-B66F-4A1B-9859-26B9C1DC982A}" presName="connTx" presStyleLbl="parChTrans1D2" presStyleIdx="1" presStyleCnt="7"/>
      <dgm:spPr/>
    </dgm:pt>
    <dgm:pt modelId="{A0EEB0A5-2D69-4428-8ABB-19759C9CE48A}" type="pres">
      <dgm:prSet presAssocID="{11CF42DB-8241-4A8F-A960-B6A8AF0B585B}" presName="node" presStyleLbl="node1" presStyleIdx="1" presStyleCnt="7">
        <dgm:presLayoutVars>
          <dgm:bulletEnabled val="1"/>
        </dgm:presLayoutVars>
      </dgm:prSet>
      <dgm:spPr/>
    </dgm:pt>
    <dgm:pt modelId="{68FC9687-B58D-4C3F-BC73-17AC5478C925}" type="pres">
      <dgm:prSet presAssocID="{583E2C04-1A23-4001-9A44-B6962EB75DF7}" presName="Name9" presStyleLbl="parChTrans1D2" presStyleIdx="2" presStyleCnt="7"/>
      <dgm:spPr/>
    </dgm:pt>
    <dgm:pt modelId="{D29A5946-8D75-4746-B909-1D2148D325B6}" type="pres">
      <dgm:prSet presAssocID="{583E2C04-1A23-4001-9A44-B6962EB75DF7}" presName="connTx" presStyleLbl="parChTrans1D2" presStyleIdx="2" presStyleCnt="7"/>
      <dgm:spPr/>
    </dgm:pt>
    <dgm:pt modelId="{CDE835F6-CAA1-4E10-871B-FA24A1C458FA}" type="pres">
      <dgm:prSet presAssocID="{2E8573A0-94C0-4E7E-BED9-7981E1B45677}" presName="node" presStyleLbl="node1" presStyleIdx="2" presStyleCnt="7">
        <dgm:presLayoutVars>
          <dgm:bulletEnabled val="1"/>
        </dgm:presLayoutVars>
      </dgm:prSet>
      <dgm:spPr/>
    </dgm:pt>
    <dgm:pt modelId="{13618CEB-59A2-4058-87FD-24D43F599D9A}" type="pres">
      <dgm:prSet presAssocID="{1F836745-1ED0-496A-988D-C9595C3ECD99}" presName="Name9" presStyleLbl="parChTrans1D2" presStyleIdx="3" presStyleCnt="7"/>
      <dgm:spPr/>
    </dgm:pt>
    <dgm:pt modelId="{B6EBEF8F-216E-4BB8-A212-D29A7390743B}" type="pres">
      <dgm:prSet presAssocID="{1F836745-1ED0-496A-988D-C9595C3ECD99}" presName="connTx" presStyleLbl="parChTrans1D2" presStyleIdx="3" presStyleCnt="7"/>
      <dgm:spPr/>
    </dgm:pt>
    <dgm:pt modelId="{FA5B7F00-8184-4096-8DC3-F08F75607F11}" type="pres">
      <dgm:prSet presAssocID="{A4E40427-0C8C-492B-91C6-BBEDE488ACD7}" presName="node" presStyleLbl="node1" presStyleIdx="3" presStyleCnt="7">
        <dgm:presLayoutVars>
          <dgm:bulletEnabled val="1"/>
        </dgm:presLayoutVars>
      </dgm:prSet>
      <dgm:spPr/>
    </dgm:pt>
    <dgm:pt modelId="{910ADF6D-1FEC-4947-8546-C9BB47C88AA8}" type="pres">
      <dgm:prSet presAssocID="{8E5EA255-0362-4B89-92E7-B488203BFB68}" presName="Name9" presStyleLbl="parChTrans1D2" presStyleIdx="4" presStyleCnt="7"/>
      <dgm:spPr/>
    </dgm:pt>
    <dgm:pt modelId="{F67581F3-F8F9-410C-9E1B-610B0B334362}" type="pres">
      <dgm:prSet presAssocID="{8E5EA255-0362-4B89-92E7-B488203BFB68}" presName="connTx" presStyleLbl="parChTrans1D2" presStyleIdx="4" presStyleCnt="7"/>
      <dgm:spPr/>
    </dgm:pt>
    <dgm:pt modelId="{84D76872-077D-48A1-A6C1-FF6E3EB9193A}" type="pres">
      <dgm:prSet presAssocID="{7FB45039-4EEB-44D2-97BA-66D0C308E734}" presName="node" presStyleLbl="node1" presStyleIdx="4" presStyleCnt="7">
        <dgm:presLayoutVars>
          <dgm:bulletEnabled val="1"/>
        </dgm:presLayoutVars>
      </dgm:prSet>
      <dgm:spPr/>
    </dgm:pt>
    <dgm:pt modelId="{58FE30D9-7E37-4CA0-A426-6BBEB9DADE9D}" type="pres">
      <dgm:prSet presAssocID="{E75A189C-C805-496A-9001-626F54A0D6E5}" presName="Name9" presStyleLbl="parChTrans1D2" presStyleIdx="5" presStyleCnt="7"/>
      <dgm:spPr/>
    </dgm:pt>
    <dgm:pt modelId="{AF39C016-3315-458C-849C-3CE3B29CE273}" type="pres">
      <dgm:prSet presAssocID="{E75A189C-C805-496A-9001-626F54A0D6E5}" presName="connTx" presStyleLbl="parChTrans1D2" presStyleIdx="5" presStyleCnt="7"/>
      <dgm:spPr/>
    </dgm:pt>
    <dgm:pt modelId="{69544150-6E84-476E-9508-00EC1FC01C04}" type="pres">
      <dgm:prSet presAssocID="{7E0417DD-6E15-4CB3-972C-74F89D903891}" presName="node" presStyleLbl="node1" presStyleIdx="5" presStyleCnt="7">
        <dgm:presLayoutVars>
          <dgm:bulletEnabled val="1"/>
        </dgm:presLayoutVars>
      </dgm:prSet>
      <dgm:spPr/>
    </dgm:pt>
    <dgm:pt modelId="{19FDC1AD-8BDD-451A-963A-317BA92431D2}" type="pres">
      <dgm:prSet presAssocID="{4F77775E-C1CD-44FB-A6D3-5B1E42B8031A}" presName="Name9" presStyleLbl="parChTrans1D2" presStyleIdx="6" presStyleCnt="7"/>
      <dgm:spPr/>
    </dgm:pt>
    <dgm:pt modelId="{6A35D904-3DB4-4478-AC26-AA49992E4DEC}" type="pres">
      <dgm:prSet presAssocID="{4F77775E-C1CD-44FB-A6D3-5B1E42B8031A}" presName="connTx" presStyleLbl="parChTrans1D2" presStyleIdx="6" presStyleCnt="7"/>
      <dgm:spPr/>
    </dgm:pt>
    <dgm:pt modelId="{38DF82D8-F6F1-47EF-9455-794BE0F5901B}" type="pres">
      <dgm:prSet presAssocID="{3E68845B-6463-470A-A5AB-2476A39E2C7D}" presName="node" presStyleLbl="node1" presStyleIdx="6" presStyleCnt="7">
        <dgm:presLayoutVars>
          <dgm:bulletEnabled val="1"/>
        </dgm:presLayoutVars>
      </dgm:prSet>
      <dgm:spPr/>
    </dgm:pt>
  </dgm:ptLst>
  <dgm:cxnLst>
    <dgm:cxn modelId="{D9B2B114-9C99-4794-BC99-80B638F71A06}" type="presOf" srcId="{281CEB18-68B7-4F88-B9B9-5ECA2E96299F}" destId="{641269B0-E98A-443C-BD4E-39F3F57127AA}" srcOrd="0" destOrd="0" presId="urn:microsoft.com/office/officeart/2005/8/layout/radial1"/>
    <dgm:cxn modelId="{4A7C452F-1B6D-4064-B89E-3FBDE393EBC3}" type="presOf" srcId="{281CEB18-68B7-4F88-B9B9-5ECA2E96299F}" destId="{60F23781-0395-48FE-ABA3-65318DD4D2D9}" srcOrd="1" destOrd="0" presId="urn:microsoft.com/office/officeart/2005/8/layout/radial1"/>
    <dgm:cxn modelId="{A133253C-599D-477C-A468-E433537DC9C2}" type="presOf" srcId="{E75A189C-C805-496A-9001-626F54A0D6E5}" destId="{58FE30D9-7E37-4CA0-A426-6BBEB9DADE9D}" srcOrd="0" destOrd="0" presId="urn:microsoft.com/office/officeart/2005/8/layout/radial1"/>
    <dgm:cxn modelId="{E194313D-BC89-46EB-8D07-4C8E10830F8D}" srcId="{16F7FF03-02C8-4ED0-BA3D-E1FEBEE2580C}" destId="{7FB45039-4EEB-44D2-97BA-66D0C308E734}" srcOrd="4" destOrd="0" parTransId="{8E5EA255-0362-4B89-92E7-B488203BFB68}" sibTransId="{6104E889-132D-4A6C-93D6-D97C3E2B7182}"/>
    <dgm:cxn modelId="{D21CFA5F-46A2-4774-9B97-BF9565EF3209}" srcId="{16F7FF03-02C8-4ED0-BA3D-E1FEBEE2580C}" destId="{7E0417DD-6E15-4CB3-972C-74F89D903891}" srcOrd="5" destOrd="0" parTransId="{E75A189C-C805-496A-9001-626F54A0D6E5}" sibTransId="{683C438E-B01D-41CD-ADE7-C7DD97EC65E7}"/>
    <dgm:cxn modelId="{02051660-3D38-467B-A6FF-C4FD73AFE2FC}" type="presOf" srcId="{4F77775E-C1CD-44FB-A6D3-5B1E42B8031A}" destId="{6A35D904-3DB4-4478-AC26-AA49992E4DEC}" srcOrd="1" destOrd="0" presId="urn:microsoft.com/office/officeart/2005/8/layout/radial1"/>
    <dgm:cxn modelId="{B939936F-99EB-46BD-B56C-D7B1D8EFEECB}" type="presOf" srcId="{7FB45039-4EEB-44D2-97BA-66D0C308E734}" destId="{84D76872-077D-48A1-A6C1-FF6E3EB9193A}" srcOrd="0" destOrd="0" presId="urn:microsoft.com/office/officeart/2005/8/layout/radial1"/>
    <dgm:cxn modelId="{F44E3350-2C02-480C-B4D8-C73E2312E4A9}" type="presOf" srcId="{583E2C04-1A23-4001-9A44-B6962EB75DF7}" destId="{D29A5946-8D75-4746-B909-1D2148D325B6}" srcOrd="1" destOrd="0" presId="urn:microsoft.com/office/officeart/2005/8/layout/radial1"/>
    <dgm:cxn modelId="{01E45971-D139-409E-A472-8351CC454C88}" type="presOf" srcId="{08DF9B81-B66F-4A1B-9859-26B9C1DC982A}" destId="{AB6521FD-391D-4D6D-8327-0E961116895C}" srcOrd="0" destOrd="0" presId="urn:microsoft.com/office/officeart/2005/8/layout/radial1"/>
    <dgm:cxn modelId="{0E998151-50DF-4C56-B9FD-5C6F45FB9640}" type="presOf" srcId="{1F836745-1ED0-496A-988D-C9595C3ECD99}" destId="{13618CEB-59A2-4058-87FD-24D43F599D9A}" srcOrd="0" destOrd="0" presId="urn:microsoft.com/office/officeart/2005/8/layout/radial1"/>
    <dgm:cxn modelId="{8268A773-60F1-4029-8D97-07252640BA28}" type="presOf" srcId="{3E68845B-6463-470A-A5AB-2476A39E2C7D}" destId="{38DF82D8-F6F1-47EF-9455-794BE0F5901B}" srcOrd="0" destOrd="0" presId="urn:microsoft.com/office/officeart/2005/8/layout/radial1"/>
    <dgm:cxn modelId="{15E8C67C-4B38-4FD7-8FC0-FB9C0A7DB10B}" type="presOf" srcId="{11CF42DB-8241-4A8F-A960-B6A8AF0B585B}" destId="{A0EEB0A5-2D69-4428-8ABB-19759C9CE48A}" srcOrd="0" destOrd="0" presId="urn:microsoft.com/office/officeart/2005/8/layout/radial1"/>
    <dgm:cxn modelId="{E9126698-D9FE-4D74-9CF5-E21173A9DBD7}" srcId="{B8B881FE-C2B9-4C1D-951A-DFAACA2ED6FC}" destId="{16F7FF03-02C8-4ED0-BA3D-E1FEBEE2580C}" srcOrd="0" destOrd="0" parTransId="{9F7A2433-4453-44C1-BDBB-F23B8EF264CE}" sibTransId="{7E133E5A-337F-4375-8651-9A5E49F88A96}"/>
    <dgm:cxn modelId="{95A26899-F13A-4CB0-BAF8-8A14E474BB9D}" type="presOf" srcId="{7E0417DD-6E15-4CB3-972C-74F89D903891}" destId="{69544150-6E84-476E-9508-00EC1FC01C04}" srcOrd="0" destOrd="0" presId="urn:microsoft.com/office/officeart/2005/8/layout/radial1"/>
    <dgm:cxn modelId="{3E8DD99E-B08E-423E-BEF2-B080D6139378}" srcId="{16F7FF03-02C8-4ED0-BA3D-E1FEBEE2580C}" destId="{3E68845B-6463-470A-A5AB-2476A39E2C7D}" srcOrd="6" destOrd="0" parTransId="{4F77775E-C1CD-44FB-A6D3-5B1E42B8031A}" sibTransId="{CE8FE22B-A4D9-4C8C-AFBF-4E96C6110572}"/>
    <dgm:cxn modelId="{ABB7DFA2-0D20-47C8-AE1E-B02A30134F8D}" type="presOf" srcId="{5140F8E2-063C-4B03-B346-F1B467E078DB}" destId="{3D415722-6051-47C8-9E7C-CDCA51907D2C}" srcOrd="0" destOrd="0" presId="urn:microsoft.com/office/officeart/2005/8/layout/radial1"/>
    <dgm:cxn modelId="{10D7E4A2-80CF-455D-B4C1-4F4858A61718}" srcId="{16F7FF03-02C8-4ED0-BA3D-E1FEBEE2580C}" destId="{A4E40427-0C8C-492B-91C6-BBEDE488ACD7}" srcOrd="3" destOrd="0" parTransId="{1F836745-1ED0-496A-988D-C9595C3ECD99}" sibTransId="{9AB0C06C-81E4-4327-B0FB-9BF2E66A99BD}"/>
    <dgm:cxn modelId="{C6B0ADAC-6FB5-4F82-AF67-109E44468251}" type="presOf" srcId="{16F7FF03-02C8-4ED0-BA3D-E1FEBEE2580C}" destId="{B1830706-78EC-44B0-95CB-AF9D8E4CD1B8}" srcOrd="0" destOrd="0" presId="urn:microsoft.com/office/officeart/2005/8/layout/radial1"/>
    <dgm:cxn modelId="{9BF155AE-582F-4F89-8185-C57F3249372C}" type="presOf" srcId="{8E5EA255-0362-4B89-92E7-B488203BFB68}" destId="{F67581F3-F8F9-410C-9E1B-610B0B334362}" srcOrd="1" destOrd="0" presId="urn:microsoft.com/office/officeart/2005/8/layout/radial1"/>
    <dgm:cxn modelId="{52A6B7B1-F088-4AEB-9102-853D263D85DF}" type="presOf" srcId="{1F836745-1ED0-496A-988D-C9595C3ECD99}" destId="{B6EBEF8F-216E-4BB8-A212-D29A7390743B}" srcOrd="1" destOrd="0" presId="urn:microsoft.com/office/officeart/2005/8/layout/radial1"/>
    <dgm:cxn modelId="{22479AB4-CE33-4FBC-9437-245C07591F2C}" type="presOf" srcId="{583E2C04-1A23-4001-9A44-B6962EB75DF7}" destId="{68FC9687-B58D-4C3F-BC73-17AC5478C925}" srcOrd="0" destOrd="0" presId="urn:microsoft.com/office/officeart/2005/8/layout/radial1"/>
    <dgm:cxn modelId="{2683A5B7-72C6-412C-8005-071F7C6E13C7}" type="presOf" srcId="{B8B881FE-C2B9-4C1D-951A-DFAACA2ED6FC}" destId="{9E7374FC-565A-49BA-A56C-BA44CC5C6821}" srcOrd="0" destOrd="0" presId="urn:microsoft.com/office/officeart/2005/8/layout/radial1"/>
    <dgm:cxn modelId="{475526B8-FD4C-42B2-AA42-8C453E3CE4BB}" type="presOf" srcId="{A4E40427-0C8C-492B-91C6-BBEDE488ACD7}" destId="{FA5B7F00-8184-4096-8DC3-F08F75607F11}" srcOrd="0" destOrd="0" presId="urn:microsoft.com/office/officeart/2005/8/layout/radial1"/>
    <dgm:cxn modelId="{5544FDCF-9BE0-4185-8487-DF69646D1DB3}" type="presOf" srcId="{2E8573A0-94C0-4E7E-BED9-7981E1B45677}" destId="{CDE835F6-CAA1-4E10-871B-FA24A1C458FA}" srcOrd="0" destOrd="0" presId="urn:microsoft.com/office/officeart/2005/8/layout/radial1"/>
    <dgm:cxn modelId="{7DFB3AE3-36E1-4448-9C0D-0F980177B02D}" type="presOf" srcId="{08DF9B81-B66F-4A1B-9859-26B9C1DC982A}" destId="{19BA0AAF-5153-47B1-B6CE-ECB5FF10EE37}" srcOrd="1" destOrd="0" presId="urn:microsoft.com/office/officeart/2005/8/layout/radial1"/>
    <dgm:cxn modelId="{476229E8-28D1-4182-AC7D-CECECFECBA61}" type="presOf" srcId="{E75A189C-C805-496A-9001-626F54A0D6E5}" destId="{AF39C016-3315-458C-849C-3CE3B29CE273}" srcOrd="1" destOrd="0" presId="urn:microsoft.com/office/officeart/2005/8/layout/radial1"/>
    <dgm:cxn modelId="{3A60DEF3-803D-41FC-810C-0712B81E04B6}" srcId="{16F7FF03-02C8-4ED0-BA3D-E1FEBEE2580C}" destId="{11CF42DB-8241-4A8F-A960-B6A8AF0B585B}" srcOrd="1" destOrd="0" parTransId="{08DF9B81-B66F-4A1B-9859-26B9C1DC982A}" sibTransId="{5DC03BA0-9E7C-4A9C-BA6A-2922941422E7}"/>
    <dgm:cxn modelId="{E838BBF7-F5BD-4821-A735-5AF7C21A2FC6}" srcId="{16F7FF03-02C8-4ED0-BA3D-E1FEBEE2580C}" destId="{5140F8E2-063C-4B03-B346-F1B467E078DB}" srcOrd="0" destOrd="0" parTransId="{281CEB18-68B7-4F88-B9B9-5ECA2E96299F}" sibTransId="{B7FCD12E-1B37-4FD9-B8B7-A0680C8B4BD9}"/>
    <dgm:cxn modelId="{8BFBBFFB-39D2-4BFA-8671-0A0816553365}" type="presOf" srcId="{8E5EA255-0362-4B89-92E7-B488203BFB68}" destId="{910ADF6D-1FEC-4947-8546-C9BB47C88AA8}" srcOrd="0" destOrd="0" presId="urn:microsoft.com/office/officeart/2005/8/layout/radial1"/>
    <dgm:cxn modelId="{01541FFE-6AAB-4161-AEF7-484628D3FFAE}" type="presOf" srcId="{4F77775E-C1CD-44FB-A6D3-5B1E42B8031A}" destId="{19FDC1AD-8BDD-451A-963A-317BA92431D2}" srcOrd="0" destOrd="0" presId="urn:microsoft.com/office/officeart/2005/8/layout/radial1"/>
    <dgm:cxn modelId="{DD2F69FE-6247-4F23-A2F1-329433B313D7}" srcId="{16F7FF03-02C8-4ED0-BA3D-E1FEBEE2580C}" destId="{2E8573A0-94C0-4E7E-BED9-7981E1B45677}" srcOrd="2" destOrd="0" parTransId="{583E2C04-1A23-4001-9A44-B6962EB75DF7}" sibTransId="{2A5AE41C-827B-47FD-B230-B0303AF045C7}"/>
    <dgm:cxn modelId="{2657601A-EC8D-4E4D-B252-8F146161B06E}" type="presParOf" srcId="{9E7374FC-565A-49BA-A56C-BA44CC5C6821}" destId="{B1830706-78EC-44B0-95CB-AF9D8E4CD1B8}" srcOrd="0" destOrd="0" presId="urn:microsoft.com/office/officeart/2005/8/layout/radial1"/>
    <dgm:cxn modelId="{605B2BC3-18AA-4C47-B6AD-8443F0C83999}" type="presParOf" srcId="{9E7374FC-565A-49BA-A56C-BA44CC5C6821}" destId="{641269B0-E98A-443C-BD4E-39F3F57127AA}" srcOrd="1" destOrd="0" presId="urn:microsoft.com/office/officeart/2005/8/layout/radial1"/>
    <dgm:cxn modelId="{826AB935-D669-4B03-AE0E-074E8D834120}" type="presParOf" srcId="{641269B0-E98A-443C-BD4E-39F3F57127AA}" destId="{60F23781-0395-48FE-ABA3-65318DD4D2D9}" srcOrd="0" destOrd="0" presId="urn:microsoft.com/office/officeart/2005/8/layout/radial1"/>
    <dgm:cxn modelId="{CDC4E6FE-305C-41F1-9E71-FE0BE74644DD}" type="presParOf" srcId="{9E7374FC-565A-49BA-A56C-BA44CC5C6821}" destId="{3D415722-6051-47C8-9E7C-CDCA51907D2C}" srcOrd="2" destOrd="0" presId="urn:microsoft.com/office/officeart/2005/8/layout/radial1"/>
    <dgm:cxn modelId="{D0092637-FAA6-42D9-BC50-5D5C8A1F72A1}" type="presParOf" srcId="{9E7374FC-565A-49BA-A56C-BA44CC5C6821}" destId="{AB6521FD-391D-4D6D-8327-0E961116895C}" srcOrd="3" destOrd="0" presId="urn:microsoft.com/office/officeart/2005/8/layout/radial1"/>
    <dgm:cxn modelId="{792A2151-2EEF-4AEE-A531-CEDE9DD05CE2}" type="presParOf" srcId="{AB6521FD-391D-4D6D-8327-0E961116895C}" destId="{19BA0AAF-5153-47B1-B6CE-ECB5FF10EE37}" srcOrd="0" destOrd="0" presId="urn:microsoft.com/office/officeart/2005/8/layout/radial1"/>
    <dgm:cxn modelId="{099FCE3C-FB88-41A5-8D90-9C62B3FEBF22}" type="presParOf" srcId="{9E7374FC-565A-49BA-A56C-BA44CC5C6821}" destId="{A0EEB0A5-2D69-4428-8ABB-19759C9CE48A}" srcOrd="4" destOrd="0" presId="urn:microsoft.com/office/officeart/2005/8/layout/radial1"/>
    <dgm:cxn modelId="{BA572B0E-058D-4863-B478-FEF71549EFDB}" type="presParOf" srcId="{9E7374FC-565A-49BA-A56C-BA44CC5C6821}" destId="{68FC9687-B58D-4C3F-BC73-17AC5478C925}" srcOrd="5" destOrd="0" presId="urn:microsoft.com/office/officeart/2005/8/layout/radial1"/>
    <dgm:cxn modelId="{5D658D2C-0346-4668-A70A-8A1DECD5B8BE}" type="presParOf" srcId="{68FC9687-B58D-4C3F-BC73-17AC5478C925}" destId="{D29A5946-8D75-4746-B909-1D2148D325B6}" srcOrd="0" destOrd="0" presId="urn:microsoft.com/office/officeart/2005/8/layout/radial1"/>
    <dgm:cxn modelId="{58AB7135-130E-4F61-B78C-4917CCABD262}" type="presParOf" srcId="{9E7374FC-565A-49BA-A56C-BA44CC5C6821}" destId="{CDE835F6-CAA1-4E10-871B-FA24A1C458FA}" srcOrd="6" destOrd="0" presId="urn:microsoft.com/office/officeart/2005/8/layout/radial1"/>
    <dgm:cxn modelId="{2056A670-EFD3-46E5-BBFD-C7DA53CF4510}" type="presParOf" srcId="{9E7374FC-565A-49BA-A56C-BA44CC5C6821}" destId="{13618CEB-59A2-4058-87FD-24D43F599D9A}" srcOrd="7" destOrd="0" presId="urn:microsoft.com/office/officeart/2005/8/layout/radial1"/>
    <dgm:cxn modelId="{4658F196-BBB4-4AF8-B0E0-03854A3F69A4}" type="presParOf" srcId="{13618CEB-59A2-4058-87FD-24D43F599D9A}" destId="{B6EBEF8F-216E-4BB8-A212-D29A7390743B}" srcOrd="0" destOrd="0" presId="urn:microsoft.com/office/officeart/2005/8/layout/radial1"/>
    <dgm:cxn modelId="{6EE36BCE-6062-4C04-9E34-CB2384ABD0B2}" type="presParOf" srcId="{9E7374FC-565A-49BA-A56C-BA44CC5C6821}" destId="{FA5B7F00-8184-4096-8DC3-F08F75607F11}" srcOrd="8" destOrd="0" presId="urn:microsoft.com/office/officeart/2005/8/layout/radial1"/>
    <dgm:cxn modelId="{A185E89D-005F-40FE-B126-D4B98A495036}" type="presParOf" srcId="{9E7374FC-565A-49BA-A56C-BA44CC5C6821}" destId="{910ADF6D-1FEC-4947-8546-C9BB47C88AA8}" srcOrd="9" destOrd="0" presId="urn:microsoft.com/office/officeart/2005/8/layout/radial1"/>
    <dgm:cxn modelId="{C7D31E33-D301-4A14-9B0D-F3BD7EB645C2}" type="presParOf" srcId="{910ADF6D-1FEC-4947-8546-C9BB47C88AA8}" destId="{F67581F3-F8F9-410C-9E1B-610B0B334362}" srcOrd="0" destOrd="0" presId="urn:microsoft.com/office/officeart/2005/8/layout/radial1"/>
    <dgm:cxn modelId="{2034A687-3623-4D9B-AF6F-FDEF40050962}" type="presParOf" srcId="{9E7374FC-565A-49BA-A56C-BA44CC5C6821}" destId="{84D76872-077D-48A1-A6C1-FF6E3EB9193A}" srcOrd="10" destOrd="0" presId="urn:microsoft.com/office/officeart/2005/8/layout/radial1"/>
    <dgm:cxn modelId="{5BEE1ED4-C3D1-4CBC-AC45-9B0FDC1B5A8F}" type="presParOf" srcId="{9E7374FC-565A-49BA-A56C-BA44CC5C6821}" destId="{58FE30D9-7E37-4CA0-A426-6BBEB9DADE9D}" srcOrd="11" destOrd="0" presId="urn:microsoft.com/office/officeart/2005/8/layout/radial1"/>
    <dgm:cxn modelId="{AAE1FA0A-4257-4E53-8B71-A816B79F83D8}" type="presParOf" srcId="{58FE30D9-7E37-4CA0-A426-6BBEB9DADE9D}" destId="{AF39C016-3315-458C-849C-3CE3B29CE273}" srcOrd="0" destOrd="0" presId="urn:microsoft.com/office/officeart/2005/8/layout/radial1"/>
    <dgm:cxn modelId="{11CC31CB-7C4A-4A3D-875E-006A4553AF93}" type="presParOf" srcId="{9E7374FC-565A-49BA-A56C-BA44CC5C6821}" destId="{69544150-6E84-476E-9508-00EC1FC01C04}" srcOrd="12" destOrd="0" presId="urn:microsoft.com/office/officeart/2005/8/layout/radial1"/>
    <dgm:cxn modelId="{15A19375-052F-44B9-828F-F43F69EEFB66}" type="presParOf" srcId="{9E7374FC-565A-49BA-A56C-BA44CC5C6821}" destId="{19FDC1AD-8BDD-451A-963A-317BA92431D2}" srcOrd="13" destOrd="0" presId="urn:microsoft.com/office/officeart/2005/8/layout/radial1"/>
    <dgm:cxn modelId="{4168AB6B-6E83-4812-B970-C6DF385FED0E}" type="presParOf" srcId="{19FDC1AD-8BDD-451A-963A-317BA92431D2}" destId="{6A35D904-3DB4-4478-AC26-AA49992E4DEC}" srcOrd="0" destOrd="0" presId="urn:microsoft.com/office/officeart/2005/8/layout/radial1"/>
    <dgm:cxn modelId="{B71483B6-C52E-4146-BD72-7B500CD74799}" type="presParOf" srcId="{9E7374FC-565A-49BA-A56C-BA44CC5C6821}" destId="{38DF82D8-F6F1-47EF-9455-794BE0F5901B}" srcOrd="14"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00DB372-1AF6-4265-959A-4E9397ACBD1B}" type="doc">
      <dgm:prSet loTypeId="urn:microsoft.com/office/officeart/2005/8/layout/radial1" loCatId="relationship" qsTypeId="urn:microsoft.com/office/officeart/2005/8/quickstyle/simple5" qsCatId="simple" csTypeId="urn:microsoft.com/office/officeart/2005/8/colors/accent3_1" csCatId="accent3" phldr="1"/>
      <dgm:spPr/>
      <dgm:t>
        <a:bodyPr/>
        <a:lstStyle/>
        <a:p>
          <a:endParaRPr lang="nl-NL"/>
        </a:p>
      </dgm:t>
    </dgm:pt>
    <dgm:pt modelId="{51C8BC04-F36C-4025-888A-663CCA6018C6}">
      <dgm:prSet phldrT="[Tekst]" custT="1"/>
      <dgm:spPr/>
      <dgm:t>
        <a:bodyPr/>
        <a:lstStyle/>
        <a:p>
          <a:r>
            <a:rPr lang="nl-NL" sz="900" dirty="0"/>
            <a:t>Beleid</a:t>
          </a:r>
          <a:endParaRPr lang="nl-NL" sz="1000" dirty="0"/>
        </a:p>
      </dgm:t>
    </dgm:pt>
    <dgm:pt modelId="{927D9B53-D9C9-4718-A5B2-FA08426091F7}" type="parTrans" cxnId="{196F0913-A76D-4C7B-BEE8-48607AA7ECF0}">
      <dgm:prSet/>
      <dgm:spPr/>
      <dgm:t>
        <a:bodyPr/>
        <a:lstStyle/>
        <a:p>
          <a:endParaRPr lang="nl-NL" sz="800"/>
        </a:p>
      </dgm:t>
    </dgm:pt>
    <dgm:pt modelId="{97E46604-5FE3-44DC-8EDD-AFB679E8A482}" type="sibTrans" cxnId="{196F0913-A76D-4C7B-BEE8-48607AA7ECF0}">
      <dgm:prSet/>
      <dgm:spPr/>
      <dgm:t>
        <a:bodyPr/>
        <a:lstStyle/>
        <a:p>
          <a:endParaRPr lang="nl-NL" sz="800"/>
        </a:p>
      </dgm:t>
    </dgm:pt>
    <dgm:pt modelId="{26D8BAF3-5755-4D7A-A7CE-EA81F4559F92}">
      <dgm:prSet phldrT="[Tekst]" custT="1"/>
      <dgm:spPr/>
      <dgm:t>
        <a:bodyPr/>
        <a:lstStyle/>
        <a:p>
          <a:r>
            <a:rPr lang="nl-NL" sz="800" dirty="0"/>
            <a:t>Ministerie van </a:t>
          </a:r>
          <a:r>
            <a:rPr lang="nl-NL" sz="800" dirty="0" err="1"/>
            <a:t>JenV</a:t>
          </a:r>
          <a:endParaRPr lang="nl-NL" sz="400" dirty="0"/>
        </a:p>
      </dgm:t>
    </dgm:pt>
    <dgm:pt modelId="{EBD7DCFF-C9DF-494A-843A-A8C64A172039}" type="parTrans" cxnId="{DCB14695-41D8-437A-AEB7-BC58CA205906}">
      <dgm:prSet custT="1"/>
      <dgm:spPr/>
      <dgm:t>
        <a:bodyPr/>
        <a:lstStyle/>
        <a:p>
          <a:endParaRPr lang="nl-NL" sz="800"/>
        </a:p>
      </dgm:t>
    </dgm:pt>
    <dgm:pt modelId="{70D01308-2B68-4B8C-9D4F-A138AFB603AD}" type="sibTrans" cxnId="{DCB14695-41D8-437A-AEB7-BC58CA205906}">
      <dgm:prSet/>
      <dgm:spPr/>
      <dgm:t>
        <a:bodyPr/>
        <a:lstStyle/>
        <a:p>
          <a:endParaRPr lang="nl-NL" sz="800"/>
        </a:p>
      </dgm:t>
    </dgm:pt>
    <dgm:pt modelId="{EF6F851D-177E-4C0D-A460-1C6E9F71A335}">
      <dgm:prSet custT="1"/>
      <dgm:spPr/>
      <dgm:t>
        <a:bodyPr/>
        <a:lstStyle/>
        <a:p>
          <a:pPr>
            <a:spcAft>
              <a:spcPts val="0"/>
            </a:spcAft>
          </a:pPr>
          <a:r>
            <a:rPr lang="nl-NL" sz="800" dirty="0"/>
            <a:t>Ministerie van VWS</a:t>
          </a:r>
        </a:p>
        <a:p>
          <a:pPr>
            <a:spcAft>
              <a:spcPts val="0"/>
            </a:spcAft>
          </a:pPr>
          <a:r>
            <a:rPr lang="nl-NL" sz="600" dirty="0">
              <a:solidFill>
                <a:schemeClr val="tx1"/>
              </a:solidFill>
            </a:rPr>
            <a:t>Directie Jeugd en directie Publieke gezondheid</a:t>
          </a:r>
        </a:p>
      </dgm:t>
    </dgm:pt>
    <dgm:pt modelId="{86E0FE42-AEF4-496B-A863-D01099C5C78D}" type="parTrans" cxnId="{74C06DD3-82EA-4EEC-B6EC-D621DEF74CE6}">
      <dgm:prSet/>
      <dgm:spPr/>
      <dgm:t>
        <a:bodyPr/>
        <a:lstStyle/>
        <a:p>
          <a:endParaRPr lang="nl-NL"/>
        </a:p>
      </dgm:t>
    </dgm:pt>
    <dgm:pt modelId="{829C7BE5-EA1F-4B14-AA54-FF72DE9DDFA3}" type="sibTrans" cxnId="{74C06DD3-82EA-4EEC-B6EC-D621DEF74CE6}">
      <dgm:prSet/>
      <dgm:spPr/>
      <dgm:t>
        <a:bodyPr/>
        <a:lstStyle/>
        <a:p>
          <a:endParaRPr lang="nl-NL"/>
        </a:p>
      </dgm:t>
    </dgm:pt>
    <dgm:pt modelId="{6B331512-395E-47D2-ABE2-239E614F44C9}">
      <dgm:prSet custT="1"/>
      <dgm:spPr/>
      <dgm:t>
        <a:bodyPr/>
        <a:lstStyle/>
        <a:p>
          <a:r>
            <a:rPr lang="nl-NL" sz="1000" dirty="0">
              <a:hlinkClick xmlns:r="http://schemas.openxmlformats.org/officeDocument/2006/relationships" r:id="rId1"/>
            </a:rPr>
            <a:t>VNG </a:t>
          </a:r>
          <a:r>
            <a:rPr lang="nl-NL" sz="600" dirty="0">
              <a:hlinkClick xmlns:r="http://schemas.openxmlformats.org/officeDocument/2006/relationships" r:id="rId1"/>
            </a:rPr>
            <a:t>Subcommissie Jeugd </a:t>
          </a:r>
          <a:endParaRPr lang="nl-NL" sz="700" dirty="0"/>
        </a:p>
      </dgm:t>
    </dgm:pt>
    <dgm:pt modelId="{C21A15DB-0F16-409C-9CDE-69F55B1BD596}" type="parTrans" cxnId="{B9455D2F-415C-4925-BC7C-7F518697220F}">
      <dgm:prSet/>
      <dgm:spPr/>
      <dgm:t>
        <a:bodyPr/>
        <a:lstStyle/>
        <a:p>
          <a:endParaRPr lang="nl-NL"/>
        </a:p>
      </dgm:t>
    </dgm:pt>
    <dgm:pt modelId="{4D076AB9-FA99-491C-9A13-B26F8BBCFBB5}" type="sibTrans" cxnId="{B9455D2F-415C-4925-BC7C-7F518697220F}">
      <dgm:prSet/>
      <dgm:spPr/>
      <dgm:t>
        <a:bodyPr/>
        <a:lstStyle/>
        <a:p>
          <a:endParaRPr lang="nl-NL"/>
        </a:p>
      </dgm:t>
    </dgm:pt>
    <dgm:pt modelId="{E25269F0-078F-4869-A5C4-81C5EBD9BC58}">
      <dgm:prSet custT="1"/>
      <dgm:spPr/>
      <dgm:t>
        <a:bodyPr/>
        <a:lstStyle/>
        <a:p>
          <a:r>
            <a:rPr lang="nl-NL" sz="700">
              <a:hlinkClick xmlns:r="http://schemas.openxmlformats.org/officeDocument/2006/relationships" r:id="rId2"/>
            </a:rPr>
            <a:t>Inspectie Gezondheids-zorg en Jeugd</a:t>
          </a:r>
          <a:r>
            <a:rPr lang="nl-NL" sz="700"/>
            <a:t> </a:t>
          </a:r>
          <a:endParaRPr lang="nl-NL" sz="700" dirty="0"/>
        </a:p>
      </dgm:t>
    </dgm:pt>
    <dgm:pt modelId="{5907F309-8A46-4B97-BF8C-CEC10641F377}" type="parTrans" cxnId="{9D77D840-DF55-477E-B710-2A763BBE7FB0}">
      <dgm:prSet/>
      <dgm:spPr/>
      <dgm:t>
        <a:bodyPr/>
        <a:lstStyle/>
        <a:p>
          <a:endParaRPr lang="nl-NL"/>
        </a:p>
      </dgm:t>
    </dgm:pt>
    <dgm:pt modelId="{330475D0-FEB9-41A1-94FB-8822E04821C4}" type="sibTrans" cxnId="{9D77D840-DF55-477E-B710-2A763BBE7FB0}">
      <dgm:prSet/>
      <dgm:spPr/>
      <dgm:t>
        <a:bodyPr/>
        <a:lstStyle/>
        <a:p>
          <a:endParaRPr lang="nl-NL"/>
        </a:p>
      </dgm:t>
    </dgm:pt>
    <dgm:pt modelId="{9ED4F972-4F49-4423-B9CB-7601817687B0}">
      <dgm:prSet custT="1"/>
      <dgm:spPr/>
      <dgm:t>
        <a:bodyPr/>
        <a:lstStyle/>
        <a:p>
          <a:r>
            <a:rPr lang="nl-NL" sz="800" dirty="0"/>
            <a:t>Gemeenten</a:t>
          </a:r>
        </a:p>
      </dgm:t>
    </dgm:pt>
    <dgm:pt modelId="{20FF3AF4-72FA-495D-A993-38261F7ADB59}" type="parTrans" cxnId="{50542A18-2BC5-4DF0-A5F0-AE882FB181CA}">
      <dgm:prSet/>
      <dgm:spPr/>
      <dgm:t>
        <a:bodyPr/>
        <a:lstStyle/>
        <a:p>
          <a:endParaRPr lang="nl-NL"/>
        </a:p>
      </dgm:t>
    </dgm:pt>
    <dgm:pt modelId="{38BD36DE-3462-4750-8A40-3694BDFDDD22}" type="sibTrans" cxnId="{50542A18-2BC5-4DF0-A5F0-AE882FB181CA}">
      <dgm:prSet/>
      <dgm:spPr/>
      <dgm:t>
        <a:bodyPr/>
        <a:lstStyle/>
        <a:p>
          <a:endParaRPr lang="nl-NL"/>
        </a:p>
      </dgm:t>
    </dgm:pt>
    <dgm:pt modelId="{80B6A08B-0A38-4DCA-A7BC-E3C161C2C38E}">
      <dgm:prSet custT="1"/>
      <dgm:spPr/>
      <dgm:t>
        <a:bodyPr/>
        <a:lstStyle/>
        <a:p>
          <a:pPr>
            <a:spcAft>
              <a:spcPts val="0"/>
            </a:spcAft>
          </a:pPr>
          <a:r>
            <a:rPr lang="nl-NL" sz="600" dirty="0">
              <a:solidFill>
                <a:schemeClr val="tx1"/>
              </a:solidFill>
            </a:rPr>
            <a:t>Ministerie van OCW Directie Kansengelijkheid en Onderwijsondersteuning</a:t>
          </a:r>
        </a:p>
      </dgm:t>
    </dgm:pt>
    <dgm:pt modelId="{8B4D4299-B5FC-4979-B562-690EFF38809D}" type="parTrans" cxnId="{76EB0413-119A-4715-8FF7-4C182773B664}">
      <dgm:prSet/>
      <dgm:spPr/>
      <dgm:t>
        <a:bodyPr/>
        <a:lstStyle/>
        <a:p>
          <a:endParaRPr lang="nl-NL"/>
        </a:p>
      </dgm:t>
    </dgm:pt>
    <dgm:pt modelId="{975C20D1-093E-49CF-B353-A91F549E7F3A}" type="sibTrans" cxnId="{76EB0413-119A-4715-8FF7-4C182773B664}">
      <dgm:prSet/>
      <dgm:spPr/>
      <dgm:t>
        <a:bodyPr/>
        <a:lstStyle/>
        <a:p>
          <a:endParaRPr lang="nl-NL"/>
        </a:p>
      </dgm:t>
    </dgm:pt>
    <dgm:pt modelId="{261E68DF-1CB9-4F31-BD33-F1CD082947F7}" type="pres">
      <dgm:prSet presAssocID="{700DB372-1AF6-4265-959A-4E9397ACBD1B}" presName="cycle" presStyleCnt="0">
        <dgm:presLayoutVars>
          <dgm:chMax val="1"/>
          <dgm:dir/>
          <dgm:animLvl val="ctr"/>
          <dgm:resizeHandles val="exact"/>
        </dgm:presLayoutVars>
      </dgm:prSet>
      <dgm:spPr/>
    </dgm:pt>
    <dgm:pt modelId="{BC25891B-CCF6-4B2C-9AA3-97C59AD35468}" type="pres">
      <dgm:prSet presAssocID="{51C8BC04-F36C-4025-888A-663CCA6018C6}" presName="centerShape" presStyleLbl="node0" presStyleIdx="0" presStyleCnt="1"/>
      <dgm:spPr/>
    </dgm:pt>
    <dgm:pt modelId="{B618FDA6-4B19-4DD7-BC99-424EE2502316}" type="pres">
      <dgm:prSet presAssocID="{5907F309-8A46-4B97-BF8C-CEC10641F377}" presName="Name9" presStyleLbl="parChTrans1D2" presStyleIdx="0" presStyleCnt="6"/>
      <dgm:spPr/>
    </dgm:pt>
    <dgm:pt modelId="{15D05006-005E-430C-B3E5-9F4622EF0A7B}" type="pres">
      <dgm:prSet presAssocID="{5907F309-8A46-4B97-BF8C-CEC10641F377}" presName="connTx" presStyleLbl="parChTrans1D2" presStyleIdx="0" presStyleCnt="6"/>
      <dgm:spPr/>
    </dgm:pt>
    <dgm:pt modelId="{EFB7680C-D1BE-472D-87FF-33A19230CA8B}" type="pres">
      <dgm:prSet presAssocID="{E25269F0-078F-4869-A5C4-81C5EBD9BC58}" presName="node" presStyleLbl="node1" presStyleIdx="0" presStyleCnt="6" custScaleX="106126" custScaleY="107022" custRadScaleRad="100000">
        <dgm:presLayoutVars>
          <dgm:bulletEnabled val="1"/>
        </dgm:presLayoutVars>
      </dgm:prSet>
      <dgm:spPr/>
    </dgm:pt>
    <dgm:pt modelId="{C615481A-1902-4509-B049-82CAAD57955E}" type="pres">
      <dgm:prSet presAssocID="{EBD7DCFF-C9DF-494A-843A-A8C64A172039}" presName="Name9" presStyleLbl="parChTrans1D2" presStyleIdx="1" presStyleCnt="6"/>
      <dgm:spPr/>
    </dgm:pt>
    <dgm:pt modelId="{4107CBE3-4198-4133-A155-4223248BEDE2}" type="pres">
      <dgm:prSet presAssocID="{EBD7DCFF-C9DF-494A-843A-A8C64A172039}" presName="connTx" presStyleLbl="parChTrans1D2" presStyleIdx="1" presStyleCnt="6"/>
      <dgm:spPr/>
    </dgm:pt>
    <dgm:pt modelId="{9442F315-3590-4973-AB4B-15E2D0553FC7}" type="pres">
      <dgm:prSet presAssocID="{26D8BAF3-5755-4D7A-A7CE-EA81F4559F92}" presName="node" presStyleLbl="node1" presStyleIdx="1" presStyleCnt="6">
        <dgm:presLayoutVars>
          <dgm:bulletEnabled val="1"/>
        </dgm:presLayoutVars>
      </dgm:prSet>
      <dgm:spPr/>
    </dgm:pt>
    <dgm:pt modelId="{9308F6F2-C510-4C42-88A1-84E3D713B43C}" type="pres">
      <dgm:prSet presAssocID="{20FF3AF4-72FA-495D-A993-38261F7ADB59}" presName="Name9" presStyleLbl="parChTrans1D2" presStyleIdx="2" presStyleCnt="6"/>
      <dgm:spPr/>
    </dgm:pt>
    <dgm:pt modelId="{CF19B301-1FBD-4EC7-82C9-AA21461E52AE}" type="pres">
      <dgm:prSet presAssocID="{20FF3AF4-72FA-495D-A993-38261F7ADB59}" presName="connTx" presStyleLbl="parChTrans1D2" presStyleIdx="2" presStyleCnt="6"/>
      <dgm:spPr/>
    </dgm:pt>
    <dgm:pt modelId="{4069CA1F-B022-4A25-8E6F-8C897005C6FF}" type="pres">
      <dgm:prSet presAssocID="{9ED4F972-4F49-4423-B9CB-7601817687B0}" presName="node" presStyleLbl="node1" presStyleIdx="2" presStyleCnt="6">
        <dgm:presLayoutVars>
          <dgm:bulletEnabled val="1"/>
        </dgm:presLayoutVars>
      </dgm:prSet>
      <dgm:spPr/>
    </dgm:pt>
    <dgm:pt modelId="{F54F7A65-B30E-4D05-9CF8-F73D5E84D73E}" type="pres">
      <dgm:prSet presAssocID="{C21A15DB-0F16-409C-9CDE-69F55B1BD596}" presName="Name9" presStyleLbl="parChTrans1D2" presStyleIdx="3" presStyleCnt="6"/>
      <dgm:spPr/>
    </dgm:pt>
    <dgm:pt modelId="{5639FB20-C630-46A6-90F6-B8ABDC393E4E}" type="pres">
      <dgm:prSet presAssocID="{C21A15DB-0F16-409C-9CDE-69F55B1BD596}" presName="connTx" presStyleLbl="parChTrans1D2" presStyleIdx="3" presStyleCnt="6"/>
      <dgm:spPr/>
    </dgm:pt>
    <dgm:pt modelId="{F158ED41-A5A1-4CFF-9E38-43ED8599F72C}" type="pres">
      <dgm:prSet presAssocID="{6B331512-395E-47D2-ABE2-239E614F44C9}" presName="node" presStyleLbl="node1" presStyleIdx="3" presStyleCnt="6">
        <dgm:presLayoutVars>
          <dgm:bulletEnabled val="1"/>
        </dgm:presLayoutVars>
      </dgm:prSet>
      <dgm:spPr/>
    </dgm:pt>
    <dgm:pt modelId="{BD7B8D50-41CD-4D5E-8579-FF4D29C76D77}" type="pres">
      <dgm:prSet presAssocID="{86E0FE42-AEF4-496B-A863-D01099C5C78D}" presName="Name9" presStyleLbl="parChTrans1D2" presStyleIdx="4" presStyleCnt="6"/>
      <dgm:spPr/>
    </dgm:pt>
    <dgm:pt modelId="{EF6F10BF-36A8-4341-8F2A-7DFEB621EF85}" type="pres">
      <dgm:prSet presAssocID="{86E0FE42-AEF4-496B-A863-D01099C5C78D}" presName="connTx" presStyleLbl="parChTrans1D2" presStyleIdx="4" presStyleCnt="6"/>
      <dgm:spPr/>
    </dgm:pt>
    <dgm:pt modelId="{BCAD2E25-B06D-4D2F-A777-C6A6D5E5C1EF}" type="pres">
      <dgm:prSet presAssocID="{EF6F851D-177E-4C0D-A460-1C6E9F71A335}" presName="node" presStyleLbl="node1" presStyleIdx="4" presStyleCnt="6">
        <dgm:presLayoutVars>
          <dgm:bulletEnabled val="1"/>
        </dgm:presLayoutVars>
      </dgm:prSet>
      <dgm:spPr/>
    </dgm:pt>
    <dgm:pt modelId="{27FF761F-72E0-44DC-A099-358000379263}" type="pres">
      <dgm:prSet presAssocID="{8B4D4299-B5FC-4979-B562-690EFF38809D}" presName="Name9" presStyleLbl="parChTrans1D2" presStyleIdx="5" presStyleCnt="6"/>
      <dgm:spPr/>
    </dgm:pt>
    <dgm:pt modelId="{3C17D5A4-27CA-4EF9-938B-6C8A2DCAED5C}" type="pres">
      <dgm:prSet presAssocID="{8B4D4299-B5FC-4979-B562-690EFF38809D}" presName="connTx" presStyleLbl="parChTrans1D2" presStyleIdx="5" presStyleCnt="6"/>
      <dgm:spPr/>
    </dgm:pt>
    <dgm:pt modelId="{5742C1E0-A29C-4C01-890D-76967A26D432}" type="pres">
      <dgm:prSet presAssocID="{80B6A08B-0A38-4DCA-A7BC-E3C161C2C38E}" presName="node" presStyleLbl="node1" presStyleIdx="5" presStyleCnt="6">
        <dgm:presLayoutVars>
          <dgm:bulletEnabled val="1"/>
        </dgm:presLayoutVars>
      </dgm:prSet>
      <dgm:spPr/>
    </dgm:pt>
  </dgm:ptLst>
  <dgm:cxnLst>
    <dgm:cxn modelId="{76EB0413-119A-4715-8FF7-4C182773B664}" srcId="{51C8BC04-F36C-4025-888A-663CCA6018C6}" destId="{80B6A08B-0A38-4DCA-A7BC-E3C161C2C38E}" srcOrd="5" destOrd="0" parTransId="{8B4D4299-B5FC-4979-B562-690EFF38809D}" sibTransId="{975C20D1-093E-49CF-B353-A91F549E7F3A}"/>
    <dgm:cxn modelId="{196F0913-A76D-4C7B-BEE8-48607AA7ECF0}" srcId="{700DB372-1AF6-4265-959A-4E9397ACBD1B}" destId="{51C8BC04-F36C-4025-888A-663CCA6018C6}" srcOrd="0" destOrd="0" parTransId="{927D9B53-D9C9-4718-A5B2-FA08426091F7}" sibTransId="{97E46604-5FE3-44DC-8EDD-AFB679E8A482}"/>
    <dgm:cxn modelId="{6AFF9914-D8D2-465C-943E-9F3AB9E9A123}" type="presOf" srcId="{EF6F851D-177E-4C0D-A460-1C6E9F71A335}" destId="{BCAD2E25-B06D-4D2F-A777-C6A6D5E5C1EF}" srcOrd="0" destOrd="0" presId="urn:microsoft.com/office/officeart/2005/8/layout/radial1"/>
    <dgm:cxn modelId="{50542A18-2BC5-4DF0-A5F0-AE882FB181CA}" srcId="{51C8BC04-F36C-4025-888A-663CCA6018C6}" destId="{9ED4F972-4F49-4423-B9CB-7601817687B0}" srcOrd="2" destOrd="0" parTransId="{20FF3AF4-72FA-495D-A993-38261F7ADB59}" sibTransId="{38BD36DE-3462-4750-8A40-3694BDFDDD22}"/>
    <dgm:cxn modelId="{B9455D2F-415C-4925-BC7C-7F518697220F}" srcId="{51C8BC04-F36C-4025-888A-663CCA6018C6}" destId="{6B331512-395E-47D2-ABE2-239E614F44C9}" srcOrd="3" destOrd="0" parTransId="{C21A15DB-0F16-409C-9CDE-69F55B1BD596}" sibTransId="{4D076AB9-FA99-491C-9A13-B26F8BBCFBB5}"/>
    <dgm:cxn modelId="{F7CE7A34-045C-4C9E-B17A-809CA8B7AC18}" type="presOf" srcId="{700DB372-1AF6-4265-959A-4E9397ACBD1B}" destId="{261E68DF-1CB9-4F31-BD33-F1CD082947F7}" srcOrd="0" destOrd="0" presId="urn:microsoft.com/office/officeart/2005/8/layout/radial1"/>
    <dgm:cxn modelId="{0471823D-75D6-4114-A8E4-A64767B03B95}" type="presOf" srcId="{EBD7DCFF-C9DF-494A-843A-A8C64A172039}" destId="{4107CBE3-4198-4133-A155-4223248BEDE2}" srcOrd="1" destOrd="0" presId="urn:microsoft.com/office/officeart/2005/8/layout/radial1"/>
    <dgm:cxn modelId="{9D77D840-DF55-477E-B710-2A763BBE7FB0}" srcId="{51C8BC04-F36C-4025-888A-663CCA6018C6}" destId="{E25269F0-078F-4869-A5C4-81C5EBD9BC58}" srcOrd="0" destOrd="0" parTransId="{5907F309-8A46-4B97-BF8C-CEC10641F377}" sibTransId="{330475D0-FEB9-41A1-94FB-8822E04821C4}"/>
    <dgm:cxn modelId="{F913B75D-B7FE-403F-995D-FF338FD0B457}" type="presOf" srcId="{EBD7DCFF-C9DF-494A-843A-A8C64A172039}" destId="{C615481A-1902-4509-B049-82CAAD57955E}" srcOrd="0" destOrd="0" presId="urn:microsoft.com/office/officeart/2005/8/layout/radial1"/>
    <dgm:cxn modelId="{98CBD25D-F191-419F-A4E9-2477A515271D}" type="presOf" srcId="{5907F309-8A46-4B97-BF8C-CEC10641F377}" destId="{B618FDA6-4B19-4DD7-BC99-424EE2502316}" srcOrd="0" destOrd="0" presId="urn:microsoft.com/office/officeart/2005/8/layout/radial1"/>
    <dgm:cxn modelId="{691E9B6A-4355-4607-9F52-6ACEF6CB2528}" type="presOf" srcId="{80B6A08B-0A38-4DCA-A7BC-E3C161C2C38E}" destId="{5742C1E0-A29C-4C01-890D-76967A26D432}" srcOrd="0" destOrd="0" presId="urn:microsoft.com/office/officeart/2005/8/layout/radial1"/>
    <dgm:cxn modelId="{2B5ED650-13CA-44FF-8EFE-B3B1EE7F8982}" type="presOf" srcId="{C21A15DB-0F16-409C-9CDE-69F55B1BD596}" destId="{5639FB20-C630-46A6-90F6-B8ABDC393E4E}" srcOrd="1" destOrd="0" presId="urn:microsoft.com/office/officeart/2005/8/layout/radial1"/>
    <dgm:cxn modelId="{79757B7D-E9C9-439A-B1F9-1754E189C661}" type="presOf" srcId="{20FF3AF4-72FA-495D-A993-38261F7ADB59}" destId="{CF19B301-1FBD-4EC7-82C9-AA21461E52AE}" srcOrd="1" destOrd="0" presId="urn:microsoft.com/office/officeart/2005/8/layout/radial1"/>
    <dgm:cxn modelId="{5C004A7F-5DAD-4612-8F4F-F99B2B3865B6}" type="presOf" srcId="{86E0FE42-AEF4-496B-A863-D01099C5C78D}" destId="{EF6F10BF-36A8-4341-8F2A-7DFEB621EF85}" srcOrd="1" destOrd="0" presId="urn:microsoft.com/office/officeart/2005/8/layout/radial1"/>
    <dgm:cxn modelId="{A5D70F8E-A805-4653-81AB-471FEF27CCC0}" type="presOf" srcId="{8B4D4299-B5FC-4979-B562-690EFF38809D}" destId="{3C17D5A4-27CA-4EF9-938B-6C8A2DCAED5C}" srcOrd="1" destOrd="0" presId="urn:microsoft.com/office/officeart/2005/8/layout/radial1"/>
    <dgm:cxn modelId="{DCB14695-41D8-437A-AEB7-BC58CA205906}" srcId="{51C8BC04-F36C-4025-888A-663CCA6018C6}" destId="{26D8BAF3-5755-4D7A-A7CE-EA81F4559F92}" srcOrd="1" destOrd="0" parTransId="{EBD7DCFF-C9DF-494A-843A-A8C64A172039}" sibTransId="{70D01308-2B68-4B8C-9D4F-A138AFB603AD}"/>
    <dgm:cxn modelId="{A0A4F29A-5AC6-42A3-8037-5597F0957E81}" type="presOf" srcId="{26D8BAF3-5755-4D7A-A7CE-EA81F4559F92}" destId="{9442F315-3590-4973-AB4B-15E2D0553FC7}" srcOrd="0" destOrd="0" presId="urn:microsoft.com/office/officeart/2005/8/layout/radial1"/>
    <dgm:cxn modelId="{C8ADD5AE-759F-4B50-B8AE-EE030A973D1F}" type="presOf" srcId="{51C8BC04-F36C-4025-888A-663CCA6018C6}" destId="{BC25891B-CCF6-4B2C-9AA3-97C59AD35468}" srcOrd="0" destOrd="0" presId="urn:microsoft.com/office/officeart/2005/8/layout/radial1"/>
    <dgm:cxn modelId="{D066A1BF-C9AC-4215-8D68-4B6030A9257B}" type="presOf" srcId="{9ED4F972-4F49-4423-B9CB-7601817687B0}" destId="{4069CA1F-B022-4A25-8E6F-8C897005C6FF}" srcOrd="0" destOrd="0" presId="urn:microsoft.com/office/officeart/2005/8/layout/radial1"/>
    <dgm:cxn modelId="{6743E1D2-C67D-4EFA-8BDD-B8FF2E5DEEF3}" type="presOf" srcId="{8B4D4299-B5FC-4979-B562-690EFF38809D}" destId="{27FF761F-72E0-44DC-A099-358000379263}" srcOrd="0" destOrd="0" presId="urn:microsoft.com/office/officeart/2005/8/layout/radial1"/>
    <dgm:cxn modelId="{74C06DD3-82EA-4EEC-B6EC-D621DEF74CE6}" srcId="{51C8BC04-F36C-4025-888A-663CCA6018C6}" destId="{EF6F851D-177E-4C0D-A460-1C6E9F71A335}" srcOrd="4" destOrd="0" parTransId="{86E0FE42-AEF4-496B-A863-D01099C5C78D}" sibTransId="{829C7BE5-EA1F-4B14-AA54-FF72DE9DDFA3}"/>
    <dgm:cxn modelId="{CFB5AFD7-EBC6-4684-A810-5416AD36096A}" type="presOf" srcId="{6B331512-395E-47D2-ABE2-239E614F44C9}" destId="{F158ED41-A5A1-4CFF-9E38-43ED8599F72C}" srcOrd="0" destOrd="0" presId="urn:microsoft.com/office/officeart/2005/8/layout/radial1"/>
    <dgm:cxn modelId="{BA4F78DE-628D-4870-B80E-DA908253B34F}" type="presOf" srcId="{C21A15DB-0F16-409C-9CDE-69F55B1BD596}" destId="{F54F7A65-B30E-4D05-9CF8-F73D5E84D73E}" srcOrd="0" destOrd="0" presId="urn:microsoft.com/office/officeart/2005/8/layout/radial1"/>
    <dgm:cxn modelId="{980E6DEC-ECC3-456E-8661-A393820C3A6C}" type="presOf" srcId="{20FF3AF4-72FA-495D-A993-38261F7ADB59}" destId="{9308F6F2-C510-4C42-88A1-84E3D713B43C}" srcOrd="0" destOrd="0" presId="urn:microsoft.com/office/officeart/2005/8/layout/radial1"/>
    <dgm:cxn modelId="{34E4E3EF-A204-45D7-8D23-2F1F85A5392B}" type="presOf" srcId="{E25269F0-078F-4869-A5C4-81C5EBD9BC58}" destId="{EFB7680C-D1BE-472D-87FF-33A19230CA8B}" srcOrd="0" destOrd="0" presId="urn:microsoft.com/office/officeart/2005/8/layout/radial1"/>
    <dgm:cxn modelId="{703877F5-D8AB-4D65-9D9A-531200214BF1}" type="presOf" srcId="{5907F309-8A46-4B97-BF8C-CEC10641F377}" destId="{15D05006-005E-430C-B3E5-9F4622EF0A7B}" srcOrd="1" destOrd="0" presId="urn:microsoft.com/office/officeart/2005/8/layout/radial1"/>
    <dgm:cxn modelId="{968ABAFC-5D40-4AAB-9870-F2F35D583901}" type="presOf" srcId="{86E0FE42-AEF4-496B-A863-D01099C5C78D}" destId="{BD7B8D50-41CD-4D5E-8579-FF4D29C76D77}" srcOrd="0" destOrd="0" presId="urn:microsoft.com/office/officeart/2005/8/layout/radial1"/>
    <dgm:cxn modelId="{F4D4E9C6-6D2C-41BE-BA32-735A5388C422}" type="presParOf" srcId="{261E68DF-1CB9-4F31-BD33-F1CD082947F7}" destId="{BC25891B-CCF6-4B2C-9AA3-97C59AD35468}" srcOrd="0" destOrd="0" presId="urn:microsoft.com/office/officeart/2005/8/layout/radial1"/>
    <dgm:cxn modelId="{2D02E050-5C42-4246-90E6-9DEA35491C8A}" type="presParOf" srcId="{261E68DF-1CB9-4F31-BD33-F1CD082947F7}" destId="{B618FDA6-4B19-4DD7-BC99-424EE2502316}" srcOrd="1" destOrd="0" presId="urn:microsoft.com/office/officeart/2005/8/layout/radial1"/>
    <dgm:cxn modelId="{BF6E7746-E28A-492B-957F-253FFC5674A3}" type="presParOf" srcId="{B618FDA6-4B19-4DD7-BC99-424EE2502316}" destId="{15D05006-005E-430C-B3E5-9F4622EF0A7B}" srcOrd="0" destOrd="0" presId="urn:microsoft.com/office/officeart/2005/8/layout/radial1"/>
    <dgm:cxn modelId="{C3CE08C9-BFDB-4AA3-AAB0-FD9D3DCDC48D}" type="presParOf" srcId="{261E68DF-1CB9-4F31-BD33-F1CD082947F7}" destId="{EFB7680C-D1BE-472D-87FF-33A19230CA8B}" srcOrd="2" destOrd="0" presId="urn:microsoft.com/office/officeart/2005/8/layout/radial1"/>
    <dgm:cxn modelId="{1F15A8D6-35A2-4B6F-B9B8-206642A4FE33}" type="presParOf" srcId="{261E68DF-1CB9-4F31-BD33-F1CD082947F7}" destId="{C615481A-1902-4509-B049-82CAAD57955E}" srcOrd="3" destOrd="0" presId="urn:microsoft.com/office/officeart/2005/8/layout/radial1"/>
    <dgm:cxn modelId="{E8B71E7F-040B-431A-A793-DDC34BEFDCF2}" type="presParOf" srcId="{C615481A-1902-4509-B049-82CAAD57955E}" destId="{4107CBE3-4198-4133-A155-4223248BEDE2}" srcOrd="0" destOrd="0" presId="urn:microsoft.com/office/officeart/2005/8/layout/radial1"/>
    <dgm:cxn modelId="{630346E8-0FA3-41F4-B41A-105A106A0284}" type="presParOf" srcId="{261E68DF-1CB9-4F31-BD33-F1CD082947F7}" destId="{9442F315-3590-4973-AB4B-15E2D0553FC7}" srcOrd="4" destOrd="0" presId="urn:microsoft.com/office/officeart/2005/8/layout/radial1"/>
    <dgm:cxn modelId="{14BB63C6-4414-4B04-85CA-5F9EC0785D27}" type="presParOf" srcId="{261E68DF-1CB9-4F31-BD33-F1CD082947F7}" destId="{9308F6F2-C510-4C42-88A1-84E3D713B43C}" srcOrd="5" destOrd="0" presId="urn:microsoft.com/office/officeart/2005/8/layout/radial1"/>
    <dgm:cxn modelId="{88DB18EC-18C7-413E-B836-6355419F8B07}" type="presParOf" srcId="{9308F6F2-C510-4C42-88A1-84E3D713B43C}" destId="{CF19B301-1FBD-4EC7-82C9-AA21461E52AE}" srcOrd="0" destOrd="0" presId="urn:microsoft.com/office/officeart/2005/8/layout/radial1"/>
    <dgm:cxn modelId="{914618BE-FCB9-4FC9-8F20-F0DF014115E4}" type="presParOf" srcId="{261E68DF-1CB9-4F31-BD33-F1CD082947F7}" destId="{4069CA1F-B022-4A25-8E6F-8C897005C6FF}" srcOrd="6" destOrd="0" presId="urn:microsoft.com/office/officeart/2005/8/layout/radial1"/>
    <dgm:cxn modelId="{46B2983F-ADD9-4F5C-8053-27376FB8C761}" type="presParOf" srcId="{261E68DF-1CB9-4F31-BD33-F1CD082947F7}" destId="{F54F7A65-B30E-4D05-9CF8-F73D5E84D73E}" srcOrd="7" destOrd="0" presId="urn:microsoft.com/office/officeart/2005/8/layout/radial1"/>
    <dgm:cxn modelId="{5B5B5295-C716-417D-9BB9-279A70D5809F}" type="presParOf" srcId="{F54F7A65-B30E-4D05-9CF8-F73D5E84D73E}" destId="{5639FB20-C630-46A6-90F6-B8ABDC393E4E}" srcOrd="0" destOrd="0" presId="urn:microsoft.com/office/officeart/2005/8/layout/radial1"/>
    <dgm:cxn modelId="{BD1FC043-7406-4CD4-9876-FB350D0BED2C}" type="presParOf" srcId="{261E68DF-1CB9-4F31-BD33-F1CD082947F7}" destId="{F158ED41-A5A1-4CFF-9E38-43ED8599F72C}" srcOrd="8" destOrd="0" presId="urn:microsoft.com/office/officeart/2005/8/layout/radial1"/>
    <dgm:cxn modelId="{5B439386-8274-4B43-880B-223B5C4FBBBA}" type="presParOf" srcId="{261E68DF-1CB9-4F31-BD33-F1CD082947F7}" destId="{BD7B8D50-41CD-4D5E-8579-FF4D29C76D77}" srcOrd="9" destOrd="0" presId="urn:microsoft.com/office/officeart/2005/8/layout/radial1"/>
    <dgm:cxn modelId="{781D36AF-C270-40AC-8042-8EF76CAB8C8D}" type="presParOf" srcId="{BD7B8D50-41CD-4D5E-8579-FF4D29C76D77}" destId="{EF6F10BF-36A8-4341-8F2A-7DFEB621EF85}" srcOrd="0" destOrd="0" presId="urn:microsoft.com/office/officeart/2005/8/layout/radial1"/>
    <dgm:cxn modelId="{402804D5-E670-4842-83AD-4D36CFE40E90}" type="presParOf" srcId="{261E68DF-1CB9-4F31-BD33-F1CD082947F7}" destId="{BCAD2E25-B06D-4D2F-A777-C6A6D5E5C1EF}" srcOrd="10" destOrd="0" presId="urn:microsoft.com/office/officeart/2005/8/layout/radial1"/>
    <dgm:cxn modelId="{7850EF54-DF07-407C-BFBE-96B548145F95}" type="presParOf" srcId="{261E68DF-1CB9-4F31-BD33-F1CD082947F7}" destId="{27FF761F-72E0-44DC-A099-358000379263}" srcOrd="11" destOrd="0" presId="urn:microsoft.com/office/officeart/2005/8/layout/radial1"/>
    <dgm:cxn modelId="{5A1F6001-FB8D-4725-BCE5-3FD61663021A}" type="presParOf" srcId="{27FF761F-72E0-44DC-A099-358000379263}" destId="{3C17D5A4-27CA-4EF9-938B-6C8A2DCAED5C}" srcOrd="0" destOrd="0" presId="urn:microsoft.com/office/officeart/2005/8/layout/radial1"/>
    <dgm:cxn modelId="{755CAA25-49A2-49E9-8E79-5B7E9901EA03}" type="presParOf" srcId="{261E68DF-1CB9-4F31-BD33-F1CD082947F7}" destId="{5742C1E0-A29C-4C01-890D-76967A26D432}" srcOrd="12"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00DB372-1AF6-4265-959A-4E9397ACBD1B}" type="doc">
      <dgm:prSet loTypeId="urn:microsoft.com/office/officeart/2005/8/layout/radial1" loCatId="relationship" qsTypeId="urn:microsoft.com/office/officeart/2005/8/quickstyle/simple5" qsCatId="simple" csTypeId="urn:microsoft.com/office/officeart/2005/8/colors/accent3_1" csCatId="accent3" phldr="1"/>
      <dgm:spPr/>
      <dgm:t>
        <a:bodyPr/>
        <a:lstStyle/>
        <a:p>
          <a:endParaRPr lang="nl-NL"/>
        </a:p>
      </dgm:t>
    </dgm:pt>
    <dgm:pt modelId="{51C8BC04-F36C-4025-888A-663CCA6018C6}">
      <dgm:prSet phldrT="[Tekst]" custT="1"/>
      <dgm:spPr/>
      <dgm:t>
        <a:bodyPr/>
        <a:lstStyle/>
        <a:p>
          <a:pPr>
            <a:spcAft>
              <a:spcPts val="0"/>
            </a:spcAft>
          </a:pPr>
          <a:r>
            <a:rPr lang="nl-NL" sz="900" dirty="0"/>
            <a:t>Praktijk/professionals</a:t>
          </a:r>
        </a:p>
      </dgm:t>
    </dgm:pt>
    <dgm:pt modelId="{927D9B53-D9C9-4718-A5B2-FA08426091F7}" type="parTrans" cxnId="{196F0913-A76D-4C7B-BEE8-48607AA7ECF0}">
      <dgm:prSet/>
      <dgm:spPr/>
      <dgm:t>
        <a:bodyPr/>
        <a:lstStyle/>
        <a:p>
          <a:endParaRPr lang="nl-NL" sz="800"/>
        </a:p>
      </dgm:t>
    </dgm:pt>
    <dgm:pt modelId="{97E46604-5FE3-44DC-8EDD-AFB679E8A482}" type="sibTrans" cxnId="{196F0913-A76D-4C7B-BEE8-48607AA7ECF0}">
      <dgm:prSet/>
      <dgm:spPr/>
      <dgm:t>
        <a:bodyPr/>
        <a:lstStyle/>
        <a:p>
          <a:endParaRPr lang="nl-NL" sz="800"/>
        </a:p>
      </dgm:t>
    </dgm:pt>
    <dgm:pt modelId="{26D8BAF3-5755-4D7A-A7CE-EA81F4559F92}">
      <dgm:prSet phldrT="[Tekst]" custT="1"/>
      <dgm:spPr/>
      <dgm:t>
        <a:bodyPr/>
        <a:lstStyle/>
        <a:p>
          <a:pPr>
            <a:spcAft>
              <a:spcPts val="0"/>
            </a:spcAft>
          </a:pPr>
          <a:r>
            <a:rPr lang="nl-NL" sz="700" dirty="0">
              <a:hlinkClick xmlns:r="http://schemas.openxmlformats.org/officeDocument/2006/relationships" r:id="rId1"/>
            </a:rPr>
            <a:t>Jeugdzorg Nederland</a:t>
          </a:r>
          <a:endParaRPr lang="nl-NL" sz="700" dirty="0"/>
        </a:p>
      </dgm:t>
    </dgm:pt>
    <dgm:pt modelId="{EBD7DCFF-C9DF-494A-843A-A8C64A172039}" type="parTrans" cxnId="{DCB14695-41D8-437A-AEB7-BC58CA205906}">
      <dgm:prSet custT="1"/>
      <dgm:spPr/>
      <dgm:t>
        <a:bodyPr/>
        <a:lstStyle/>
        <a:p>
          <a:endParaRPr lang="nl-NL" sz="800"/>
        </a:p>
      </dgm:t>
    </dgm:pt>
    <dgm:pt modelId="{70D01308-2B68-4B8C-9D4F-A138AFB603AD}" type="sibTrans" cxnId="{DCB14695-41D8-437A-AEB7-BC58CA205906}">
      <dgm:prSet/>
      <dgm:spPr/>
      <dgm:t>
        <a:bodyPr/>
        <a:lstStyle/>
        <a:p>
          <a:endParaRPr lang="nl-NL" sz="800"/>
        </a:p>
      </dgm:t>
    </dgm:pt>
    <dgm:pt modelId="{59B7C088-21E7-492C-82A2-095DF9BCBBD6}">
      <dgm:prSet custT="1"/>
      <dgm:spPr/>
      <dgm:t>
        <a:bodyPr/>
        <a:lstStyle/>
        <a:p>
          <a:pPr>
            <a:spcAft>
              <a:spcPts val="0"/>
            </a:spcAft>
          </a:pPr>
          <a:r>
            <a:rPr lang="nl-NL" sz="700" dirty="0">
              <a:hlinkClick xmlns:r="http://schemas.openxmlformats.org/officeDocument/2006/relationships" r:id="rId2"/>
            </a:rPr>
            <a:t>Kinder- en jeugd-</a:t>
          </a:r>
        </a:p>
        <a:p>
          <a:pPr>
            <a:spcAft>
              <a:spcPts val="0"/>
            </a:spcAft>
          </a:pPr>
          <a:r>
            <a:rPr lang="nl-NL" sz="700" dirty="0">
              <a:hlinkClick xmlns:r="http://schemas.openxmlformats.org/officeDocument/2006/relationships" r:id="rId2"/>
            </a:rPr>
            <a:t>psychiatrie</a:t>
          </a:r>
          <a:r>
            <a:rPr lang="nl-NL" sz="700" dirty="0"/>
            <a:t> / </a:t>
          </a:r>
          <a:r>
            <a:rPr lang="nl-NL" sz="700" dirty="0">
              <a:hlinkClick xmlns:r="http://schemas.openxmlformats.org/officeDocument/2006/relationships" r:id="rId3"/>
            </a:rPr>
            <a:t>GGZ</a:t>
          </a:r>
          <a:endParaRPr lang="nl-NL" sz="700" dirty="0"/>
        </a:p>
      </dgm:t>
    </dgm:pt>
    <dgm:pt modelId="{78212777-C69B-472F-BFD9-F152ACFD14AB}" type="parTrans" cxnId="{26FA450E-3163-402E-981B-837C3BDC8CD4}">
      <dgm:prSet/>
      <dgm:spPr/>
      <dgm:t>
        <a:bodyPr/>
        <a:lstStyle/>
        <a:p>
          <a:endParaRPr lang="nl-NL"/>
        </a:p>
      </dgm:t>
    </dgm:pt>
    <dgm:pt modelId="{1B27A37E-87C3-4781-9A65-A400CCC4164B}" type="sibTrans" cxnId="{26FA450E-3163-402E-981B-837C3BDC8CD4}">
      <dgm:prSet/>
      <dgm:spPr/>
      <dgm:t>
        <a:bodyPr/>
        <a:lstStyle/>
        <a:p>
          <a:endParaRPr lang="nl-NL"/>
        </a:p>
      </dgm:t>
    </dgm:pt>
    <dgm:pt modelId="{DE63A2BB-4CDF-4CAC-876E-F08B0BF09E51}">
      <dgm:prSet custT="1"/>
      <dgm:spPr/>
      <dgm:t>
        <a:bodyPr/>
        <a:lstStyle/>
        <a:p>
          <a:r>
            <a:rPr lang="nl-NL" sz="900" dirty="0">
              <a:hlinkClick xmlns:r="http://schemas.openxmlformats.org/officeDocument/2006/relationships" r:id="rId4"/>
            </a:rPr>
            <a:t>DJI</a:t>
          </a:r>
          <a:endParaRPr lang="nl-NL" sz="900" dirty="0"/>
        </a:p>
      </dgm:t>
    </dgm:pt>
    <dgm:pt modelId="{DEECE08A-2441-47A9-A149-C5BC59E26B24}" type="parTrans" cxnId="{5D2B0AB5-F706-4463-9671-C1669984A939}">
      <dgm:prSet/>
      <dgm:spPr/>
      <dgm:t>
        <a:bodyPr/>
        <a:lstStyle/>
        <a:p>
          <a:endParaRPr lang="nl-NL"/>
        </a:p>
      </dgm:t>
    </dgm:pt>
    <dgm:pt modelId="{A7583019-C7AF-45B4-93BD-097FB6155CB7}" type="sibTrans" cxnId="{5D2B0AB5-F706-4463-9671-C1669984A939}">
      <dgm:prSet/>
      <dgm:spPr/>
      <dgm:t>
        <a:bodyPr/>
        <a:lstStyle/>
        <a:p>
          <a:endParaRPr lang="nl-NL"/>
        </a:p>
      </dgm:t>
    </dgm:pt>
    <dgm:pt modelId="{B4EB6D5F-3E5D-4C7B-BC69-8FC23AA58213}">
      <dgm:prSet custT="1"/>
      <dgm:spPr/>
      <dgm:t>
        <a:bodyPr/>
        <a:lstStyle/>
        <a:p>
          <a:pPr>
            <a:spcAft>
              <a:spcPts val="0"/>
            </a:spcAft>
          </a:pPr>
          <a:r>
            <a:rPr lang="nl-NL" sz="700" dirty="0" err="1"/>
            <a:t>Kinder-en</a:t>
          </a:r>
          <a:r>
            <a:rPr lang="nl-NL" sz="700" dirty="0"/>
            <a:t> </a:t>
          </a:r>
          <a:r>
            <a:rPr lang="nl-NL" sz="700"/>
            <a:t>jongerenwerk </a:t>
          </a:r>
          <a:r>
            <a:rPr lang="nl-NL" sz="700">
              <a:hlinkClick xmlns:r="http://schemas.openxmlformats.org/officeDocument/2006/relationships" r:id="rId5"/>
            </a:rPr>
            <a:t>(BVjong</a:t>
          </a:r>
          <a:r>
            <a:rPr lang="nl-NL" sz="700" dirty="0">
              <a:hlinkClick xmlns:r="http://schemas.openxmlformats.org/officeDocument/2006/relationships" r:id="rId5"/>
            </a:rPr>
            <a:t>)</a:t>
          </a:r>
          <a:endParaRPr lang="nl-NL" sz="700" dirty="0"/>
        </a:p>
      </dgm:t>
    </dgm:pt>
    <dgm:pt modelId="{79E1D92F-379F-45EC-9E91-7FE15EC18405}" type="parTrans" cxnId="{F56DDE6B-F3E1-4AB3-A454-676854FB29B9}">
      <dgm:prSet/>
      <dgm:spPr/>
      <dgm:t>
        <a:bodyPr/>
        <a:lstStyle/>
        <a:p>
          <a:endParaRPr lang="nl-NL"/>
        </a:p>
      </dgm:t>
    </dgm:pt>
    <dgm:pt modelId="{266E45D4-04DC-4563-8BC3-4CD506A3FE7C}" type="sibTrans" cxnId="{F56DDE6B-F3E1-4AB3-A454-676854FB29B9}">
      <dgm:prSet/>
      <dgm:spPr/>
      <dgm:t>
        <a:bodyPr/>
        <a:lstStyle/>
        <a:p>
          <a:endParaRPr lang="nl-NL"/>
        </a:p>
      </dgm:t>
    </dgm:pt>
    <dgm:pt modelId="{B65A7133-EBB1-489E-8710-9F1494E8BDC5}">
      <dgm:prSet custT="1"/>
      <dgm:spPr/>
      <dgm:t>
        <a:bodyPr/>
        <a:lstStyle/>
        <a:p>
          <a:r>
            <a:rPr lang="nl-NL" sz="700" dirty="0"/>
            <a:t>CJG: Centrum voor Jeugd en Gezin</a:t>
          </a:r>
        </a:p>
      </dgm:t>
    </dgm:pt>
    <dgm:pt modelId="{07E5CA44-E4AC-4EA8-887E-5D35043EB479}" type="parTrans" cxnId="{D61E8A15-4661-4A37-A82A-55D84DA0027C}">
      <dgm:prSet/>
      <dgm:spPr/>
      <dgm:t>
        <a:bodyPr/>
        <a:lstStyle/>
        <a:p>
          <a:endParaRPr lang="nl-NL"/>
        </a:p>
      </dgm:t>
    </dgm:pt>
    <dgm:pt modelId="{3853144C-F2AF-44F6-9FE2-3C206F61F020}" type="sibTrans" cxnId="{D61E8A15-4661-4A37-A82A-55D84DA0027C}">
      <dgm:prSet/>
      <dgm:spPr/>
      <dgm:t>
        <a:bodyPr/>
        <a:lstStyle/>
        <a:p>
          <a:endParaRPr lang="nl-NL"/>
        </a:p>
      </dgm:t>
    </dgm:pt>
    <dgm:pt modelId="{D191506B-64E8-4589-86D3-E4315D2A1D93}">
      <dgm:prSet custT="1"/>
      <dgm:spPr/>
      <dgm:t>
        <a:bodyPr/>
        <a:lstStyle/>
        <a:p>
          <a:r>
            <a:rPr lang="nl-NL" sz="700">
              <a:hlinkClick xmlns:r="http://schemas.openxmlformats.org/officeDocument/2006/relationships" r:id="rId6"/>
            </a:rPr>
            <a:t>Sociaal Werk Nederland</a:t>
          </a:r>
          <a:endParaRPr lang="nl-NL" sz="700" dirty="0"/>
        </a:p>
      </dgm:t>
    </dgm:pt>
    <dgm:pt modelId="{91FFE98C-08A5-4DDC-B94A-16AFE8C4729E}" type="parTrans" cxnId="{BBB6A8AE-47F3-4E32-99E8-C56B1A96BACA}">
      <dgm:prSet/>
      <dgm:spPr/>
      <dgm:t>
        <a:bodyPr/>
        <a:lstStyle/>
        <a:p>
          <a:endParaRPr lang="nl-NL"/>
        </a:p>
      </dgm:t>
    </dgm:pt>
    <dgm:pt modelId="{71BD2B55-AA1F-40A6-A267-8C16102A3BB6}" type="sibTrans" cxnId="{BBB6A8AE-47F3-4E32-99E8-C56B1A96BACA}">
      <dgm:prSet/>
      <dgm:spPr/>
      <dgm:t>
        <a:bodyPr/>
        <a:lstStyle/>
        <a:p>
          <a:endParaRPr lang="nl-NL"/>
        </a:p>
      </dgm:t>
    </dgm:pt>
    <dgm:pt modelId="{A0FA8DB5-7490-4AB4-AC7D-F07FCF94FD42}">
      <dgm:prSet custT="1"/>
      <dgm:spPr/>
      <dgm:t>
        <a:bodyPr/>
        <a:lstStyle/>
        <a:p>
          <a:pPr>
            <a:spcAft>
              <a:spcPts val="0"/>
            </a:spcAft>
          </a:pPr>
          <a:r>
            <a:rPr lang="nl-NL" sz="700" dirty="0">
              <a:hlinkClick xmlns:r="http://schemas.openxmlformats.org/officeDocument/2006/relationships" r:id="rId7"/>
            </a:rPr>
            <a:t>Stichting Kwaliteits-register Jeugd </a:t>
          </a:r>
          <a:endParaRPr lang="nl-NL" sz="700" dirty="0"/>
        </a:p>
      </dgm:t>
    </dgm:pt>
    <dgm:pt modelId="{2F6F6C1B-5BCF-4535-8208-42EE4D91DA18}" type="parTrans" cxnId="{ADAB451F-598F-48C0-81E1-55176716718D}">
      <dgm:prSet/>
      <dgm:spPr/>
      <dgm:t>
        <a:bodyPr/>
        <a:lstStyle/>
        <a:p>
          <a:endParaRPr lang="nl-NL"/>
        </a:p>
      </dgm:t>
    </dgm:pt>
    <dgm:pt modelId="{BFBD4DD5-A726-4A97-B803-D8C3CD3F1A2B}" type="sibTrans" cxnId="{ADAB451F-598F-48C0-81E1-55176716718D}">
      <dgm:prSet/>
      <dgm:spPr/>
      <dgm:t>
        <a:bodyPr/>
        <a:lstStyle/>
        <a:p>
          <a:endParaRPr lang="nl-NL"/>
        </a:p>
      </dgm:t>
    </dgm:pt>
    <dgm:pt modelId="{5B765505-4DA3-4FA7-B804-4D4FC4152760}">
      <dgm:prSet custT="1"/>
      <dgm:spPr/>
      <dgm:t>
        <a:bodyPr/>
        <a:lstStyle/>
        <a:p>
          <a:pPr>
            <a:spcAft>
              <a:spcPts val="0"/>
            </a:spcAft>
          </a:pPr>
          <a:r>
            <a:rPr lang="nl-NL" sz="800">
              <a:hlinkClick xmlns:r="http://schemas.openxmlformats.org/officeDocument/2006/relationships" r:id="rId8"/>
            </a:rPr>
            <a:t>BIG-register</a:t>
          </a:r>
          <a:endParaRPr lang="nl-NL" sz="800" dirty="0"/>
        </a:p>
      </dgm:t>
    </dgm:pt>
    <dgm:pt modelId="{66BAE47F-13FD-4561-8154-6D46A6504027}" type="parTrans" cxnId="{B0D331DB-3B70-4870-8D7B-0B6F8F5291C9}">
      <dgm:prSet/>
      <dgm:spPr/>
      <dgm:t>
        <a:bodyPr/>
        <a:lstStyle/>
        <a:p>
          <a:endParaRPr lang="nl-NL"/>
        </a:p>
      </dgm:t>
    </dgm:pt>
    <dgm:pt modelId="{889BE100-59AE-4C97-8915-1857FD8ACB2E}" type="sibTrans" cxnId="{B0D331DB-3B70-4870-8D7B-0B6F8F5291C9}">
      <dgm:prSet/>
      <dgm:spPr/>
      <dgm:t>
        <a:bodyPr/>
        <a:lstStyle/>
        <a:p>
          <a:endParaRPr lang="nl-NL"/>
        </a:p>
      </dgm:t>
    </dgm:pt>
    <dgm:pt modelId="{A9D6A7FC-BE9A-406E-A40B-CB05D8D9700C}">
      <dgm:prSet custT="1"/>
      <dgm:spPr/>
      <dgm:t>
        <a:bodyPr/>
        <a:lstStyle/>
        <a:p>
          <a:r>
            <a:rPr lang="nl-NL" sz="700">
              <a:hlinkClick xmlns:r="http://schemas.openxmlformats.org/officeDocument/2006/relationships" r:id="rId9"/>
            </a:rPr>
            <a:t>Jeugdge-zondheids-zorg </a:t>
          </a:r>
          <a:endParaRPr lang="nl-NL" sz="700" dirty="0"/>
        </a:p>
      </dgm:t>
    </dgm:pt>
    <dgm:pt modelId="{A6328BDD-9BF4-40D0-B232-B6318F75F941}" type="parTrans" cxnId="{4A5B7BA6-6661-4468-9ECF-E57197E8AD1C}">
      <dgm:prSet/>
      <dgm:spPr/>
      <dgm:t>
        <a:bodyPr/>
        <a:lstStyle/>
        <a:p>
          <a:endParaRPr lang="nl-NL"/>
        </a:p>
      </dgm:t>
    </dgm:pt>
    <dgm:pt modelId="{BE700192-D841-40F7-98FA-53714ED0EB4B}" type="sibTrans" cxnId="{4A5B7BA6-6661-4468-9ECF-E57197E8AD1C}">
      <dgm:prSet/>
      <dgm:spPr/>
      <dgm:t>
        <a:bodyPr/>
        <a:lstStyle/>
        <a:p>
          <a:endParaRPr lang="nl-NL"/>
        </a:p>
      </dgm:t>
    </dgm:pt>
    <dgm:pt modelId="{26438866-B047-4256-A4BE-2A4BF8338DFE}">
      <dgm:prSet custT="1"/>
      <dgm:spPr/>
      <dgm:t>
        <a:bodyPr/>
        <a:lstStyle/>
        <a:p>
          <a:r>
            <a:rPr lang="nl-NL" sz="900" dirty="0">
              <a:hlinkClick xmlns:r="http://schemas.openxmlformats.org/officeDocument/2006/relationships" r:id="rId10"/>
            </a:rPr>
            <a:t>AJN</a:t>
          </a:r>
          <a:r>
            <a:rPr lang="nl-NL" sz="900" dirty="0"/>
            <a:t> </a:t>
          </a:r>
          <a:r>
            <a:rPr lang="nl-NL" sz="600" dirty="0"/>
            <a:t>vereniging voor jeugdartsen</a:t>
          </a:r>
        </a:p>
      </dgm:t>
    </dgm:pt>
    <dgm:pt modelId="{C3D9BF2F-2E53-4313-A97C-A4A2BFE769C8}" type="parTrans" cxnId="{4D522D74-1D0E-455A-9987-5F5799368B25}">
      <dgm:prSet/>
      <dgm:spPr/>
      <dgm:t>
        <a:bodyPr/>
        <a:lstStyle/>
        <a:p>
          <a:endParaRPr lang="nl-NL"/>
        </a:p>
      </dgm:t>
    </dgm:pt>
    <dgm:pt modelId="{82442215-0B3F-4A99-A3F3-C2A68D428DCF}" type="sibTrans" cxnId="{4D522D74-1D0E-455A-9987-5F5799368B25}">
      <dgm:prSet/>
      <dgm:spPr/>
      <dgm:t>
        <a:bodyPr/>
        <a:lstStyle/>
        <a:p>
          <a:endParaRPr lang="nl-NL"/>
        </a:p>
      </dgm:t>
    </dgm:pt>
    <dgm:pt modelId="{1C91DF92-034E-4585-B70B-6FC05883787C}">
      <dgm:prSet/>
      <dgm:spPr/>
      <dgm:t>
        <a:bodyPr/>
        <a:lstStyle/>
        <a:p>
          <a:r>
            <a:rPr lang="nl-NL" dirty="0">
              <a:hlinkClick xmlns:r="http://schemas.openxmlformats.org/officeDocument/2006/relationships" r:id="rId11"/>
            </a:rPr>
            <a:t>Jeugdbe-scherming </a:t>
          </a:r>
          <a:endParaRPr lang="nl-NL" dirty="0"/>
        </a:p>
      </dgm:t>
    </dgm:pt>
    <dgm:pt modelId="{80C5C817-50F7-46B9-99B7-588E27A1147F}" type="parTrans" cxnId="{24D4EB90-03E9-492F-85C1-7EE9291CFAFB}">
      <dgm:prSet/>
      <dgm:spPr/>
      <dgm:t>
        <a:bodyPr/>
        <a:lstStyle/>
        <a:p>
          <a:endParaRPr lang="nl-NL"/>
        </a:p>
      </dgm:t>
    </dgm:pt>
    <dgm:pt modelId="{996A3C1A-A368-404B-91B9-A9DA217F570F}" type="sibTrans" cxnId="{24D4EB90-03E9-492F-85C1-7EE9291CFAFB}">
      <dgm:prSet/>
      <dgm:spPr/>
      <dgm:t>
        <a:bodyPr/>
        <a:lstStyle/>
        <a:p>
          <a:endParaRPr lang="nl-NL"/>
        </a:p>
      </dgm:t>
    </dgm:pt>
    <dgm:pt modelId="{98EE086D-54AA-4D81-BEA7-D838FEC0C43F}">
      <dgm:prSet custT="1"/>
      <dgm:spPr/>
      <dgm:t>
        <a:bodyPr/>
        <a:lstStyle/>
        <a:p>
          <a:r>
            <a:rPr lang="nl-NL" sz="900" dirty="0">
              <a:hlinkClick xmlns:r="http://schemas.openxmlformats.org/officeDocument/2006/relationships" r:id="rId12"/>
            </a:rPr>
            <a:t>RvdK</a:t>
          </a:r>
          <a:endParaRPr lang="nl-NL" sz="900" dirty="0"/>
        </a:p>
      </dgm:t>
    </dgm:pt>
    <dgm:pt modelId="{AC9479C6-E15C-48DE-B486-0C91F64D71FF}" type="parTrans" cxnId="{FE5687E5-E850-4820-A627-083520FEBD01}">
      <dgm:prSet/>
      <dgm:spPr/>
      <dgm:t>
        <a:bodyPr/>
        <a:lstStyle/>
        <a:p>
          <a:endParaRPr lang="nl-NL"/>
        </a:p>
      </dgm:t>
    </dgm:pt>
    <dgm:pt modelId="{A14D547A-3E51-4E6B-A06A-485F2ADACE10}" type="sibTrans" cxnId="{FE5687E5-E850-4820-A627-083520FEBD01}">
      <dgm:prSet/>
      <dgm:spPr/>
      <dgm:t>
        <a:bodyPr/>
        <a:lstStyle/>
        <a:p>
          <a:endParaRPr lang="nl-NL"/>
        </a:p>
      </dgm:t>
    </dgm:pt>
    <dgm:pt modelId="{EF6F851D-177E-4C0D-A460-1C6E9F71A335}">
      <dgm:prSet custT="1"/>
      <dgm:spPr/>
      <dgm:t>
        <a:bodyPr/>
        <a:lstStyle/>
        <a:p>
          <a:r>
            <a:rPr lang="nl-NL" sz="900" dirty="0">
              <a:hlinkClick xmlns:r="http://schemas.openxmlformats.org/officeDocument/2006/relationships" r:id="rId13"/>
            </a:rPr>
            <a:t>ForCA</a:t>
          </a:r>
          <a:endParaRPr lang="nl-NL" sz="900" dirty="0"/>
        </a:p>
      </dgm:t>
    </dgm:pt>
    <dgm:pt modelId="{829C7BE5-EA1F-4B14-AA54-FF72DE9DDFA3}" type="sibTrans" cxnId="{74C06DD3-82EA-4EEC-B6EC-D621DEF74CE6}">
      <dgm:prSet/>
      <dgm:spPr/>
      <dgm:t>
        <a:bodyPr/>
        <a:lstStyle/>
        <a:p>
          <a:endParaRPr lang="nl-NL"/>
        </a:p>
      </dgm:t>
    </dgm:pt>
    <dgm:pt modelId="{86E0FE42-AEF4-496B-A863-D01099C5C78D}" type="parTrans" cxnId="{74C06DD3-82EA-4EEC-B6EC-D621DEF74CE6}">
      <dgm:prSet/>
      <dgm:spPr/>
      <dgm:t>
        <a:bodyPr/>
        <a:lstStyle/>
        <a:p>
          <a:endParaRPr lang="nl-NL"/>
        </a:p>
      </dgm:t>
    </dgm:pt>
    <dgm:pt modelId="{261E68DF-1CB9-4F31-BD33-F1CD082947F7}" type="pres">
      <dgm:prSet presAssocID="{700DB372-1AF6-4265-959A-4E9397ACBD1B}" presName="cycle" presStyleCnt="0">
        <dgm:presLayoutVars>
          <dgm:chMax val="1"/>
          <dgm:dir/>
          <dgm:animLvl val="ctr"/>
          <dgm:resizeHandles val="exact"/>
        </dgm:presLayoutVars>
      </dgm:prSet>
      <dgm:spPr/>
    </dgm:pt>
    <dgm:pt modelId="{BC25891B-CCF6-4B2C-9AA3-97C59AD35468}" type="pres">
      <dgm:prSet presAssocID="{51C8BC04-F36C-4025-888A-663CCA6018C6}" presName="centerShape" presStyleLbl="node0" presStyleIdx="0" presStyleCnt="1" custScaleX="296520" custScaleY="170216" custLinFactNeighborX="326" custLinFactNeighborY="-187"/>
      <dgm:spPr/>
    </dgm:pt>
    <dgm:pt modelId="{C615481A-1902-4509-B049-82CAAD57955E}" type="pres">
      <dgm:prSet presAssocID="{EBD7DCFF-C9DF-494A-843A-A8C64A172039}" presName="Name9" presStyleLbl="parChTrans1D2" presStyleIdx="0" presStyleCnt="13"/>
      <dgm:spPr/>
    </dgm:pt>
    <dgm:pt modelId="{4107CBE3-4198-4133-A155-4223248BEDE2}" type="pres">
      <dgm:prSet presAssocID="{EBD7DCFF-C9DF-494A-843A-A8C64A172039}" presName="connTx" presStyleLbl="parChTrans1D2" presStyleIdx="0" presStyleCnt="13"/>
      <dgm:spPr/>
    </dgm:pt>
    <dgm:pt modelId="{9442F315-3590-4973-AB4B-15E2D0553FC7}" type="pres">
      <dgm:prSet presAssocID="{26D8BAF3-5755-4D7A-A7CE-EA81F4559F92}" presName="node" presStyleLbl="node1" presStyleIdx="0" presStyleCnt="13" custScaleX="116212">
        <dgm:presLayoutVars>
          <dgm:bulletEnabled val="1"/>
        </dgm:presLayoutVars>
      </dgm:prSet>
      <dgm:spPr/>
    </dgm:pt>
    <dgm:pt modelId="{AE06CD88-E3D6-463F-9521-472E6D5599B0}" type="pres">
      <dgm:prSet presAssocID="{91FFE98C-08A5-4DDC-B94A-16AFE8C4729E}" presName="Name9" presStyleLbl="parChTrans1D2" presStyleIdx="1" presStyleCnt="13"/>
      <dgm:spPr/>
    </dgm:pt>
    <dgm:pt modelId="{A9D6007C-06C0-4011-851D-08563DB6A541}" type="pres">
      <dgm:prSet presAssocID="{91FFE98C-08A5-4DDC-B94A-16AFE8C4729E}" presName="connTx" presStyleLbl="parChTrans1D2" presStyleIdx="1" presStyleCnt="13"/>
      <dgm:spPr/>
    </dgm:pt>
    <dgm:pt modelId="{B8564196-6A65-4F9A-805D-EBD0120F372D}" type="pres">
      <dgm:prSet presAssocID="{D191506B-64E8-4589-86D3-E4315D2A1D93}" presName="node" presStyleLbl="node1" presStyleIdx="1" presStyleCnt="13" custScaleX="105406" custScaleY="107991">
        <dgm:presLayoutVars>
          <dgm:bulletEnabled val="1"/>
        </dgm:presLayoutVars>
      </dgm:prSet>
      <dgm:spPr/>
    </dgm:pt>
    <dgm:pt modelId="{BD560534-154B-4E79-B501-FE503AEF530E}" type="pres">
      <dgm:prSet presAssocID="{A6328BDD-9BF4-40D0-B232-B6318F75F941}" presName="Name9" presStyleLbl="parChTrans1D2" presStyleIdx="2" presStyleCnt="13"/>
      <dgm:spPr/>
    </dgm:pt>
    <dgm:pt modelId="{1CCB62B9-3F82-4E68-9D63-A9BD37209515}" type="pres">
      <dgm:prSet presAssocID="{A6328BDD-9BF4-40D0-B232-B6318F75F941}" presName="connTx" presStyleLbl="parChTrans1D2" presStyleIdx="2" presStyleCnt="13"/>
      <dgm:spPr/>
    </dgm:pt>
    <dgm:pt modelId="{813FA197-83EA-42AD-B289-AED33351010B}" type="pres">
      <dgm:prSet presAssocID="{A9D6A7FC-BE9A-406E-A40B-CB05D8D9700C}" presName="node" presStyleLbl="node1" presStyleIdx="2" presStyleCnt="13" custScaleX="108038">
        <dgm:presLayoutVars>
          <dgm:bulletEnabled val="1"/>
        </dgm:presLayoutVars>
      </dgm:prSet>
      <dgm:spPr/>
    </dgm:pt>
    <dgm:pt modelId="{F96C2116-0195-4486-992E-D87E45677310}" type="pres">
      <dgm:prSet presAssocID="{C3D9BF2F-2E53-4313-A97C-A4A2BFE769C8}" presName="Name9" presStyleLbl="parChTrans1D2" presStyleIdx="3" presStyleCnt="13"/>
      <dgm:spPr/>
    </dgm:pt>
    <dgm:pt modelId="{2FA70159-E723-4B91-AAF6-E6342588FC48}" type="pres">
      <dgm:prSet presAssocID="{C3D9BF2F-2E53-4313-A97C-A4A2BFE769C8}" presName="connTx" presStyleLbl="parChTrans1D2" presStyleIdx="3" presStyleCnt="13"/>
      <dgm:spPr/>
    </dgm:pt>
    <dgm:pt modelId="{8D423809-6E74-4E10-98B7-1F36D974A094}" type="pres">
      <dgm:prSet presAssocID="{26438866-B047-4256-A4BE-2A4BF8338DFE}" presName="node" presStyleLbl="node1" presStyleIdx="3" presStyleCnt="13">
        <dgm:presLayoutVars>
          <dgm:bulletEnabled val="1"/>
        </dgm:presLayoutVars>
      </dgm:prSet>
      <dgm:spPr/>
    </dgm:pt>
    <dgm:pt modelId="{E086F888-D1E5-4F41-974F-D8EE0CA9B0E6}" type="pres">
      <dgm:prSet presAssocID="{78212777-C69B-472F-BFD9-F152ACFD14AB}" presName="Name9" presStyleLbl="parChTrans1D2" presStyleIdx="4" presStyleCnt="13"/>
      <dgm:spPr/>
    </dgm:pt>
    <dgm:pt modelId="{750FB1E0-F5C2-40C5-AC62-F2E2E76A1F2F}" type="pres">
      <dgm:prSet presAssocID="{78212777-C69B-472F-BFD9-F152ACFD14AB}" presName="connTx" presStyleLbl="parChTrans1D2" presStyleIdx="4" presStyleCnt="13"/>
      <dgm:spPr/>
    </dgm:pt>
    <dgm:pt modelId="{63A543DE-15D5-4032-AC2D-256477CA72FD}" type="pres">
      <dgm:prSet presAssocID="{59B7C088-21E7-492C-82A2-095DF9BCBBD6}" presName="node" presStyleLbl="node1" presStyleIdx="4" presStyleCnt="13" custScaleX="107070">
        <dgm:presLayoutVars>
          <dgm:bulletEnabled val="1"/>
        </dgm:presLayoutVars>
      </dgm:prSet>
      <dgm:spPr/>
    </dgm:pt>
    <dgm:pt modelId="{DC669603-10CC-4848-9376-DF850DE4BD01}" type="pres">
      <dgm:prSet presAssocID="{80C5C817-50F7-46B9-99B7-588E27A1147F}" presName="Name9" presStyleLbl="parChTrans1D2" presStyleIdx="5" presStyleCnt="13"/>
      <dgm:spPr/>
    </dgm:pt>
    <dgm:pt modelId="{EFF86A5E-46E1-455E-990E-9C12D6DCCA1C}" type="pres">
      <dgm:prSet presAssocID="{80C5C817-50F7-46B9-99B7-588E27A1147F}" presName="connTx" presStyleLbl="parChTrans1D2" presStyleIdx="5" presStyleCnt="13"/>
      <dgm:spPr/>
    </dgm:pt>
    <dgm:pt modelId="{32235ED9-A0A6-4B91-9702-AC1508D98B2F}" type="pres">
      <dgm:prSet presAssocID="{1C91DF92-034E-4585-B70B-6FC05883787C}" presName="node" presStyleLbl="node1" presStyleIdx="5" presStyleCnt="13">
        <dgm:presLayoutVars>
          <dgm:bulletEnabled val="1"/>
        </dgm:presLayoutVars>
      </dgm:prSet>
      <dgm:spPr/>
    </dgm:pt>
    <dgm:pt modelId="{BD7B8D50-41CD-4D5E-8579-FF4D29C76D77}" type="pres">
      <dgm:prSet presAssocID="{86E0FE42-AEF4-496B-A863-D01099C5C78D}" presName="Name9" presStyleLbl="parChTrans1D2" presStyleIdx="6" presStyleCnt="13"/>
      <dgm:spPr/>
    </dgm:pt>
    <dgm:pt modelId="{EF6F10BF-36A8-4341-8F2A-7DFEB621EF85}" type="pres">
      <dgm:prSet presAssocID="{86E0FE42-AEF4-496B-A863-D01099C5C78D}" presName="connTx" presStyleLbl="parChTrans1D2" presStyleIdx="6" presStyleCnt="13"/>
      <dgm:spPr/>
    </dgm:pt>
    <dgm:pt modelId="{BCAD2E25-B06D-4D2F-A777-C6A6D5E5C1EF}" type="pres">
      <dgm:prSet presAssocID="{EF6F851D-177E-4C0D-A460-1C6E9F71A335}" presName="node" presStyleLbl="node1" presStyleIdx="6" presStyleCnt="13">
        <dgm:presLayoutVars>
          <dgm:bulletEnabled val="1"/>
        </dgm:presLayoutVars>
      </dgm:prSet>
      <dgm:spPr/>
    </dgm:pt>
    <dgm:pt modelId="{16B761C6-16EF-4CF8-9046-46D71D8C67EB}" type="pres">
      <dgm:prSet presAssocID="{DEECE08A-2441-47A9-A149-C5BC59E26B24}" presName="Name9" presStyleLbl="parChTrans1D2" presStyleIdx="7" presStyleCnt="13"/>
      <dgm:spPr/>
    </dgm:pt>
    <dgm:pt modelId="{73044B96-2BAA-4BAC-BF81-286098E42A5F}" type="pres">
      <dgm:prSet presAssocID="{DEECE08A-2441-47A9-A149-C5BC59E26B24}" presName="connTx" presStyleLbl="parChTrans1D2" presStyleIdx="7" presStyleCnt="13"/>
      <dgm:spPr/>
    </dgm:pt>
    <dgm:pt modelId="{F5004B8F-A032-4209-B778-01A532A8BFC2}" type="pres">
      <dgm:prSet presAssocID="{DE63A2BB-4CDF-4CAC-876E-F08B0BF09E51}" presName="node" presStyleLbl="node1" presStyleIdx="7" presStyleCnt="13">
        <dgm:presLayoutVars>
          <dgm:bulletEnabled val="1"/>
        </dgm:presLayoutVars>
      </dgm:prSet>
      <dgm:spPr/>
    </dgm:pt>
    <dgm:pt modelId="{8FCF0190-B764-4488-BDAA-4A5084B1FCE1}" type="pres">
      <dgm:prSet presAssocID="{AC9479C6-E15C-48DE-B486-0C91F64D71FF}" presName="Name9" presStyleLbl="parChTrans1D2" presStyleIdx="8" presStyleCnt="13"/>
      <dgm:spPr/>
    </dgm:pt>
    <dgm:pt modelId="{EA9BB999-38CD-414A-8D21-1374FDBC73E4}" type="pres">
      <dgm:prSet presAssocID="{AC9479C6-E15C-48DE-B486-0C91F64D71FF}" presName="connTx" presStyleLbl="parChTrans1D2" presStyleIdx="8" presStyleCnt="13"/>
      <dgm:spPr/>
    </dgm:pt>
    <dgm:pt modelId="{661C40AB-C3EE-40A9-847E-684D384CB078}" type="pres">
      <dgm:prSet presAssocID="{98EE086D-54AA-4D81-BEA7-D838FEC0C43F}" presName="node" presStyleLbl="node1" presStyleIdx="8" presStyleCnt="13">
        <dgm:presLayoutVars>
          <dgm:bulletEnabled val="1"/>
        </dgm:presLayoutVars>
      </dgm:prSet>
      <dgm:spPr/>
    </dgm:pt>
    <dgm:pt modelId="{9A134A89-8165-4D13-9C04-0B56F9A6AD19}" type="pres">
      <dgm:prSet presAssocID="{07E5CA44-E4AC-4EA8-887E-5D35043EB479}" presName="Name9" presStyleLbl="parChTrans1D2" presStyleIdx="9" presStyleCnt="13"/>
      <dgm:spPr/>
    </dgm:pt>
    <dgm:pt modelId="{39DEB0BE-CBDA-4AF2-9DA0-ED44F976D7DA}" type="pres">
      <dgm:prSet presAssocID="{07E5CA44-E4AC-4EA8-887E-5D35043EB479}" presName="connTx" presStyleLbl="parChTrans1D2" presStyleIdx="9" presStyleCnt="13"/>
      <dgm:spPr/>
    </dgm:pt>
    <dgm:pt modelId="{D32CEBC2-939D-4DC6-B0D7-A25C89BC7FE8}" type="pres">
      <dgm:prSet presAssocID="{B65A7133-EBB1-489E-8710-9F1494E8BDC5}" presName="node" presStyleLbl="node1" presStyleIdx="9" presStyleCnt="13">
        <dgm:presLayoutVars>
          <dgm:bulletEnabled val="1"/>
        </dgm:presLayoutVars>
      </dgm:prSet>
      <dgm:spPr/>
    </dgm:pt>
    <dgm:pt modelId="{4F54F284-8CD2-44FC-A182-983A23189559}" type="pres">
      <dgm:prSet presAssocID="{79E1D92F-379F-45EC-9E91-7FE15EC18405}" presName="Name9" presStyleLbl="parChTrans1D2" presStyleIdx="10" presStyleCnt="13"/>
      <dgm:spPr/>
    </dgm:pt>
    <dgm:pt modelId="{D0276D0A-8DF3-4661-8F55-6D0EE91F49FF}" type="pres">
      <dgm:prSet presAssocID="{79E1D92F-379F-45EC-9E91-7FE15EC18405}" presName="connTx" presStyleLbl="parChTrans1D2" presStyleIdx="10" presStyleCnt="13"/>
      <dgm:spPr/>
    </dgm:pt>
    <dgm:pt modelId="{AA2E8190-FD6C-4ECB-8EB0-74F273B90DBF}" type="pres">
      <dgm:prSet presAssocID="{B4EB6D5F-3E5D-4C7B-BC69-8FC23AA58213}" presName="node" presStyleLbl="node1" presStyleIdx="10" presStyleCnt="13" custScaleX="132716">
        <dgm:presLayoutVars>
          <dgm:bulletEnabled val="1"/>
        </dgm:presLayoutVars>
      </dgm:prSet>
      <dgm:spPr/>
    </dgm:pt>
    <dgm:pt modelId="{9EA89463-EFB7-4BA4-BEF4-E129C794F03C}" type="pres">
      <dgm:prSet presAssocID="{2F6F6C1B-5BCF-4535-8208-42EE4D91DA18}" presName="Name9" presStyleLbl="parChTrans1D2" presStyleIdx="11" presStyleCnt="13"/>
      <dgm:spPr/>
    </dgm:pt>
    <dgm:pt modelId="{BF0BE49A-0577-4550-9DAE-67BF8C4B043C}" type="pres">
      <dgm:prSet presAssocID="{2F6F6C1B-5BCF-4535-8208-42EE4D91DA18}" presName="connTx" presStyleLbl="parChTrans1D2" presStyleIdx="11" presStyleCnt="13"/>
      <dgm:spPr/>
    </dgm:pt>
    <dgm:pt modelId="{8CD9238B-8736-4BC7-A0CF-07172E2127F4}" type="pres">
      <dgm:prSet presAssocID="{A0FA8DB5-7490-4AB4-AC7D-F07FCF94FD42}" presName="node" presStyleLbl="node1" presStyleIdx="11" presStyleCnt="13" custScaleX="116357" custScaleY="112153">
        <dgm:presLayoutVars>
          <dgm:bulletEnabled val="1"/>
        </dgm:presLayoutVars>
      </dgm:prSet>
      <dgm:spPr/>
    </dgm:pt>
    <dgm:pt modelId="{2B8FD6EA-7F67-43AE-A9F9-8495EC89CF80}" type="pres">
      <dgm:prSet presAssocID="{66BAE47F-13FD-4561-8154-6D46A6504027}" presName="Name9" presStyleLbl="parChTrans1D2" presStyleIdx="12" presStyleCnt="13"/>
      <dgm:spPr/>
    </dgm:pt>
    <dgm:pt modelId="{230CB129-B89F-4ADE-A9FB-CA5810DA5651}" type="pres">
      <dgm:prSet presAssocID="{66BAE47F-13FD-4561-8154-6D46A6504027}" presName="connTx" presStyleLbl="parChTrans1D2" presStyleIdx="12" presStyleCnt="13"/>
      <dgm:spPr/>
    </dgm:pt>
    <dgm:pt modelId="{99C66D8A-AA47-4FF2-8D76-8F93287AB2D2}" type="pres">
      <dgm:prSet presAssocID="{5B765505-4DA3-4FA7-B804-4D4FC4152760}" presName="node" presStyleLbl="node1" presStyleIdx="12" presStyleCnt="13">
        <dgm:presLayoutVars>
          <dgm:bulletEnabled val="1"/>
        </dgm:presLayoutVars>
      </dgm:prSet>
      <dgm:spPr/>
    </dgm:pt>
  </dgm:ptLst>
  <dgm:cxnLst>
    <dgm:cxn modelId="{26FA450E-3163-402E-981B-837C3BDC8CD4}" srcId="{51C8BC04-F36C-4025-888A-663CCA6018C6}" destId="{59B7C088-21E7-492C-82A2-095DF9BCBBD6}" srcOrd="4" destOrd="0" parTransId="{78212777-C69B-472F-BFD9-F152ACFD14AB}" sibTransId="{1B27A37E-87C3-4781-9A65-A400CCC4164B}"/>
    <dgm:cxn modelId="{196F0913-A76D-4C7B-BEE8-48607AA7ECF0}" srcId="{700DB372-1AF6-4265-959A-4E9397ACBD1B}" destId="{51C8BC04-F36C-4025-888A-663CCA6018C6}" srcOrd="0" destOrd="0" parTransId="{927D9B53-D9C9-4718-A5B2-FA08426091F7}" sibTransId="{97E46604-5FE3-44DC-8EDD-AFB679E8A482}"/>
    <dgm:cxn modelId="{9C967514-0924-4A18-8DE4-9673A8B9E044}" type="presOf" srcId="{700DB372-1AF6-4265-959A-4E9397ACBD1B}" destId="{261E68DF-1CB9-4F31-BD33-F1CD082947F7}" srcOrd="0" destOrd="0" presId="urn:microsoft.com/office/officeart/2005/8/layout/radial1"/>
    <dgm:cxn modelId="{D61E8A15-4661-4A37-A82A-55D84DA0027C}" srcId="{51C8BC04-F36C-4025-888A-663CCA6018C6}" destId="{B65A7133-EBB1-489E-8710-9F1494E8BDC5}" srcOrd="9" destOrd="0" parTransId="{07E5CA44-E4AC-4EA8-887E-5D35043EB479}" sibTransId="{3853144C-F2AF-44F6-9FE2-3C206F61F020}"/>
    <dgm:cxn modelId="{ADAB451F-598F-48C0-81E1-55176716718D}" srcId="{51C8BC04-F36C-4025-888A-663CCA6018C6}" destId="{A0FA8DB5-7490-4AB4-AC7D-F07FCF94FD42}" srcOrd="11" destOrd="0" parTransId="{2F6F6C1B-5BCF-4535-8208-42EE4D91DA18}" sibTransId="{BFBD4DD5-A726-4A97-B803-D8C3CD3F1A2B}"/>
    <dgm:cxn modelId="{45438128-5A2B-4B09-8A3B-E57281A25481}" type="presOf" srcId="{80C5C817-50F7-46B9-99B7-588E27A1147F}" destId="{EFF86A5E-46E1-455E-990E-9C12D6DCCA1C}" srcOrd="1" destOrd="0" presId="urn:microsoft.com/office/officeart/2005/8/layout/radial1"/>
    <dgm:cxn modelId="{723B6A2F-D457-456F-AD04-099596AB7AA8}" type="presOf" srcId="{2F6F6C1B-5BCF-4535-8208-42EE4D91DA18}" destId="{9EA89463-EFB7-4BA4-BEF4-E129C794F03C}" srcOrd="0" destOrd="0" presId="urn:microsoft.com/office/officeart/2005/8/layout/radial1"/>
    <dgm:cxn modelId="{0955B533-C743-44E6-BE01-2089F691C0DD}" type="presOf" srcId="{EBD7DCFF-C9DF-494A-843A-A8C64A172039}" destId="{4107CBE3-4198-4133-A155-4223248BEDE2}" srcOrd="1" destOrd="0" presId="urn:microsoft.com/office/officeart/2005/8/layout/radial1"/>
    <dgm:cxn modelId="{7A880B34-89D8-4290-A6F1-15C35D78216D}" type="presOf" srcId="{A6328BDD-9BF4-40D0-B232-B6318F75F941}" destId="{BD560534-154B-4E79-B501-FE503AEF530E}" srcOrd="0" destOrd="0" presId="urn:microsoft.com/office/officeart/2005/8/layout/radial1"/>
    <dgm:cxn modelId="{7CD88534-6BEA-4700-888D-B9059BB30E9C}" type="presOf" srcId="{A6328BDD-9BF4-40D0-B232-B6318F75F941}" destId="{1CCB62B9-3F82-4E68-9D63-A9BD37209515}" srcOrd="1" destOrd="0" presId="urn:microsoft.com/office/officeart/2005/8/layout/radial1"/>
    <dgm:cxn modelId="{CF0E6F3C-C1B7-4CF6-98D7-C02626693B07}" type="presOf" srcId="{07E5CA44-E4AC-4EA8-887E-5D35043EB479}" destId="{39DEB0BE-CBDA-4AF2-9DA0-ED44F976D7DA}" srcOrd="1" destOrd="0" presId="urn:microsoft.com/office/officeart/2005/8/layout/radial1"/>
    <dgm:cxn modelId="{7FDBBB3E-9B5E-4670-B849-E1AB8EFB3455}" type="presOf" srcId="{2F6F6C1B-5BCF-4535-8208-42EE4D91DA18}" destId="{BF0BE49A-0577-4550-9DAE-67BF8C4B043C}" srcOrd="1" destOrd="0" presId="urn:microsoft.com/office/officeart/2005/8/layout/radial1"/>
    <dgm:cxn modelId="{3B8A7264-0275-4BAC-B7E4-63D70902E4B4}" type="presOf" srcId="{78212777-C69B-472F-BFD9-F152ACFD14AB}" destId="{750FB1E0-F5C2-40C5-AC62-F2E2E76A1F2F}" srcOrd="1" destOrd="0" presId="urn:microsoft.com/office/officeart/2005/8/layout/radial1"/>
    <dgm:cxn modelId="{D8DC9564-97F0-4749-ACDA-C57B2751E5BF}" type="presOf" srcId="{DE63A2BB-4CDF-4CAC-876E-F08B0BF09E51}" destId="{F5004B8F-A032-4209-B778-01A532A8BFC2}" srcOrd="0" destOrd="0" presId="urn:microsoft.com/office/officeart/2005/8/layout/radial1"/>
    <dgm:cxn modelId="{7F87C54B-378B-4978-8C2D-A7530013972E}" type="presOf" srcId="{A0FA8DB5-7490-4AB4-AC7D-F07FCF94FD42}" destId="{8CD9238B-8736-4BC7-A0CF-07172E2127F4}" srcOrd="0" destOrd="0" presId="urn:microsoft.com/office/officeart/2005/8/layout/radial1"/>
    <dgm:cxn modelId="{F56DDE6B-F3E1-4AB3-A454-676854FB29B9}" srcId="{51C8BC04-F36C-4025-888A-663CCA6018C6}" destId="{B4EB6D5F-3E5D-4C7B-BC69-8FC23AA58213}" srcOrd="10" destOrd="0" parTransId="{79E1D92F-379F-45EC-9E91-7FE15EC18405}" sibTransId="{266E45D4-04DC-4563-8BC3-4CD506A3FE7C}"/>
    <dgm:cxn modelId="{5169994E-FD7D-4021-8681-A9B31E3924EA}" type="presOf" srcId="{51C8BC04-F36C-4025-888A-663CCA6018C6}" destId="{BC25891B-CCF6-4B2C-9AA3-97C59AD35468}" srcOrd="0" destOrd="0" presId="urn:microsoft.com/office/officeart/2005/8/layout/radial1"/>
    <dgm:cxn modelId="{8282B56F-A4AE-4244-A02A-FF647E96577C}" type="presOf" srcId="{C3D9BF2F-2E53-4313-A97C-A4A2BFE769C8}" destId="{2FA70159-E723-4B91-AAF6-E6342588FC48}" srcOrd="1" destOrd="0" presId="urn:microsoft.com/office/officeart/2005/8/layout/radial1"/>
    <dgm:cxn modelId="{4D522D74-1D0E-455A-9987-5F5799368B25}" srcId="{51C8BC04-F36C-4025-888A-663CCA6018C6}" destId="{26438866-B047-4256-A4BE-2A4BF8338DFE}" srcOrd="3" destOrd="0" parTransId="{C3D9BF2F-2E53-4313-A97C-A4A2BFE769C8}" sibTransId="{82442215-0B3F-4A99-A3F3-C2A68D428DCF}"/>
    <dgm:cxn modelId="{2C160C55-7A32-408B-B82E-14AF21D8CD16}" type="presOf" srcId="{66BAE47F-13FD-4561-8154-6D46A6504027}" destId="{230CB129-B89F-4ADE-A9FB-CA5810DA5651}" srcOrd="1" destOrd="0" presId="urn:microsoft.com/office/officeart/2005/8/layout/radial1"/>
    <dgm:cxn modelId="{E9866A55-1CAE-4674-B573-D549ABB843D1}" type="presOf" srcId="{07E5CA44-E4AC-4EA8-887E-5D35043EB479}" destId="{9A134A89-8165-4D13-9C04-0B56F9A6AD19}" srcOrd="0" destOrd="0" presId="urn:microsoft.com/office/officeart/2005/8/layout/radial1"/>
    <dgm:cxn modelId="{143CCC55-20B4-4220-999A-842E86B31450}" type="presOf" srcId="{86E0FE42-AEF4-496B-A863-D01099C5C78D}" destId="{EF6F10BF-36A8-4341-8F2A-7DFEB621EF85}" srcOrd="1" destOrd="0" presId="urn:microsoft.com/office/officeart/2005/8/layout/radial1"/>
    <dgm:cxn modelId="{B96A9A56-1B1F-41DC-B42D-FA3E762EB059}" type="presOf" srcId="{1C91DF92-034E-4585-B70B-6FC05883787C}" destId="{32235ED9-A0A6-4B91-9702-AC1508D98B2F}" srcOrd="0" destOrd="0" presId="urn:microsoft.com/office/officeart/2005/8/layout/radial1"/>
    <dgm:cxn modelId="{0D050A77-BA60-41CC-989F-CA3BB9150C2B}" type="presOf" srcId="{DEECE08A-2441-47A9-A149-C5BC59E26B24}" destId="{16B761C6-16EF-4CF8-9046-46D71D8C67EB}" srcOrd="0" destOrd="0" presId="urn:microsoft.com/office/officeart/2005/8/layout/radial1"/>
    <dgm:cxn modelId="{FACE257C-CAA8-4372-940E-DB43D2B5A42E}" type="presOf" srcId="{66BAE47F-13FD-4561-8154-6D46A6504027}" destId="{2B8FD6EA-7F67-43AE-A9F9-8495EC89CF80}" srcOrd="0" destOrd="0" presId="urn:microsoft.com/office/officeart/2005/8/layout/radial1"/>
    <dgm:cxn modelId="{BAD7407D-FB85-4EE9-9883-A80E4378419B}" type="presOf" srcId="{79E1D92F-379F-45EC-9E91-7FE15EC18405}" destId="{D0276D0A-8DF3-4661-8F55-6D0EE91F49FF}" srcOrd="1" destOrd="0" presId="urn:microsoft.com/office/officeart/2005/8/layout/radial1"/>
    <dgm:cxn modelId="{0962FB7E-5F6E-4C72-9D8D-133556C1FF91}" type="presOf" srcId="{B65A7133-EBB1-489E-8710-9F1494E8BDC5}" destId="{D32CEBC2-939D-4DC6-B0D7-A25C89BC7FE8}" srcOrd="0" destOrd="0" presId="urn:microsoft.com/office/officeart/2005/8/layout/radial1"/>
    <dgm:cxn modelId="{19D0E981-B625-452F-A54D-A01D8020EEC5}" type="presOf" srcId="{AC9479C6-E15C-48DE-B486-0C91F64D71FF}" destId="{8FCF0190-B764-4488-BDAA-4A5084B1FCE1}" srcOrd="0" destOrd="0" presId="urn:microsoft.com/office/officeart/2005/8/layout/radial1"/>
    <dgm:cxn modelId="{24D4EB90-03E9-492F-85C1-7EE9291CFAFB}" srcId="{51C8BC04-F36C-4025-888A-663CCA6018C6}" destId="{1C91DF92-034E-4585-B70B-6FC05883787C}" srcOrd="5" destOrd="0" parTransId="{80C5C817-50F7-46B9-99B7-588E27A1147F}" sibTransId="{996A3C1A-A368-404B-91B9-A9DA217F570F}"/>
    <dgm:cxn modelId="{DCB14695-41D8-437A-AEB7-BC58CA205906}" srcId="{51C8BC04-F36C-4025-888A-663CCA6018C6}" destId="{26D8BAF3-5755-4D7A-A7CE-EA81F4559F92}" srcOrd="0" destOrd="0" parTransId="{EBD7DCFF-C9DF-494A-843A-A8C64A172039}" sibTransId="{70D01308-2B68-4B8C-9D4F-A138AFB603AD}"/>
    <dgm:cxn modelId="{B1EA4697-AC82-426F-B0E2-EB9665625573}" type="presOf" srcId="{A9D6A7FC-BE9A-406E-A40B-CB05D8D9700C}" destId="{813FA197-83EA-42AD-B289-AED33351010B}" srcOrd="0" destOrd="0" presId="urn:microsoft.com/office/officeart/2005/8/layout/radial1"/>
    <dgm:cxn modelId="{3C47689B-1466-4198-900B-FB81CE607CED}" type="presOf" srcId="{26438866-B047-4256-A4BE-2A4BF8338DFE}" destId="{8D423809-6E74-4E10-98B7-1F36D974A094}" srcOrd="0" destOrd="0" presId="urn:microsoft.com/office/officeart/2005/8/layout/radial1"/>
    <dgm:cxn modelId="{8197A2A2-F963-49A4-AB0E-B013CDED8C4E}" type="presOf" srcId="{5B765505-4DA3-4FA7-B804-4D4FC4152760}" destId="{99C66D8A-AA47-4FF2-8D76-8F93287AB2D2}" srcOrd="0" destOrd="0" presId="urn:microsoft.com/office/officeart/2005/8/layout/radial1"/>
    <dgm:cxn modelId="{9BA0FEA2-EC79-4239-B237-77D96A0F66AB}" type="presOf" srcId="{91FFE98C-08A5-4DDC-B94A-16AFE8C4729E}" destId="{AE06CD88-E3D6-463F-9521-472E6D5599B0}" srcOrd="0" destOrd="0" presId="urn:microsoft.com/office/officeart/2005/8/layout/radial1"/>
    <dgm:cxn modelId="{4A5B7BA6-6661-4468-9ECF-E57197E8AD1C}" srcId="{51C8BC04-F36C-4025-888A-663CCA6018C6}" destId="{A9D6A7FC-BE9A-406E-A40B-CB05D8D9700C}" srcOrd="2" destOrd="0" parTransId="{A6328BDD-9BF4-40D0-B232-B6318F75F941}" sibTransId="{BE700192-D841-40F7-98FA-53714ED0EB4B}"/>
    <dgm:cxn modelId="{6AD083A9-5EE9-48AB-AA23-ECFAD6F83EF4}" type="presOf" srcId="{79E1D92F-379F-45EC-9E91-7FE15EC18405}" destId="{4F54F284-8CD2-44FC-A182-983A23189559}" srcOrd="0" destOrd="0" presId="urn:microsoft.com/office/officeart/2005/8/layout/radial1"/>
    <dgm:cxn modelId="{E5B2D0AD-9DB5-4E89-8731-A4006C76A8DD}" type="presOf" srcId="{91FFE98C-08A5-4DDC-B94A-16AFE8C4729E}" destId="{A9D6007C-06C0-4011-851D-08563DB6A541}" srcOrd="1" destOrd="0" presId="urn:microsoft.com/office/officeart/2005/8/layout/radial1"/>
    <dgm:cxn modelId="{BBB6A8AE-47F3-4E32-99E8-C56B1A96BACA}" srcId="{51C8BC04-F36C-4025-888A-663CCA6018C6}" destId="{D191506B-64E8-4589-86D3-E4315D2A1D93}" srcOrd="1" destOrd="0" parTransId="{91FFE98C-08A5-4DDC-B94A-16AFE8C4729E}" sibTransId="{71BD2B55-AA1F-40A6-A267-8C16102A3BB6}"/>
    <dgm:cxn modelId="{936C79B2-D650-4EF9-A1F4-5FAD912C6BD3}" type="presOf" srcId="{D191506B-64E8-4589-86D3-E4315D2A1D93}" destId="{B8564196-6A65-4F9A-805D-EBD0120F372D}" srcOrd="0" destOrd="0" presId="urn:microsoft.com/office/officeart/2005/8/layout/radial1"/>
    <dgm:cxn modelId="{404ECFB4-C757-45B8-89F9-8D7E49E84555}" type="presOf" srcId="{80C5C817-50F7-46B9-99B7-588E27A1147F}" destId="{DC669603-10CC-4848-9376-DF850DE4BD01}" srcOrd="0" destOrd="0" presId="urn:microsoft.com/office/officeart/2005/8/layout/radial1"/>
    <dgm:cxn modelId="{5D2B0AB5-F706-4463-9671-C1669984A939}" srcId="{51C8BC04-F36C-4025-888A-663CCA6018C6}" destId="{DE63A2BB-4CDF-4CAC-876E-F08B0BF09E51}" srcOrd="7" destOrd="0" parTransId="{DEECE08A-2441-47A9-A149-C5BC59E26B24}" sibTransId="{A7583019-C7AF-45B4-93BD-097FB6155CB7}"/>
    <dgm:cxn modelId="{A23D6FB5-6157-45A6-AD08-23A0CF67AFB5}" type="presOf" srcId="{59B7C088-21E7-492C-82A2-095DF9BCBBD6}" destId="{63A543DE-15D5-4032-AC2D-256477CA72FD}" srcOrd="0" destOrd="0" presId="urn:microsoft.com/office/officeart/2005/8/layout/radial1"/>
    <dgm:cxn modelId="{A27039BE-CBD3-4C3E-877B-04FA9CB8D589}" type="presOf" srcId="{AC9479C6-E15C-48DE-B486-0C91F64D71FF}" destId="{EA9BB999-38CD-414A-8D21-1374FDBC73E4}" srcOrd="1" destOrd="0" presId="urn:microsoft.com/office/officeart/2005/8/layout/radial1"/>
    <dgm:cxn modelId="{B6B8D7C3-78A6-4A6C-9F0D-8A7C76F10E58}" type="presOf" srcId="{86E0FE42-AEF4-496B-A863-D01099C5C78D}" destId="{BD7B8D50-41CD-4D5E-8579-FF4D29C76D77}" srcOrd="0" destOrd="0" presId="urn:microsoft.com/office/officeart/2005/8/layout/radial1"/>
    <dgm:cxn modelId="{A3AC62C9-19CC-4620-88F7-F48E4534D905}" type="presOf" srcId="{EF6F851D-177E-4C0D-A460-1C6E9F71A335}" destId="{BCAD2E25-B06D-4D2F-A777-C6A6D5E5C1EF}" srcOrd="0" destOrd="0" presId="urn:microsoft.com/office/officeart/2005/8/layout/radial1"/>
    <dgm:cxn modelId="{56C560CA-E6BE-4452-B948-F180E446E75E}" type="presOf" srcId="{EBD7DCFF-C9DF-494A-843A-A8C64A172039}" destId="{C615481A-1902-4509-B049-82CAAD57955E}" srcOrd="0" destOrd="0" presId="urn:microsoft.com/office/officeart/2005/8/layout/radial1"/>
    <dgm:cxn modelId="{74C06DD3-82EA-4EEC-B6EC-D621DEF74CE6}" srcId="{51C8BC04-F36C-4025-888A-663CCA6018C6}" destId="{EF6F851D-177E-4C0D-A460-1C6E9F71A335}" srcOrd="6" destOrd="0" parTransId="{86E0FE42-AEF4-496B-A863-D01099C5C78D}" sibTransId="{829C7BE5-EA1F-4B14-AA54-FF72DE9DDFA3}"/>
    <dgm:cxn modelId="{B0D331DB-3B70-4870-8D7B-0B6F8F5291C9}" srcId="{51C8BC04-F36C-4025-888A-663CCA6018C6}" destId="{5B765505-4DA3-4FA7-B804-4D4FC4152760}" srcOrd="12" destOrd="0" parTransId="{66BAE47F-13FD-4561-8154-6D46A6504027}" sibTransId="{889BE100-59AE-4C97-8915-1857FD8ACB2E}"/>
    <dgm:cxn modelId="{6C1896DB-5091-471E-B01C-AC2B88EBC3C0}" type="presOf" srcId="{26D8BAF3-5755-4D7A-A7CE-EA81F4559F92}" destId="{9442F315-3590-4973-AB4B-15E2D0553FC7}" srcOrd="0" destOrd="0" presId="urn:microsoft.com/office/officeart/2005/8/layout/radial1"/>
    <dgm:cxn modelId="{EE1B9BE1-08C0-43CE-B068-4564E4AC72E5}" type="presOf" srcId="{DEECE08A-2441-47A9-A149-C5BC59E26B24}" destId="{73044B96-2BAA-4BAC-BF81-286098E42A5F}" srcOrd="1" destOrd="0" presId="urn:microsoft.com/office/officeart/2005/8/layout/radial1"/>
    <dgm:cxn modelId="{FE5687E5-E850-4820-A627-083520FEBD01}" srcId="{51C8BC04-F36C-4025-888A-663CCA6018C6}" destId="{98EE086D-54AA-4D81-BEA7-D838FEC0C43F}" srcOrd="8" destOrd="0" parTransId="{AC9479C6-E15C-48DE-B486-0C91F64D71FF}" sibTransId="{A14D547A-3E51-4E6B-A06A-485F2ADACE10}"/>
    <dgm:cxn modelId="{5AF2ADEA-0D5F-4AE5-8E74-05FF480745C1}" type="presOf" srcId="{B4EB6D5F-3E5D-4C7B-BC69-8FC23AA58213}" destId="{AA2E8190-FD6C-4ECB-8EB0-74F273B90DBF}" srcOrd="0" destOrd="0" presId="urn:microsoft.com/office/officeart/2005/8/layout/radial1"/>
    <dgm:cxn modelId="{121C8DFB-3A9F-4F70-B6CC-30E43811D274}" type="presOf" srcId="{C3D9BF2F-2E53-4313-A97C-A4A2BFE769C8}" destId="{F96C2116-0195-4486-992E-D87E45677310}" srcOrd="0" destOrd="0" presId="urn:microsoft.com/office/officeart/2005/8/layout/radial1"/>
    <dgm:cxn modelId="{116CADFB-9A6A-4EB6-AE0D-33714841BD25}" type="presOf" srcId="{98EE086D-54AA-4D81-BEA7-D838FEC0C43F}" destId="{661C40AB-C3EE-40A9-847E-684D384CB078}" srcOrd="0" destOrd="0" presId="urn:microsoft.com/office/officeart/2005/8/layout/radial1"/>
    <dgm:cxn modelId="{AD3548FC-8B26-4A13-A78B-E76BF57B3297}" type="presOf" srcId="{78212777-C69B-472F-BFD9-F152ACFD14AB}" destId="{E086F888-D1E5-4F41-974F-D8EE0CA9B0E6}" srcOrd="0" destOrd="0" presId="urn:microsoft.com/office/officeart/2005/8/layout/radial1"/>
    <dgm:cxn modelId="{1947F5FB-4C09-4ECB-A11E-EB4FD648C9B6}" type="presParOf" srcId="{261E68DF-1CB9-4F31-BD33-F1CD082947F7}" destId="{BC25891B-CCF6-4B2C-9AA3-97C59AD35468}" srcOrd="0" destOrd="0" presId="urn:microsoft.com/office/officeart/2005/8/layout/radial1"/>
    <dgm:cxn modelId="{581A2533-F599-4D0A-9A3A-341EB18B3EDD}" type="presParOf" srcId="{261E68DF-1CB9-4F31-BD33-F1CD082947F7}" destId="{C615481A-1902-4509-B049-82CAAD57955E}" srcOrd="1" destOrd="0" presId="urn:microsoft.com/office/officeart/2005/8/layout/radial1"/>
    <dgm:cxn modelId="{49B08A68-5033-4466-A28C-5DD36F5FCCFF}" type="presParOf" srcId="{C615481A-1902-4509-B049-82CAAD57955E}" destId="{4107CBE3-4198-4133-A155-4223248BEDE2}" srcOrd="0" destOrd="0" presId="urn:microsoft.com/office/officeart/2005/8/layout/radial1"/>
    <dgm:cxn modelId="{D20410B6-907A-4FB0-9C44-71F2E892FB37}" type="presParOf" srcId="{261E68DF-1CB9-4F31-BD33-F1CD082947F7}" destId="{9442F315-3590-4973-AB4B-15E2D0553FC7}" srcOrd="2" destOrd="0" presId="urn:microsoft.com/office/officeart/2005/8/layout/radial1"/>
    <dgm:cxn modelId="{AFC931F4-208E-405F-9436-57FE166B3B3B}" type="presParOf" srcId="{261E68DF-1CB9-4F31-BD33-F1CD082947F7}" destId="{AE06CD88-E3D6-463F-9521-472E6D5599B0}" srcOrd="3" destOrd="0" presId="urn:microsoft.com/office/officeart/2005/8/layout/radial1"/>
    <dgm:cxn modelId="{244E3B98-5D3E-4982-82D0-5658531845A4}" type="presParOf" srcId="{AE06CD88-E3D6-463F-9521-472E6D5599B0}" destId="{A9D6007C-06C0-4011-851D-08563DB6A541}" srcOrd="0" destOrd="0" presId="urn:microsoft.com/office/officeart/2005/8/layout/radial1"/>
    <dgm:cxn modelId="{AA3CED92-EC32-4432-8AEF-BE5D45F8BF24}" type="presParOf" srcId="{261E68DF-1CB9-4F31-BD33-F1CD082947F7}" destId="{B8564196-6A65-4F9A-805D-EBD0120F372D}" srcOrd="4" destOrd="0" presId="urn:microsoft.com/office/officeart/2005/8/layout/radial1"/>
    <dgm:cxn modelId="{3AFA7169-9059-42B1-A45E-C81FE90805A2}" type="presParOf" srcId="{261E68DF-1CB9-4F31-BD33-F1CD082947F7}" destId="{BD560534-154B-4E79-B501-FE503AEF530E}" srcOrd="5" destOrd="0" presId="urn:microsoft.com/office/officeart/2005/8/layout/radial1"/>
    <dgm:cxn modelId="{D0FEC7A9-B1FE-4D63-A0ED-6118550EDC2F}" type="presParOf" srcId="{BD560534-154B-4E79-B501-FE503AEF530E}" destId="{1CCB62B9-3F82-4E68-9D63-A9BD37209515}" srcOrd="0" destOrd="0" presId="urn:microsoft.com/office/officeart/2005/8/layout/radial1"/>
    <dgm:cxn modelId="{D5E073D0-EF49-457E-B713-214CDBBEE139}" type="presParOf" srcId="{261E68DF-1CB9-4F31-BD33-F1CD082947F7}" destId="{813FA197-83EA-42AD-B289-AED33351010B}" srcOrd="6" destOrd="0" presId="urn:microsoft.com/office/officeart/2005/8/layout/radial1"/>
    <dgm:cxn modelId="{A3953F4E-5CC0-4D8B-B605-47BD0E147EA4}" type="presParOf" srcId="{261E68DF-1CB9-4F31-BD33-F1CD082947F7}" destId="{F96C2116-0195-4486-992E-D87E45677310}" srcOrd="7" destOrd="0" presId="urn:microsoft.com/office/officeart/2005/8/layout/radial1"/>
    <dgm:cxn modelId="{AD9ADC22-F56B-4A4D-9477-9D4F90A5859E}" type="presParOf" srcId="{F96C2116-0195-4486-992E-D87E45677310}" destId="{2FA70159-E723-4B91-AAF6-E6342588FC48}" srcOrd="0" destOrd="0" presId="urn:microsoft.com/office/officeart/2005/8/layout/radial1"/>
    <dgm:cxn modelId="{0645946E-6058-4269-AB7A-31FDFDE218F1}" type="presParOf" srcId="{261E68DF-1CB9-4F31-BD33-F1CD082947F7}" destId="{8D423809-6E74-4E10-98B7-1F36D974A094}" srcOrd="8" destOrd="0" presId="urn:microsoft.com/office/officeart/2005/8/layout/radial1"/>
    <dgm:cxn modelId="{2D68FF4E-607B-4AD0-98BF-4A1BC857F085}" type="presParOf" srcId="{261E68DF-1CB9-4F31-BD33-F1CD082947F7}" destId="{E086F888-D1E5-4F41-974F-D8EE0CA9B0E6}" srcOrd="9" destOrd="0" presId="urn:microsoft.com/office/officeart/2005/8/layout/radial1"/>
    <dgm:cxn modelId="{1C299CA6-D697-4164-A5CA-F2BC08B6FEC1}" type="presParOf" srcId="{E086F888-D1E5-4F41-974F-D8EE0CA9B0E6}" destId="{750FB1E0-F5C2-40C5-AC62-F2E2E76A1F2F}" srcOrd="0" destOrd="0" presId="urn:microsoft.com/office/officeart/2005/8/layout/radial1"/>
    <dgm:cxn modelId="{12E6053C-1F60-40D1-B39A-A365BAC511E3}" type="presParOf" srcId="{261E68DF-1CB9-4F31-BD33-F1CD082947F7}" destId="{63A543DE-15D5-4032-AC2D-256477CA72FD}" srcOrd="10" destOrd="0" presId="urn:microsoft.com/office/officeart/2005/8/layout/radial1"/>
    <dgm:cxn modelId="{194BBF83-FA4A-44A8-BB55-9667E105930F}" type="presParOf" srcId="{261E68DF-1CB9-4F31-BD33-F1CD082947F7}" destId="{DC669603-10CC-4848-9376-DF850DE4BD01}" srcOrd="11" destOrd="0" presId="urn:microsoft.com/office/officeart/2005/8/layout/radial1"/>
    <dgm:cxn modelId="{E8FEE829-397F-432E-A975-3034076214F6}" type="presParOf" srcId="{DC669603-10CC-4848-9376-DF850DE4BD01}" destId="{EFF86A5E-46E1-455E-990E-9C12D6DCCA1C}" srcOrd="0" destOrd="0" presId="urn:microsoft.com/office/officeart/2005/8/layout/radial1"/>
    <dgm:cxn modelId="{E3E6C0A9-18ED-4D02-93FD-8312CF9E9DA1}" type="presParOf" srcId="{261E68DF-1CB9-4F31-BD33-F1CD082947F7}" destId="{32235ED9-A0A6-4B91-9702-AC1508D98B2F}" srcOrd="12" destOrd="0" presId="urn:microsoft.com/office/officeart/2005/8/layout/radial1"/>
    <dgm:cxn modelId="{B01BD5F1-8DEE-4AB1-B59C-037FFE544BC4}" type="presParOf" srcId="{261E68DF-1CB9-4F31-BD33-F1CD082947F7}" destId="{BD7B8D50-41CD-4D5E-8579-FF4D29C76D77}" srcOrd="13" destOrd="0" presId="urn:microsoft.com/office/officeart/2005/8/layout/radial1"/>
    <dgm:cxn modelId="{F329757C-61D2-47A9-991C-0D63D1559530}" type="presParOf" srcId="{BD7B8D50-41CD-4D5E-8579-FF4D29C76D77}" destId="{EF6F10BF-36A8-4341-8F2A-7DFEB621EF85}" srcOrd="0" destOrd="0" presId="urn:microsoft.com/office/officeart/2005/8/layout/radial1"/>
    <dgm:cxn modelId="{F4424B64-8128-46F9-B508-E7BFABB6A251}" type="presParOf" srcId="{261E68DF-1CB9-4F31-BD33-F1CD082947F7}" destId="{BCAD2E25-B06D-4D2F-A777-C6A6D5E5C1EF}" srcOrd="14" destOrd="0" presId="urn:microsoft.com/office/officeart/2005/8/layout/radial1"/>
    <dgm:cxn modelId="{BDFC7D5A-D4B4-4059-A80B-36070F206E17}" type="presParOf" srcId="{261E68DF-1CB9-4F31-BD33-F1CD082947F7}" destId="{16B761C6-16EF-4CF8-9046-46D71D8C67EB}" srcOrd="15" destOrd="0" presId="urn:microsoft.com/office/officeart/2005/8/layout/radial1"/>
    <dgm:cxn modelId="{3EA37B54-A2BC-42EB-A9FA-4CA7581BEC53}" type="presParOf" srcId="{16B761C6-16EF-4CF8-9046-46D71D8C67EB}" destId="{73044B96-2BAA-4BAC-BF81-286098E42A5F}" srcOrd="0" destOrd="0" presId="urn:microsoft.com/office/officeart/2005/8/layout/radial1"/>
    <dgm:cxn modelId="{977DD895-C730-41CB-9DA0-D149532AFD16}" type="presParOf" srcId="{261E68DF-1CB9-4F31-BD33-F1CD082947F7}" destId="{F5004B8F-A032-4209-B778-01A532A8BFC2}" srcOrd="16" destOrd="0" presId="urn:microsoft.com/office/officeart/2005/8/layout/radial1"/>
    <dgm:cxn modelId="{53F1468D-A7A7-48D6-B163-8A109F767593}" type="presParOf" srcId="{261E68DF-1CB9-4F31-BD33-F1CD082947F7}" destId="{8FCF0190-B764-4488-BDAA-4A5084B1FCE1}" srcOrd="17" destOrd="0" presId="urn:microsoft.com/office/officeart/2005/8/layout/radial1"/>
    <dgm:cxn modelId="{67B10A67-FFBE-4BE8-B6D4-D4A9B66986B6}" type="presParOf" srcId="{8FCF0190-B764-4488-BDAA-4A5084B1FCE1}" destId="{EA9BB999-38CD-414A-8D21-1374FDBC73E4}" srcOrd="0" destOrd="0" presId="urn:microsoft.com/office/officeart/2005/8/layout/radial1"/>
    <dgm:cxn modelId="{17A81117-1748-43E3-A98F-D57FB44DFC58}" type="presParOf" srcId="{261E68DF-1CB9-4F31-BD33-F1CD082947F7}" destId="{661C40AB-C3EE-40A9-847E-684D384CB078}" srcOrd="18" destOrd="0" presId="urn:microsoft.com/office/officeart/2005/8/layout/radial1"/>
    <dgm:cxn modelId="{591029F3-D736-44C1-8889-73C2604E092E}" type="presParOf" srcId="{261E68DF-1CB9-4F31-BD33-F1CD082947F7}" destId="{9A134A89-8165-4D13-9C04-0B56F9A6AD19}" srcOrd="19" destOrd="0" presId="urn:microsoft.com/office/officeart/2005/8/layout/radial1"/>
    <dgm:cxn modelId="{121D004D-082F-4802-9971-C0769726E10C}" type="presParOf" srcId="{9A134A89-8165-4D13-9C04-0B56F9A6AD19}" destId="{39DEB0BE-CBDA-4AF2-9DA0-ED44F976D7DA}" srcOrd="0" destOrd="0" presId="urn:microsoft.com/office/officeart/2005/8/layout/radial1"/>
    <dgm:cxn modelId="{90CBD6F6-351F-4E51-8E6C-D3E22EAB7A7A}" type="presParOf" srcId="{261E68DF-1CB9-4F31-BD33-F1CD082947F7}" destId="{D32CEBC2-939D-4DC6-B0D7-A25C89BC7FE8}" srcOrd="20" destOrd="0" presId="urn:microsoft.com/office/officeart/2005/8/layout/radial1"/>
    <dgm:cxn modelId="{32ABB461-D4FC-4D33-B7A1-9EABA1F80BCD}" type="presParOf" srcId="{261E68DF-1CB9-4F31-BD33-F1CD082947F7}" destId="{4F54F284-8CD2-44FC-A182-983A23189559}" srcOrd="21" destOrd="0" presId="urn:microsoft.com/office/officeart/2005/8/layout/radial1"/>
    <dgm:cxn modelId="{A65B5255-79E4-4334-8C9C-DD833D80387A}" type="presParOf" srcId="{4F54F284-8CD2-44FC-A182-983A23189559}" destId="{D0276D0A-8DF3-4661-8F55-6D0EE91F49FF}" srcOrd="0" destOrd="0" presId="urn:microsoft.com/office/officeart/2005/8/layout/radial1"/>
    <dgm:cxn modelId="{F6CD86D7-8BBD-4C18-B8A7-4DE4BE41938B}" type="presParOf" srcId="{261E68DF-1CB9-4F31-BD33-F1CD082947F7}" destId="{AA2E8190-FD6C-4ECB-8EB0-74F273B90DBF}" srcOrd="22" destOrd="0" presId="urn:microsoft.com/office/officeart/2005/8/layout/radial1"/>
    <dgm:cxn modelId="{7B18057B-BAA0-4149-AF2A-5DF4DE817766}" type="presParOf" srcId="{261E68DF-1CB9-4F31-BD33-F1CD082947F7}" destId="{9EA89463-EFB7-4BA4-BEF4-E129C794F03C}" srcOrd="23" destOrd="0" presId="urn:microsoft.com/office/officeart/2005/8/layout/radial1"/>
    <dgm:cxn modelId="{C504E9C9-971F-4FC9-B810-460C56B24FC2}" type="presParOf" srcId="{9EA89463-EFB7-4BA4-BEF4-E129C794F03C}" destId="{BF0BE49A-0577-4550-9DAE-67BF8C4B043C}" srcOrd="0" destOrd="0" presId="urn:microsoft.com/office/officeart/2005/8/layout/radial1"/>
    <dgm:cxn modelId="{D53CCD15-7652-44FF-9D6D-3968D6E36955}" type="presParOf" srcId="{261E68DF-1CB9-4F31-BD33-F1CD082947F7}" destId="{8CD9238B-8736-4BC7-A0CF-07172E2127F4}" srcOrd="24" destOrd="0" presId="urn:microsoft.com/office/officeart/2005/8/layout/radial1"/>
    <dgm:cxn modelId="{3EC9247D-6157-4556-BE41-3BD8D1DDD0A0}" type="presParOf" srcId="{261E68DF-1CB9-4F31-BD33-F1CD082947F7}" destId="{2B8FD6EA-7F67-43AE-A9F9-8495EC89CF80}" srcOrd="25" destOrd="0" presId="urn:microsoft.com/office/officeart/2005/8/layout/radial1"/>
    <dgm:cxn modelId="{22439F1A-BA65-4273-9D3E-3BFF797BB2D3}" type="presParOf" srcId="{2B8FD6EA-7F67-43AE-A9F9-8495EC89CF80}" destId="{230CB129-B89F-4ADE-A9FB-CA5810DA5651}" srcOrd="0" destOrd="0" presId="urn:microsoft.com/office/officeart/2005/8/layout/radial1"/>
    <dgm:cxn modelId="{964005BD-86EB-4293-8E93-9F54FF138807}" type="presParOf" srcId="{261E68DF-1CB9-4F31-BD33-F1CD082947F7}" destId="{99C66D8A-AA47-4FF2-8D76-8F93287AB2D2}" srcOrd="26" destOrd="0" presId="urn:microsoft.com/office/officeart/2005/8/layout/radial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00DB372-1AF6-4265-959A-4E9397ACBD1B}" type="doc">
      <dgm:prSet loTypeId="urn:microsoft.com/office/officeart/2005/8/layout/radial1" loCatId="relationship" qsTypeId="urn:microsoft.com/office/officeart/2005/8/quickstyle/simple5" qsCatId="simple" csTypeId="urn:microsoft.com/office/officeart/2005/8/colors/accent3_1" csCatId="accent3" phldr="1"/>
      <dgm:spPr/>
      <dgm:t>
        <a:bodyPr/>
        <a:lstStyle/>
        <a:p>
          <a:endParaRPr lang="nl-NL"/>
        </a:p>
      </dgm:t>
    </dgm:pt>
    <dgm:pt modelId="{51C8BC04-F36C-4025-888A-663CCA6018C6}">
      <dgm:prSet phldrT="[Tekst]" custT="1"/>
      <dgm:spPr/>
      <dgm:t>
        <a:bodyPr/>
        <a:lstStyle/>
        <a:p>
          <a:r>
            <a:rPr lang="nl-NL" sz="900" dirty="0"/>
            <a:t>Wetenschap</a:t>
          </a:r>
          <a:endParaRPr lang="nl-NL" sz="800" dirty="0"/>
        </a:p>
      </dgm:t>
    </dgm:pt>
    <dgm:pt modelId="{927D9B53-D9C9-4718-A5B2-FA08426091F7}" type="parTrans" cxnId="{196F0913-A76D-4C7B-BEE8-48607AA7ECF0}">
      <dgm:prSet/>
      <dgm:spPr/>
      <dgm:t>
        <a:bodyPr/>
        <a:lstStyle/>
        <a:p>
          <a:endParaRPr lang="nl-NL" sz="800"/>
        </a:p>
      </dgm:t>
    </dgm:pt>
    <dgm:pt modelId="{97E46604-5FE3-44DC-8EDD-AFB679E8A482}" type="sibTrans" cxnId="{196F0913-A76D-4C7B-BEE8-48607AA7ECF0}">
      <dgm:prSet/>
      <dgm:spPr/>
      <dgm:t>
        <a:bodyPr/>
        <a:lstStyle/>
        <a:p>
          <a:endParaRPr lang="nl-NL" sz="800"/>
        </a:p>
      </dgm:t>
    </dgm:pt>
    <dgm:pt modelId="{5E597E90-35E4-4CEE-940B-5DC7BBEF4616}">
      <dgm:prSet custT="1"/>
      <dgm:spPr/>
      <dgm:t>
        <a:bodyPr/>
        <a:lstStyle/>
        <a:p>
          <a:pPr>
            <a:spcAft>
              <a:spcPts val="0"/>
            </a:spcAft>
          </a:pPr>
          <a:r>
            <a:rPr lang="nl-NL" sz="900" dirty="0">
              <a:hlinkClick xmlns:r="http://schemas.openxmlformats.org/officeDocument/2006/relationships" r:id="rId1"/>
            </a:rPr>
            <a:t>WODC</a:t>
          </a:r>
          <a:endParaRPr lang="nl-NL" sz="900" dirty="0"/>
        </a:p>
        <a:p>
          <a:pPr>
            <a:spcAft>
              <a:spcPts val="0"/>
            </a:spcAft>
          </a:pPr>
          <a:r>
            <a:rPr lang="nl-NL" sz="800" dirty="0"/>
            <a:t>Ministerie van </a:t>
          </a:r>
          <a:r>
            <a:rPr lang="nl-NL" sz="800" dirty="0" err="1"/>
            <a:t>JenV</a:t>
          </a:r>
          <a:endParaRPr lang="nl-NL" sz="800" dirty="0"/>
        </a:p>
      </dgm:t>
    </dgm:pt>
    <dgm:pt modelId="{04352E00-8E9D-42D2-8A01-47839F02F72E}" type="parTrans" cxnId="{3C1533FA-E2C6-4E45-AD16-7F07A4A38EAB}">
      <dgm:prSet/>
      <dgm:spPr/>
      <dgm:t>
        <a:bodyPr/>
        <a:lstStyle/>
        <a:p>
          <a:endParaRPr lang="nl-NL"/>
        </a:p>
      </dgm:t>
    </dgm:pt>
    <dgm:pt modelId="{F43914FF-5A00-4CFA-9A46-FF785A2EC805}" type="sibTrans" cxnId="{3C1533FA-E2C6-4E45-AD16-7F07A4A38EAB}">
      <dgm:prSet/>
      <dgm:spPr/>
      <dgm:t>
        <a:bodyPr/>
        <a:lstStyle/>
        <a:p>
          <a:endParaRPr lang="nl-NL"/>
        </a:p>
      </dgm:t>
    </dgm:pt>
    <dgm:pt modelId="{E3C970B0-AFDC-4AAB-8980-396C049FF989}">
      <dgm:prSet custT="1"/>
      <dgm:spPr/>
      <dgm:t>
        <a:bodyPr/>
        <a:lstStyle/>
        <a:p>
          <a:r>
            <a:rPr lang="nl-NL" sz="900" dirty="0">
              <a:hlinkClick xmlns:r="http://schemas.openxmlformats.org/officeDocument/2006/relationships" r:id="rId2"/>
            </a:rPr>
            <a:t>TNO</a:t>
          </a:r>
          <a:endParaRPr lang="nl-NL" sz="900" dirty="0"/>
        </a:p>
      </dgm:t>
    </dgm:pt>
    <dgm:pt modelId="{7C35B965-BA56-4C05-B74B-0342BD3A665E}" type="parTrans" cxnId="{229DD154-3D28-4E85-952B-6222D1ED9501}">
      <dgm:prSet/>
      <dgm:spPr/>
      <dgm:t>
        <a:bodyPr/>
        <a:lstStyle/>
        <a:p>
          <a:endParaRPr lang="nl-NL"/>
        </a:p>
      </dgm:t>
    </dgm:pt>
    <dgm:pt modelId="{D6BA731F-5542-4292-A345-9CA4872F3388}" type="sibTrans" cxnId="{229DD154-3D28-4E85-952B-6222D1ED9501}">
      <dgm:prSet/>
      <dgm:spPr/>
      <dgm:t>
        <a:bodyPr/>
        <a:lstStyle/>
        <a:p>
          <a:endParaRPr lang="nl-NL"/>
        </a:p>
      </dgm:t>
    </dgm:pt>
    <dgm:pt modelId="{A1DB2B0D-BF75-42EF-835C-1C22FED52899}">
      <dgm:prSet custT="1"/>
      <dgm:spPr/>
      <dgm:t>
        <a:bodyPr/>
        <a:lstStyle/>
        <a:p>
          <a:pPr>
            <a:spcAft>
              <a:spcPts val="0"/>
            </a:spcAft>
          </a:pPr>
          <a:r>
            <a:rPr lang="nl-NL" sz="800" dirty="0">
              <a:hlinkClick xmlns:r="http://schemas.openxmlformats.org/officeDocument/2006/relationships" r:id="rId3"/>
            </a:rPr>
            <a:t>Nationaal Rapporteur Mensenhandel en Seksueel geweld tegen kinderen </a:t>
          </a:r>
          <a:endParaRPr lang="nl-NL" sz="800" dirty="0"/>
        </a:p>
      </dgm:t>
    </dgm:pt>
    <dgm:pt modelId="{10FE481E-1CD7-4A6E-AFE3-DBF90709B4B2}" type="parTrans" cxnId="{73B239CD-3354-4EBC-BDDB-EB8C392FC73E}">
      <dgm:prSet/>
      <dgm:spPr/>
      <dgm:t>
        <a:bodyPr/>
        <a:lstStyle/>
        <a:p>
          <a:endParaRPr lang="nl-NL"/>
        </a:p>
      </dgm:t>
    </dgm:pt>
    <dgm:pt modelId="{0886585B-E137-46ED-9500-A20D1BB700C3}" type="sibTrans" cxnId="{73B239CD-3354-4EBC-BDDB-EB8C392FC73E}">
      <dgm:prSet/>
      <dgm:spPr/>
      <dgm:t>
        <a:bodyPr/>
        <a:lstStyle/>
        <a:p>
          <a:endParaRPr lang="nl-NL"/>
        </a:p>
      </dgm:t>
    </dgm:pt>
    <dgm:pt modelId="{261E68DF-1CB9-4F31-BD33-F1CD082947F7}" type="pres">
      <dgm:prSet presAssocID="{700DB372-1AF6-4265-959A-4E9397ACBD1B}" presName="cycle" presStyleCnt="0">
        <dgm:presLayoutVars>
          <dgm:chMax val="1"/>
          <dgm:dir/>
          <dgm:animLvl val="ctr"/>
          <dgm:resizeHandles val="exact"/>
        </dgm:presLayoutVars>
      </dgm:prSet>
      <dgm:spPr/>
    </dgm:pt>
    <dgm:pt modelId="{BC25891B-CCF6-4B2C-9AA3-97C59AD35468}" type="pres">
      <dgm:prSet presAssocID="{51C8BC04-F36C-4025-888A-663CCA6018C6}" presName="centerShape" presStyleLbl="node0" presStyleIdx="0" presStyleCnt="1" custScaleX="128640" custScaleY="118868"/>
      <dgm:spPr/>
    </dgm:pt>
    <dgm:pt modelId="{C562DE9A-C43C-40DA-BCE0-9A9D8E20C3D7}" type="pres">
      <dgm:prSet presAssocID="{7C35B965-BA56-4C05-B74B-0342BD3A665E}" presName="Name9" presStyleLbl="parChTrans1D2" presStyleIdx="0" presStyleCnt="3"/>
      <dgm:spPr/>
    </dgm:pt>
    <dgm:pt modelId="{1F0159B7-4814-49D8-8256-7582A6D5BFFC}" type="pres">
      <dgm:prSet presAssocID="{7C35B965-BA56-4C05-B74B-0342BD3A665E}" presName="connTx" presStyleLbl="parChTrans1D2" presStyleIdx="0" presStyleCnt="3"/>
      <dgm:spPr/>
    </dgm:pt>
    <dgm:pt modelId="{F8C4A110-BE1B-4FF4-852E-2783995087BD}" type="pres">
      <dgm:prSet presAssocID="{E3C970B0-AFDC-4AAB-8980-396C049FF989}" presName="node" presStyleLbl="node1" presStyleIdx="0" presStyleCnt="3">
        <dgm:presLayoutVars>
          <dgm:bulletEnabled val="1"/>
        </dgm:presLayoutVars>
      </dgm:prSet>
      <dgm:spPr/>
    </dgm:pt>
    <dgm:pt modelId="{BEBB86B5-3AE8-4C08-ACB6-063AB14695BB}" type="pres">
      <dgm:prSet presAssocID="{04352E00-8E9D-42D2-8A01-47839F02F72E}" presName="Name9" presStyleLbl="parChTrans1D2" presStyleIdx="1" presStyleCnt="3"/>
      <dgm:spPr/>
    </dgm:pt>
    <dgm:pt modelId="{009D5755-14F6-4250-93DA-DABB98E81EB7}" type="pres">
      <dgm:prSet presAssocID="{04352E00-8E9D-42D2-8A01-47839F02F72E}" presName="connTx" presStyleLbl="parChTrans1D2" presStyleIdx="1" presStyleCnt="3"/>
      <dgm:spPr/>
    </dgm:pt>
    <dgm:pt modelId="{EC3E5D0D-57F4-45EC-AB40-B9EF7D5BE74E}" type="pres">
      <dgm:prSet presAssocID="{5E597E90-35E4-4CEE-940B-5DC7BBEF4616}" presName="node" presStyleLbl="node1" presStyleIdx="1" presStyleCnt="3">
        <dgm:presLayoutVars>
          <dgm:bulletEnabled val="1"/>
        </dgm:presLayoutVars>
      </dgm:prSet>
      <dgm:spPr/>
    </dgm:pt>
    <dgm:pt modelId="{8D655FF1-71A4-4C00-BDF1-C1DFE7D52AC9}" type="pres">
      <dgm:prSet presAssocID="{10FE481E-1CD7-4A6E-AFE3-DBF90709B4B2}" presName="Name9" presStyleLbl="parChTrans1D2" presStyleIdx="2" presStyleCnt="3"/>
      <dgm:spPr/>
    </dgm:pt>
    <dgm:pt modelId="{3B85B8B9-53E8-411F-997B-3A05E91DABC2}" type="pres">
      <dgm:prSet presAssocID="{10FE481E-1CD7-4A6E-AFE3-DBF90709B4B2}" presName="connTx" presStyleLbl="parChTrans1D2" presStyleIdx="2" presStyleCnt="3"/>
      <dgm:spPr/>
    </dgm:pt>
    <dgm:pt modelId="{E8308428-7A1D-4406-84BC-39D9097FF550}" type="pres">
      <dgm:prSet presAssocID="{A1DB2B0D-BF75-42EF-835C-1C22FED52899}" presName="node" presStyleLbl="node1" presStyleIdx="2" presStyleCnt="3">
        <dgm:presLayoutVars>
          <dgm:bulletEnabled val="1"/>
        </dgm:presLayoutVars>
      </dgm:prSet>
      <dgm:spPr/>
    </dgm:pt>
  </dgm:ptLst>
  <dgm:cxnLst>
    <dgm:cxn modelId="{196F0913-A76D-4C7B-BEE8-48607AA7ECF0}" srcId="{700DB372-1AF6-4265-959A-4E9397ACBD1B}" destId="{51C8BC04-F36C-4025-888A-663CCA6018C6}" srcOrd="0" destOrd="0" parTransId="{927D9B53-D9C9-4718-A5B2-FA08426091F7}" sibTransId="{97E46604-5FE3-44DC-8EDD-AFB679E8A482}"/>
    <dgm:cxn modelId="{0F70472A-5022-4A2C-B2BD-6FF183B9CE26}" type="presOf" srcId="{5E597E90-35E4-4CEE-940B-5DC7BBEF4616}" destId="{EC3E5D0D-57F4-45EC-AB40-B9EF7D5BE74E}" srcOrd="0" destOrd="0" presId="urn:microsoft.com/office/officeart/2005/8/layout/radial1"/>
    <dgm:cxn modelId="{CC8C645D-FEE3-4200-A983-B8F77DADC483}" type="presOf" srcId="{7C35B965-BA56-4C05-B74B-0342BD3A665E}" destId="{1F0159B7-4814-49D8-8256-7582A6D5BFFC}" srcOrd="1" destOrd="0" presId="urn:microsoft.com/office/officeart/2005/8/layout/radial1"/>
    <dgm:cxn modelId="{7F481A47-C8C6-4BE5-8FA9-293E34866FC0}" type="presOf" srcId="{A1DB2B0D-BF75-42EF-835C-1C22FED52899}" destId="{E8308428-7A1D-4406-84BC-39D9097FF550}" srcOrd="0" destOrd="0" presId="urn:microsoft.com/office/officeart/2005/8/layout/radial1"/>
    <dgm:cxn modelId="{2F5B7448-D498-468D-BC62-B47A539064B2}" type="presOf" srcId="{700DB372-1AF6-4265-959A-4E9397ACBD1B}" destId="{261E68DF-1CB9-4F31-BD33-F1CD082947F7}" srcOrd="0" destOrd="0" presId="urn:microsoft.com/office/officeart/2005/8/layout/radial1"/>
    <dgm:cxn modelId="{F7ECCF6A-A479-4185-8A2F-8979FA7ABE47}" type="presOf" srcId="{10FE481E-1CD7-4A6E-AFE3-DBF90709B4B2}" destId="{8D655FF1-71A4-4C00-BDF1-C1DFE7D52AC9}" srcOrd="0" destOrd="0" presId="urn:microsoft.com/office/officeart/2005/8/layout/radial1"/>
    <dgm:cxn modelId="{EEF3BE6F-F950-4FAF-9703-9F3B1FF6E780}" type="presOf" srcId="{04352E00-8E9D-42D2-8A01-47839F02F72E}" destId="{009D5755-14F6-4250-93DA-DABB98E81EB7}" srcOrd="1" destOrd="0" presId="urn:microsoft.com/office/officeart/2005/8/layout/radial1"/>
    <dgm:cxn modelId="{229DD154-3D28-4E85-952B-6222D1ED9501}" srcId="{51C8BC04-F36C-4025-888A-663CCA6018C6}" destId="{E3C970B0-AFDC-4AAB-8980-396C049FF989}" srcOrd="0" destOrd="0" parTransId="{7C35B965-BA56-4C05-B74B-0342BD3A665E}" sibTransId="{D6BA731F-5542-4292-A345-9CA4872F3388}"/>
    <dgm:cxn modelId="{2F136F8B-2DD9-4E5E-A067-043FBFDF1C65}" type="presOf" srcId="{10FE481E-1CD7-4A6E-AFE3-DBF90709B4B2}" destId="{3B85B8B9-53E8-411F-997B-3A05E91DABC2}" srcOrd="1" destOrd="0" presId="urn:microsoft.com/office/officeart/2005/8/layout/radial1"/>
    <dgm:cxn modelId="{699A27A3-4AD9-40E3-BC20-BBCB969AD043}" type="presOf" srcId="{E3C970B0-AFDC-4AAB-8980-396C049FF989}" destId="{F8C4A110-BE1B-4FF4-852E-2783995087BD}" srcOrd="0" destOrd="0" presId="urn:microsoft.com/office/officeart/2005/8/layout/radial1"/>
    <dgm:cxn modelId="{73B239CD-3354-4EBC-BDDB-EB8C392FC73E}" srcId="{51C8BC04-F36C-4025-888A-663CCA6018C6}" destId="{A1DB2B0D-BF75-42EF-835C-1C22FED52899}" srcOrd="2" destOrd="0" parTransId="{10FE481E-1CD7-4A6E-AFE3-DBF90709B4B2}" sibTransId="{0886585B-E137-46ED-9500-A20D1BB700C3}"/>
    <dgm:cxn modelId="{AB21A2E9-5286-4B1E-9BF2-DDF67CD6B8C3}" type="presOf" srcId="{7C35B965-BA56-4C05-B74B-0342BD3A665E}" destId="{C562DE9A-C43C-40DA-BCE0-9A9D8E20C3D7}" srcOrd="0" destOrd="0" presId="urn:microsoft.com/office/officeart/2005/8/layout/radial1"/>
    <dgm:cxn modelId="{6BD5AAEA-1AE5-42CB-8BC3-E2B87F049459}" type="presOf" srcId="{51C8BC04-F36C-4025-888A-663CCA6018C6}" destId="{BC25891B-CCF6-4B2C-9AA3-97C59AD35468}" srcOrd="0" destOrd="0" presId="urn:microsoft.com/office/officeart/2005/8/layout/radial1"/>
    <dgm:cxn modelId="{14A0A5F0-7337-4FB1-9234-1998EA4A6370}" type="presOf" srcId="{04352E00-8E9D-42D2-8A01-47839F02F72E}" destId="{BEBB86B5-3AE8-4C08-ACB6-063AB14695BB}" srcOrd="0" destOrd="0" presId="urn:microsoft.com/office/officeart/2005/8/layout/radial1"/>
    <dgm:cxn modelId="{3C1533FA-E2C6-4E45-AD16-7F07A4A38EAB}" srcId="{51C8BC04-F36C-4025-888A-663CCA6018C6}" destId="{5E597E90-35E4-4CEE-940B-5DC7BBEF4616}" srcOrd="1" destOrd="0" parTransId="{04352E00-8E9D-42D2-8A01-47839F02F72E}" sibTransId="{F43914FF-5A00-4CFA-9A46-FF785A2EC805}"/>
    <dgm:cxn modelId="{B89FA5DF-5C6D-40EB-BE9B-21A1A4F7F1C6}" type="presParOf" srcId="{261E68DF-1CB9-4F31-BD33-F1CD082947F7}" destId="{BC25891B-CCF6-4B2C-9AA3-97C59AD35468}" srcOrd="0" destOrd="0" presId="urn:microsoft.com/office/officeart/2005/8/layout/radial1"/>
    <dgm:cxn modelId="{E150F707-B56B-4144-8AFE-01188CC6C66A}" type="presParOf" srcId="{261E68DF-1CB9-4F31-BD33-F1CD082947F7}" destId="{C562DE9A-C43C-40DA-BCE0-9A9D8E20C3D7}" srcOrd="1" destOrd="0" presId="urn:microsoft.com/office/officeart/2005/8/layout/radial1"/>
    <dgm:cxn modelId="{47E8A6BB-3386-4C60-BDD9-00879114C0DD}" type="presParOf" srcId="{C562DE9A-C43C-40DA-BCE0-9A9D8E20C3D7}" destId="{1F0159B7-4814-49D8-8256-7582A6D5BFFC}" srcOrd="0" destOrd="0" presId="urn:microsoft.com/office/officeart/2005/8/layout/radial1"/>
    <dgm:cxn modelId="{D2EC5C89-083C-432D-85E8-4AF3C82ABE8C}" type="presParOf" srcId="{261E68DF-1CB9-4F31-BD33-F1CD082947F7}" destId="{F8C4A110-BE1B-4FF4-852E-2783995087BD}" srcOrd="2" destOrd="0" presId="urn:microsoft.com/office/officeart/2005/8/layout/radial1"/>
    <dgm:cxn modelId="{84830FF7-9F6F-4A60-92D5-8EB48E2EA6B6}" type="presParOf" srcId="{261E68DF-1CB9-4F31-BD33-F1CD082947F7}" destId="{BEBB86B5-3AE8-4C08-ACB6-063AB14695BB}" srcOrd="3" destOrd="0" presId="urn:microsoft.com/office/officeart/2005/8/layout/radial1"/>
    <dgm:cxn modelId="{351C5F98-5269-4A0A-B927-7F0AEF8F0295}" type="presParOf" srcId="{BEBB86B5-3AE8-4C08-ACB6-063AB14695BB}" destId="{009D5755-14F6-4250-93DA-DABB98E81EB7}" srcOrd="0" destOrd="0" presId="urn:microsoft.com/office/officeart/2005/8/layout/radial1"/>
    <dgm:cxn modelId="{4BB204AE-97EC-414A-BDE3-D792A73DF95E}" type="presParOf" srcId="{261E68DF-1CB9-4F31-BD33-F1CD082947F7}" destId="{EC3E5D0D-57F4-45EC-AB40-B9EF7D5BE74E}" srcOrd="4" destOrd="0" presId="urn:microsoft.com/office/officeart/2005/8/layout/radial1"/>
    <dgm:cxn modelId="{3642669B-AEAC-4751-8880-DA99BD2D403F}" type="presParOf" srcId="{261E68DF-1CB9-4F31-BD33-F1CD082947F7}" destId="{8D655FF1-71A4-4C00-BDF1-C1DFE7D52AC9}" srcOrd="5" destOrd="0" presId="urn:microsoft.com/office/officeart/2005/8/layout/radial1"/>
    <dgm:cxn modelId="{BFBE06D0-EF23-4445-801B-CF0DC7428F08}" type="presParOf" srcId="{8D655FF1-71A4-4C00-BDF1-C1DFE7D52AC9}" destId="{3B85B8B9-53E8-411F-997B-3A05E91DABC2}" srcOrd="0" destOrd="0" presId="urn:microsoft.com/office/officeart/2005/8/layout/radial1"/>
    <dgm:cxn modelId="{D6A8667D-65E5-4485-A258-46137D35A6E9}" type="presParOf" srcId="{261E68DF-1CB9-4F31-BD33-F1CD082947F7}" destId="{E8308428-7A1D-4406-84BC-39D9097FF550}" srcOrd="6" destOrd="0" presId="urn:microsoft.com/office/officeart/2005/8/layout/radial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700DB372-1AF6-4265-959A-4E9397ACBD1B}" type="doc">
      <dgm:prSet loTypeId="urn:microsoft.com/office/officeart/2005/8/layout/radial1" loCatId="relationship" qsTypeId="urn:microsoft.com/office/officeart/2005/8/quickstyle/simple5" qsCatId="simple" csTypeId="urn:microsoft.com/office/officeart/2005/8/colors/accent3_1" csCatId="accent3" phldr="1"/>
      <dgm:spPr/>
      <dgm:t>
        <a:bodyPr/>
        <a:lstStyle/>
        <a:p>
          <a:endParaRPr lang="nl-NL"/>
        </a:p>
      </dgm:t>
    </dgm:pt>
    <dgm:pt modelId="{51C8BC04-F36C-4025-888A-663CCA6018C6}">
      <dgm:prSet phldrT="[Tekst]" custT="1"/>
      <dgm:spPr/>
      <dgm:t>
        <a:bodyPr/>
        <a:lstStyle/>
        <a:p>
          <a:r>
            <a:rPr lang="nl-NL" sz="900" dirty="0"/>
            <a:t>Kennis </a:t>
          </a:r>
          <a:r>
            <a:rPr lang="nl-NL" sz="900" dirty="0" err="1"/>
            <a:t>institu-ten</a:t>
          </a:r>
          <a:endParaRPr lang="nl-NL" sz="1000" dirty="0"/>
        </a:p>
      </dgm:t>
    </dgm:pt>
    <dgm:pt modelId="{927D9B53-D9C9-4718-A5B2-FA08426091F7}" type="parTrans" cxnId="{196F0913-A76D-4C7B-BEE8-48607AA7ECF0}">
      <dgm:prSet/>
      <dgm:spPr/>
      <dgm:t>
        <a:bodyPr/>
        <a:lstStyle/>
        <a:p>
          <a:endParaRPr lang="nl-NL" sz="800"/>
        </a:p>
      </dgm:t>
    </dgm:pt>
    <dgm:pt modelId="{97E46604-5FE3-44DC-8EDD-AFB679E8A482}" type="sibTrans" cxnId="{196F0913-A76D-4C7B-BEE8-48607AA7ECF0}">
      <dgm:prSet/>
      <dgm:spPr/>
      <dgm:t>
        <a:bodyPr/>
        <a:lstStyle/>
        <a:p>
          <a:endParaRPr lang="nl-NL" sz="800"/>
        </a:p>
      </dgm:t>
    </dgm:pt>
    <dgm:pt modelId="{59B7C088-21E7-492C-82A2-095DF9BCBBD6}">
      <dgm:prSet custT="1"/>
      <dgm:spPr/>
      <dgm:t>
        <a:bodyPr/>
        <a:lstStyle/>
        <a:p>
          <a:r>
            <a:rPr lang="nl-NL" sz="900" dirty="0" err="1">
              <a:hlinkClick xmlns:r="http://schemas.openxmlformats.org/officeDocument/2006/relationships" r:id="rId1"/>
            </a:rPr>
            <a:t>NJi</a:t>
          </a:r>
          <a:endParaRPr lang="nl-NL" sz="900" dirty="0"/>
        </a:p>
      </dgm:t>
    </dgm:pt>
    <dgm:pt modelId="{78212777-C69B-472F-BFD9-F152ACFD14AB}" type="parTrans" cxnId="{26FA450E-3163-402E-981B-837C3BDC8CD4}">
      <dgm:prSet/>
      <dgm:spPr/>
      <dgm:t>
        <a:bodyPr/>
        <a:lstStyle/>
        <a:p>
          <a:endParaRPr lang="nl-NL"/>
        </a:p>
      </dgm:t>
    </dgm:pt>
    <dgm:pt modelId="{1B27A37E-87C3-4781-9A65-A400CCC4164B}" type="sibTrans" cxnId="{26FA450E-3163-402E-981B-837C3BDC8CD4}">
      <dgm:prSet/>
      <dgm:spPr/>
      <dgm:t>
        <a:bodyPr/>
        <a:lstStyle/>
        <a:p>
          <a:endParaRPr lang="nl-NL"/>
        </a:p>
      </dgm:t>
    </dgm:pt>
    <dgm:pt modelId="{0B8D5781-2976-493F-B44D-580ECDF0114B}">
      <dgm:prSet custT="1"/>
      <dgm:spPr/>
      <dgm:t>
        <a:bodyPr/>
        <a:lstStyle/>
        <a:p>
          <a:r>
            <a:rPr lang="nl-NL" sz="900" dirty="0">
              <a:hlinkClick xmlns:r="http://schemas.openxmlformats.org/officeDocument/2006/relationships" r:id="rId2"/>
            </a:rPr>
            <a:t>SCP</a:t>
          </a:r>
          <a:endParaRPr lang="nl-NL" sz="900" dirty="0"/>
        </a:p>
      </dgm:t>
    </dgm:pt>
    <dgm:pt modelId="{6B3339D9-27BE-44E2-B280-1057AEB6E9C2}" type="parTrans" cxnId="{8C4CFC58-6637-42A5-B666-F12F5282C29E}">
      <dgm:prSet/>
      <dgm:spPr/>
      <dgm:t>
        <a:bodyPr/>
        <a:lstStyle/>
        <a:p>
          <a:endParaRPr lang="nl-NL"/>
        </a:p>
      </dgm:t>
    </dgm:pt>
    <dgm:pt modelId="{BF0F1214-D26C-49A7-A3DB-D48B49952EEC}" type="sibTrans" cxnId="{8C4CFC58-6637-42A5-B666-F12F5282C29E}">
      <dgm:prSet/>
      <dgm:spPr/>
      <dgm:t>
        <a:bodyPr/>
        <a:lstStyle/>
        <a:p>
          <a:endParaRPr lang="nl-NL"/>
        </a:p>
      </dgm:t>
    </dgm:pt>
    <dgm:pt modelId="{3B7272C4-1AFD-42A6-9A38-BC66BC279430}">
      <dgm:prSet custT="1"/>
      <dgm:spPr/>
      <dgm:t>
        <a:bodyPr/>
        <a:lstStyle/>
        <a:p>
          <a:r>
            <a:rPr lang="nl-NL" sz="800" dirty="0">
              <a:hlinkClick xmlns:r="http://schemas.openxmlformats.org/officeDocument/2006/relationships" r:id="rId3"/>
            </a:rPr>
            <a:t>Movisie</a:t>
          </a:r>
          <a:endParaRPr lang="nl-NL" sz="800" dirty="0"/>
        </a:p>
      </dgm:t>
    </dgm:pt>
    <dgm:pt modelId="{5534A4B7-F307-4AA0-BF3E-8DA1DAA16987}" type="parTrans" cxnId="{AA88B9E6-A838-4684-9B0F-93F427AD7800}">
      <dgm:prSet/>
      <dgm:spPr/>
      <dgm:t>
        <a:bodyPr/>
        <a:lstStyle/>
        <a:p>
          <a:endParaRPr lang="nl-NL"/>
        </a:p>
      </dgm:t>
    </dgm:pt>
    <dgm:pt modelId="{7E8AB054-B224-4D0F-923E-98920ED9E21A}" type="sibTrans" cxnId="{AA88B9E6-A838-4684-9B0F-93F427AD7800}">
      <dgm:prSet/>
      <dgm:spPr/>
      <dgm:t>
        <a:bodyPr/>
        <a:lstStyle/>
        <a:p>
          <a:endParaRPr lang="nl-NL"/>
        </a:p>
      </dgm:t>
    </dgm:pt>
    <dgm:pt modelId="{5B85ACF9-B1FE-446C-A2F5-3FF04BF79D20}">
      <dgm:prSet custT="1"/>
      <dgm:spPr/>
      <dgm:t>
        <a:bodyPr/>
        <a:lstStyle/>
        <a:p>
          <a:r>
            <a:rPr lang="nl-NL" sz="900" dirty="0">
              <a:hlinkClick xmlns:r="http://schemas.openxmlformats.org/officeDocument/2006/relationships" r:id="rId4"/>
            </a:rPr>
            <a:t>CBS</a:t>
          </a:r>
          <a:endParaRPr lang="nl-NL" sz="900" dirty="0"/>
        </a:p>
      </dgm:t>
    </dgm:pt>
    <dgm:pt modelId="{63A810CB-4513-4D4A-A5FA-14CB1C83A462}" type="parTrans" cxnId="{AC113623-3A94-46B5-95B9-8C1B475433DD}">
      <dgm:prSet/>
      <dgm:spPr/>
      <dgm:t>
        <a:bodyPr/>
        <a:lstStyle/>
        <a:p>
          <a:endParaRPr lang="nl-NL"/>
        </a:p>
      </dgm:t>
    </dgm:pt>
    <dgm:pt modelId="{0D10F12C-824E-441C-9874-A02E184D0A00}" type="sibTrans" cxnId="{AC113623-3A94-46B5-95B9-8C1B475433DD}">
      <dgm:prSet/>
      <dgm:spPr/>
      <dgm:t>
        <a:bodyPr/>
        <a:lstStyle/>
        <a:p>
          <a:endParaRPr lang="nl-NL"/>
        </a:p>
      </dgm:t>
    </dgm:pt>
    <dgm:pt modelId="{76C82088-3CE8-4397-9659-F3C25B1A5181}">
      <dgm:prSet custT="1"/>
      <dgm:spPr/>
      <dgm:t>
        <a:bodyPr/>
        <a:lstStyle/>
        <a:p>
          <a:r>
            <a:rPr lang="nl-NL" sz="800">
              <a:hlinkClick xmlns:r="http://schemas.openxmlformats.org/officeDocument/2006/relationships" r:id="rId5"/>
            </a:rPr>
            <a:t>Stimu-lansz</a:t>
          </a:r>
          <a:endParaRPr lang="nl-NL" sz="800" dirty="0"/>
        </a:p>
      </dgm:t>
    </dgm:pt>
    <dgm:pt modelId="{466216F1-9216-49F1-8994-EF9BC5353A13}" type="parTrans" cxnId="{11FC50B4-80AE-4765-80AC-9A0407F28C05}">
      <dgm:prSet/>
      <dgm:spPr/>
      <dgm:t>
        <a:bodyPr/>
        <a:lstStyle/>
        <a:p>
          <a:endParaRPr lang="nl-NL"/>
        </a:p>
      </dgm:t>
    </dgm:pt>
    <dgm:pt modelId="{216A7B55-8FEE-4833-BBD6-9A4E49573BD4}" type="sibTrans" cxnId="{11FC50B4-80AE-4765-80AC-9A0407F28C05}">
      <dgm:prSet/>
      <dgm:spPr/>
      <dgm:t>
        <a:bodyPr/>
        <a:lstStyle/>
        <a:p>
          <a:endParaRPr lang="nl-NL"/>
        </a:p>
      </dgm:t>
    </dgm:pt>
    <dgm:pt modelId="{0CB6A8EF-BC18-427F-A337-FA55985E5B19}">
      <dgm:prSet custT="1"/>
      <dgm:spPr/>
      <dgm:t>
        <a:bodyPr/>
        <a:lstStyle/>
        <a:p>
          <a:r>
            <a:rPr lang="nl-NL" sz="700">
              <a:hlinkClick xmlns:r="http://schemas.openxmlformats.org/officeDocument/2006/relationships" r:id="rId6"/>
            </a:rPr>
            <a:t>Kennis- centrum Kinder- en Jeugdpsy-chiatrie</a:t>
          </a:r>
          <a:endParaRPr lang="nl-NL" sz="700" dirty="0"/>
        </a:p>
      </dgm:t>
    </dgm:pt>
    <dgm:pt modelId="{BCFCD824-FD94-454E-934F-4517852E09BB}" type="parTrans" cxnId="{0338B58D-6B76-43D7-B5D7-013B55F41F49}">
      <dgm:prSet/>
      <dgm:spPr/>
      <dgm:t>
        <a:bodyPr/>
        <a:lstStyle/>
        <a:p>
          <a:endParaRPr lang="nl-NL"/>
        </a:p>
      </dgm:t>
    </dgm:pt>
    <dgm:pt modelId="{4AF67814-FA22-4783-9165-D40F4E07EBDB}" type="sibTrans" cxnId="{0338B58D-6B76-43D7-B5D7-013B55F41F49}">
      <dgm:prSet/>
      <dgm:spPr/>
      <dgm:t>
        <a:bodyPr/>
        <a:lstStyle/>
        <a:p>
          <a:endParaRPr lang="nl-NL"/>
        </a:p>
      </dgm:t>
    </dgm:pt>
    <dgm:pt modelId="{63985A92-5027-4969-A6B7-885D5EF2BEBA}">
      <dgm:prSet/>
      <dgm:spPr/>
      <dgm:t>
        <a:bodyPr/>
        <a:lstStyle/>
        <a:p>
          <a:r>
            <a:rPr lang="nl-NL">
              <a:hlinkClick xmlns:r="http://schemas.openxmlformats.org/officeDocument/2006/relationships" r:id="rId7"/>
            </a:rPr>
            <a:t>Verwey-Jonker instituut</a:t>
          </a:r>
          <a:endParaRPr lang="nl-NL" dirty="0"/>
        </a:p>
      </dgm:t>
    </dgm:pt>
    <dgm:pt modelId="{78F74A91-9335-4B9D-84ED-FA5F442C0CF4}" type="parTrans" cxnId="{0BAFBB02-44EB-4000-8F3A-1D15B7D87693}">
      <dgm:prSet/>
      <dgm:spPr/>
      <dgm:t>
        <a:bodyPr/>
        <a:lstStyle/>
        <a:p>
          <a:endParaRPr lang="nl-NL"/>
        </a:p>
      </dgm:t>
    </dgm:pt>
    <dgm:pt modelId="{39BD344C-0BF9-42CD-BAFA-54B651B7393E}" type="sibTrans" cxnId="{0BAFBB02-44EB-4000-8F3A-1D15B7D87693}">
      <dgm:prSet/>
      <dgm:spPr/>
      <dgm:t>
        <a:bodyPr/>
        <a:lstStyle/>
        <a:p>
          <a:endParaRPr lang="nl-NL"/>
        </a:p>
      </dgm:t>
    </dgm:pt>
    <dgm:pt modelId="{DA1D2882-A179-4401-B69D-E65D78ADD9E8}">
      <dgm:prSet/>
      <dgm:spPr/>
      <dgm:t>
        <a:bodyPr/>
        <a:lstStyle/>
        <a:p>
          <a:r>
            <a:rPr lang="nl-NL" dirty="0">
              <a:hlinkClick xmlns:r="http://schemas.openxmlformats.org/officeDocument/2006/relationships" r:id="rId8"/>
            </a:rPr>
            <a:t>Trimbos-instituut</a:t>
          </a:r>
          <a:endParaRPr lang="nl-NL" dirty="0"/>
        </a:p>
      </dgm:t>
    </dgm:pt>
    <dgm:pt modelId="{FFD4126B-24E7-46AD-9068-6130EA008F35}" type="parTrans" cxnId="{39B3265A-00CB-4A66-BE23-F84BCD8ACC7C}">
      <dgm:prSet/>
      <dgm:spPr/>
      <dgm:t>
        <a:bodyPr/>
        <a:lstStyle/>
        <a:p>
          <a:endParaRPr lang="nl-NL"/>
        </a:p>
      </dgm:t>
    </dgm:pt>
    <dgm:pt modelId="{7932CB51-CC42-4C4C-9791-F7DA13F4CA03}" type="sibTrans" cxnId="{39B3265A-00CB-4A66-BE23-F84BCD8ACC7C}">
      <dgm:prSet/>
      <dgm:spPr/>
      <dgm:t>
        <a:bodyPr/>
        <a:lstStyle/>
        <a:p>
          <a:endParaRPr lang="nl-NL"/>
        </a:p>
      </dgm:t>
    </dgm:pt>
    <dgm:pt modelId="{856F0EA6-3802-486A-BC5D-44B150747398}">
      <dgm:prSet custT="1"/>
      <dgm:spPr/>
      <dgm:t>
        <a:bodyPr/>
        <a:lstStyle/>
        <a:p>
          <a:r>
            <a:rPr lang="nl-NL" sz="800">
              <a:hlinkClick xmlns:r="http://schemas.openxmlformats.org/officeDocument/2006/relationships" r:id="rId9"/>
            </a:rPr>
            <a:t>Landelijk Kennis-centrum </a:t>
          </a:r>
          <a:r>
            <a:rPr lang="nl-NL" sz="800" dirty="0">
              <a:hlinkClick xmlns:r="http://schemas.openxmlformats.org/officeDocument/2006/relationships" r:id="rId9"/>
            </a:rPr>
            <a:t>LVB</a:t>
          </a:r>
          <a:endParaRPr lang="nl-NL" sz="800" dirty="0"/>
        </a:p>
      </dgm:t>
    </dgm:pt>
    <dgm:pt modelId="{556FCD71-B845-4B7E-A68B-EA01A11CCD62}" type="parTrans" cxnId="{10B046EA-B26D-48A1-813B-B1C5A57DA0A7}">
      <dgm:prSet/>
      <dgm:spPr/>
      <dgm:t>
        <a:bodyPr/>
        <a:lstStyle/>
        <a:p>
          <a:endParaRPr lang="nl-NL"/>
        </a:p>
      </dgm:t>
    </dgm:pt>
    <dgm:pt modelId="{832E4ED2-F2C5-46EA-BA47-BEF33D60B5FF}" type="sibTrans" cxnId="{10B046EA-B26D-48A1-813B-B1C5A57DA0A7}">
      <dgm:prSet/>
      <dgm:spPr/>
      <dgm:t>
        <a:bodyPr/>
        <a:lstStyle/>
        <a:p>
          <a:endParaRPr lang="nl-NL"/>
        </a:p>
      </dgm:t>
    </dgm:pt>
    <dgm:pt modelId="{5BA64741-1395-4771-848B-92588142AF78}">
      <dgm:prSet custT="1"/>
      <dgm:spPr/>
      <dgm:t>
        <a:bodyPr/>
        <a:lstStyle/>
        <a:p>
          <a:r>
            <a:rPr lang="nl-NL" sz="900" dirty="0">
              <a:hlinkClick xmlns:r="http://schemas.openxmlformats.org/officeDocument/2006/relationships" r:id="rId10"/>
            </a:rPr>
            <a:t>NCJ</a:t>
          </a:r>
          <a:endParaRPr lang="nl-NL" sz="900" dirty="0"/>
        </a:p>
      </dgm:t>
    </dgm:pt>
    <dgm:pt modelId="{C3CAF8E7-0A3A-41A3-9DE5-08EC0E0555C2}" type="parTrans" cxnId="{17775EA6-64FB-4C75-8984-2E267E1054E2}">
      <dgm:prSet/>
      <dgm:spPr/>
      <dgm:t>
        <a:bodyPr/>
        <a:lstStyle/>
        <a:p>
          <a:endParaRPr lang="nl-NL"/>
        </a:p>
      </dgm:t>
    </dgm:pt>
    <dgm:pt modelId="{01D72F5C-FC64-4E89-8128-238B86C5C132}" type="sibTrans" cxnId="{17775EA6-64FB-4C75-8984-2E267E1054E2}">
      <dgm:prSet/>
      <dgm:spPr/>
      <dgm:t>
        <a:bodyPr/>
        <a:lstStyle/>
        <a:p>
          <a:endParaRPr lang="nl-NL"/>
        </a:p>
      </dgm:t>
    </dgm:pt>
    <dgm:pt modelId="{85A8F11A-C045-4C4D-86C6-C6E279077068}">
      <dgm:prSet/>
      <dgm:spPr/>
      <dgm:t>
        <a:bodyPr/>
        <a:lstStyle/>
        <a:p>
          <a:r>
            <a:rPr lang="nl-NL" dirty="0">
              <a:hlinkClick xmlns:r="http://schemas.openxmlformats.org/officeDocument/2006/relationships" r:id="rId11"/>
            </a:rPr>
            <a:t>Sardes</a:t>
          </a:r>
          <a:endParaRPr lang="nl-NL" dirty="0"/>
        </a:p>
      </dgm:t>
    </dgm:pt>
    <dgm:pt modelId="{5EB39E47-CD06-433C-B900-02EE859A6CB6}" type="parTrans" cxnId="{9A59D6D4-BE36-4BF3-8906-C88AA7278904}">
      <dgm:prSet/>
      <dgm:spPr/>
      <dgm:t>
        <a:bodyPr/>
        <a:lstStyle/>
        <a:p>
          <a:endParaRPr lang="nl-NL"/>
        </a:p>
      </dgm:t>
    </dgm:pt>
    <dgm:pt modelId="{2B2B2637-78A4-4B47-B52D-056DC028AB7E}" type="sibTrans" cxnId="{9A59D6D4-BE36-4BF3-8906-C88AA7278904}">
      <dgm:prSet/>
      <dgm:spPr/>
      <dgm:t>
        <a:bodyPr/>
        <a:lstStyle/>
        <a:p>
          <a:endParaRPr lang="nl-NL"/>
        </a:p>
      </dgm:t>
    </dgm:pt>
    <dgm:pt modelId="{07B9D93D-E044-4C77-9E22-2D47DFD38C05}">
      <dgm:prSet/>
      <dgm:spPr/>
      <dgm:t>
        <a:bodyPr/>
        <a:lstStyle/>
        <a:p>
          <a:r>
            <a:rPr lang="nl-NL" dirty="0">
              <a:hlinkClick xmlns:r="http://schemas.openxmlformats.org/officeDocument/2006/relationships" r:id="rId12"/>
            </a:rPr>
            <a:t>Pharos</a:t>
          </a:r>
          <a:endParaRPr lang="nl-NL" dirty="0"/>
        </a:p>
      </dgm:t>
    </dgm:pt>
    <dgm:pt modelId="{800C44D1-90CD-4F5A-932A-4B7A95CCBA92}" type="parTrans" cxnId="{8891DD02-6E70-45D1-B5EE-6D1B0A7934D2}">
      <dgm:prSet/>
      <dgm:spPr/>
      <dgm:t>
        <a:bodyPr/>
        <a:lstStyle/>
        <a:p>
          <a:endParaRPr lang="nl-NL"/>
        </a:p>
      </dgm:t>
    </dgm:pt>
    <dgm:pt modelId="{1B99AC21-9C26-4829-8E46-835FA1694FBE}" type="sibTrans" cxnId="{8891DD02-6E70-45D1-B5EE-6D1B0A7934D2}">
      <dgm:prSet/>
      <dgm:spPr/>
      <dgm:t>
        <a:bodyPr/>
        <a:lstStyle/>
        <a:p>
          <a:endParaRPr lang="nl-NL"/>
        </a:p>
      </dgm:t>
    </dgm:pt>
    <dgm:pt modelId="{261E68DF-1CB9-4F31-BD33-F1CD082947F7}" type="pres">
      <dgm:prSet presAssocID="{700DB372-1AF6-4265-959A-4E9397ACBD1B}" presName="cycle" presStyleCnt="0">
        <dgm:presLayoutVars>
          <dgm:chMax val="1"/>
          <dgm:dir/>
          <dgm:animLvl val="ctr"/>
          <dgm:resizeHandles val="exact"/>
        </dgm:presLayoutVars>
      </dgm:prSet>
      <dgm:spPr/>
    </dgm:pt>
    <dgm:pt modelId="{BC25891B-CCF6-4B2C-9AA3-97C59AD35468}" type="pres">
      <dgm:prSet presAssocID="{51C8BC04-F36C-4025-888A-663CCA6018C6}" presName="centerShape" presStyleLbl="node0" presStyleIdx="0" presStyleCnt="1"/>
      <dgm:spPr/>
    </dgm:pt>
    <dgm:pt modelId="{5EBDA3CF-E8E2-4301-91EE-D89A236502C3}" type="pres">
      <dgm:prSet presAssocID="{5534A4B7-F307-4AA0-BF3E-8DA1DAA16987}" presName="Name9" presStyleLbl="parChTrans1D2" presStyleIdx="0" presStyleCnt="12"/>
      <dgm:spPr/>
    </dgm:pt>
    <dgm:pt modelId="{08A68A1B-00FC-42E0-8543-172E9F6EE6C1}" type="pres">
      <dgm:prSet presAssocID="{5534A4B7-F307-4AA0-BF3E-8DA1DAA16987}" presName="connTx" presStyleLbl="parChTrans1D2" presStyleIdx="0" presStyleCnt="12"/>
      <dgm:spPr/>
    </dgm:pt>
    <dgm:pt modelId="{6EE006E6-3452-409B-A0A5-332F690826FC}" type="pres">
      <dgm:prSet presAssocID="{3B7272C4-1AFD-42A6-9A38-BC66BC279430}" presName="node" presStyleLbl="node1" presStyleIdx="0" presStyleCnt="12">
        <dgm:presLayoutVars>
          <dgm:bulletEnabled val="1"/>
        </dgm:presLayoutVars>
      </dgm:prSet>
      <dgm:spPr/>
    </dgm:pt>
    <dgm:pt modelId="{E76E0B90-E6D0-45B3-BAE0-64CBB1EF84E2}" type="pres">
      <dgm:prSet presAssocID="{78F74A91-9335-4B9D-84ED-FA5F442C0CF4}" presName="Name9" presStyleLbl="parChTrans1D2" presStyleIdx="1" presStyleCnt="12"/>
      <dgm:spPr/>
    </dgm:pt>
    <dgm:pt modelId="{F7335D96-A979-4128-84C4-7BCDC905CB54}" type="pres">
      <dgm:prSet presAssocID="{78F74A91-9335-4B9D-84ED-FA5F442C0CF4}" presName="connTx" presStyleLbl="parChTrans1D2" presStyleIdx="1" presStyleCnt="12"/>
      <dgm:spPr/>
    </dgm:pt>
    <dgm:pt modelId="{983A6F9C-5286-491B-BDB8-CB640E940897}" type="pres">
      <dgm:prSet presAssocID="{63985A92-5027-4969-A6B7-885D5EF2BEBA}" presName="node" presStyleLbl="node1" presStyleIdx="1" presStyleCnt="12">
        <dgm:presLayoutVars>
          <dgm:bulletEnabled val="1"/>
        </dgm:presLayoutVars>
      </dgm:prSet>
      <dgm:spPr/>
    </dgm:pt>
    <dgm:pt modelId="{E086F888-D1E5-4F41-974F-D8EE0CA9B0E6}" type="pres">
      <dgm:prSet presAssocID="{78212777-C69B-472F-BFD9-F152ACFD14AB}" presName="Name9" presStyleLbl="parChTrans1D2" presStyleIdx="2" presStyleCnt="12"/>
      <dgm:spPr/>
    </dgm:pt>
    <dgm:pt modelId="{750FB1E0-F5C2-40C5-AC62-F2E2E76A1F2F}" type="pres">
      <dgm:prSet presAssocID="{78212777-C69B-472F-BFD9-F152ACFD14AB}" presName="connTx" presStyleLbl="parChTrans1D2" presStyleIdx="2" presStyleCnt="12"/>
      <dgm:spPr/>
    </dgm:pt>
    <dgm:pt modelId="{63A543DE-15D5-4032-AC2D-256477CA72FD}" type="pres">
      <dgm:prSet presAssocID="{59B7C088-21E7-492C-82A2-095DF9BCBBD6}" presName="node" presStyleLbl="node1" presStyleIdx="2" presStyleCnt="12">
        <dgm:presLayoutVars>
          <dgm:bulletEnabled val="1"/>
        </dgm:presLayoutVars>
      </dgm:prSet>
      <dgm:spPr/>
    </dgm:pt>
    <dgm:pt modelId="{57E7FF7B-B4AE-4075-B3E6-6BD852BB1FC2}" type="pres">
      <dgm:prSet presAssocID="{556FCD71-B845-4B7E-A68B-EA01A11CCD62}" presName="Name9" presStyleLbl="parChTrans1D2" presStyleIdx="3" presStyleCnt="12"/>
      <dgm:spPr/>
    </dgm:pt>
    <dgm:pt modelId="{D43A47DC-DD00-4E1C-A4B6-39915629289C}" type="pres">
      <dgm:prSet presAssocID="{556FCD71-B845-4B7E-A68B-EA01A11CCD62}" presName="connTx" presStyleLbl="parChTrans1D2" presStyleIdx="3" presStyleCnt="12"/>
      <dgm:spPr/>
    </dgm:pt>
    <dgm:pt modelId="{B317B9B7-88DD-48C9-BD0B-D293C75565C5}" type="pres">
      <dgm:prSet presAssocID="{856F0EA6-3802-486A-BC5D-44B150747398}" presName="node" presStyleLbl="node1" presStyleIdx="3" presStyleCnt="12" custScaleX="110768" custScaleY="113997">
        <dgm:presLayoutVars>
          <dgm:bulletEnabled val="1"/>
        </dgm:presLayoutVars>
      </dgm:prSet>
      <dgm:spPr/>
    </dgm:pt>
    <dgm:pt modelId="{6B2414BD-CA86-4087-BFD7-11D007F1BD16}" type="pres">
      <dgm:prSet presAssocID="{BCFCD824-FD94-454E-934F-4517852E09BB}" presName="Name9" presStyleLbl="parChTrans1D2" presStyleIdx="4" presStyleCnt="12"/>
      <dgm:spPr/>
    </dgm:pt>
    <dgm:pt modelId="{DBA3AF06-9DD8-4C79-BA05-3CEE9D49EFE4}" type="pres">
      <dgm:prSet presAssocID="{BCFCD824-FD94-454E-934F-4517852E09BB}" presName="connTx" presStyleLbl="parChTrans1D2" presStyleIdx="4" presStyleCnt="12"/>
      <dgm:spPr/>
    </dgm:pt>
    <dgm:pt modelId="{ADD73511-13ED-4076-9AF4-72D73C4B52A9}" type="pres">
      <dgm:prSet presAssocID="{0CB6A8EF-BC18-427F-A337-FA55985E5B19}" presName="node" presStyleLbl="node1" presStyleIdx="4" presStyleCnt="12" custScaleX="113273" custScaleY="113629">
        <dgm:presLayoutVars>
          <dgm:bulletEnabled val="1"/>
        </dgm:presLayoutVars>
      </dgm:prSet>
      <dgm:spPr/>
    </dgm:pt>
    <dgm:pt modelId="{F5F3E69D-4632-44AE-92EB-959776F6E190}" type="pres">
      <dgm:prSet presAssocID="{63A810CB-4513-4D4A-A5FA-14CB1C83A462}" presName="Name9" presStyleLbl="parChTrans1D2" presStyleIdx="5" presStyleCnt="12"/>
      <dgm:spPr/>
    </dgm:pt>
    <dgm:pt modelId="{3A924A23-8AC2-47F5-BD96-AC646E280953}" type="pres">
      <dgm:prSet presAssocID="{63A810CB-4513-4D4A-A5FA-14CB1C83A462}" presName="connTx" presStyleLbl="parChTrans1D2" presStyleIdx="5" presStyleCnt="12"/>
      <dgm:spPr/>
    </dgm:pt>
    <dgm:pt modelId="{DD3652F2-F24D-4B7C-98D3-6DA876FAB4D5}" type="pres">
      <dgm:prSet presAssocID="{5B85ACF9-B1FE-446C-A2F5-3FF04BF79D20}" presName="node" presStyleLbl="node1" presStyleIdx="5" presStyleCnt="12">
        <dgm:presLayoutVars>
          <dgm:bulletEnabled val="1"/>
        </dgm:presLayoutVars>
      </dgm:prSet>
      <dgm:spPr/>
    </dgm:pt>
    <dgm:pt modelId="{1F073B91-4808-47A0-A880-D376EF894B7D}" type="pres">
      <dgm:prSet presAssocID="{466216F1-9216-49F1-8994-EF9BC5353A13}" presName="Name9" presStyleLbl="parChTrans1D2" presStyleIdx="6" presStyleCnt="12"/>
      <dgm:spPr/>
    </dgm:pt>
    <dgm:pt modelId="{725EE778-4668-47FE-BBE4-FF557FEE0F8A}" type="pres">
      <dgm:prSet presAssocID="{466216F1-9216-49F1-8994-EF9BC5353A13}" presName="connTx" presStyleLbl="parChTrans1D2" presStyleIdx="6" presStyleCnt="12"/>
      <dgm:spPr/>
    </dgm:pt>
    <dgm:pt modelId="{95871EA6-42AD-476F-85CD-E17F151ED8D8}" type="pres">
      <dgm:prSet presAssocID="{76C82088-3CE8-4397-9659-F3C25B1A5181}" presName="node" presStyleLbl="node1" presStyleIdx="6" presStyleCnt="12">
        <dgm:presLayoutVars>
          <dgm:bulletEnabled val="1"/>
        </dgm:presLayoutVars>
      </dgm:prSet>
      <dgm:spPr/>
    </dgm:pt>
    <dgm:pt modelId="{090A7A2C-B322-4D09-8AE0-F4EFDD7B7479}" type="pres">
      <dgm:prSet presAssocID="{FFD4126B-24E7-46AD-9068-6130EA008F35}" presName="Name9" presStyleLbl="parChTrans1D2" presStyleIdx="7" presStyleCnt="12"/>
      <dgm:spPr/>
    </dgm:pt>
    <dgm:pt modelId="{F7B1D5F1-D434-400F-80C5-4764EC298976}" type="pres">
      <dgm:prSet presAssocID="{FFD4126B-24E7-46AD-9068-6130EA008F35}" presName="connTx" presStyleLbl="parChTrans1D2" presStyleIdx="7" presStyleCnt="12"/>
      <dgm:spPr/>
    </dgm:pt>
    <dgm:pt modelId="{AA70A397-85BF-4FCC-96DF-2F54B4B97787}" type="pres">
      <dgm:prSet presAssocID="{DA1D2882-A179-4401-B69D-E65D78ADD9E8}" presName="node" presStyleLbl="node1" presStyleIdx="7" presStyleCnt="12">
        <dgm:presLayoutVars>
          <dgm:bulletEnabled val="1"/>
        </dgm:presLayoutVars>
      </dgm:prSet>
      <dgm:spPr/>
    </dgm:pt>
    <dgm:pt modelId="{9DC97964-C067-4663-A883-6E3DABA74B7C}" type="pres">
      <dgm:prSet presAssocID="{6B3339D9-27BE-44E2-B280-1057AEB6E9C2}" presName="Name9" presStyleLbl="parChTrans1D2" presStyleIdx="8" presStyleCnt="12"/>
      <dgm:spPr/>
    </dgm:pt>
    <dgm:pt modelId="{06F5CFDB-F857-4D19-8F08-38A8A3F2F33F}" type="pres">
      <dgm:prSet presAssocID="{6B3339D9-27BE-44E2-B280-1057AEB6E9C2}" presName="connTx" presStyleLbl="parChTrans1D2" presStyleIdx="8" presStyleCnt="12"/>
      <dgm:spPr/>
    </dgm:pt>
    <dgm:pt modelId="{8930027E-765C-434E-A604-CF03CA4E1FB2}" type="pres">
      <dgm:prSet presAssocID="{0B8D5781-2976-493F-B44D-580ECDF0114B}" presName="node" presStyleLbl="node1" presStyleIdx="8" presStyleCnt="12">
        <dgm:presLayoutVars>
          <dgm:bulletEnabled val="1"/>
        </dgm:presLayoutVars>
      </dgm:prSet>
      <dgm:spPr/>
    </dgm:pt>
    <dgm:pt modelId="{408147FC-1FAC-4936-9BF8-7A7638F47F67}" type="pres">
      <dgm:prSet presAssocID="{C3CAF8E7-0A3A-41A3-9DE5-08EC0E0555C2}" presName="Name9" presStyleLbl="parChTrans1D2" presStyleIdx="9" presStyleCnt="12"/>
      <dgm:spPr/>
    </dgm:pt>
    <dgm:pt modelId="{86940BE7-DE1B-4858-8565-992D90436F13}" type="pres">
      <dgm:prSet presAssocID="{C3CAF8E7-0A3A-41A3-9DE5-08EC0E0555C2}" presName="connTx" presStyleLbl="parChTrans1D2" presStyleIdx="9" presStyleCnt="12"/>
      <dgm:spPr/>
    </dgm:pt>
    <dgm:pt modelId="{BB05AED5-3FE5-4E96-83B1-02C07E05B39D}" type="pres">
      <dgm:prSet presAssocID="{5BA64741-1395-4771-848B-92588142AF78}" presName="node" presStyleLbl="node1" presStyleIdx="9" presStyleCnt="12">
        <dgm:presLayoutVars>
          <dgm:bulletEnabled val="1"/>
        </dgm:presLayoutVars>
      </dgm:prSet>
      <dgm:spPr/>
    </dgm:pt>
    <dgm:pt modelId="{981AE8B3-2DE2-459F-92E0-8145EC0C01DD}" type="pres">
      <dgm:prSet presAssocID="{5EB39E47-CD06-433C-B900-02EE859A6CB6}" presName="Name9" presStyleLbl="parChTrans1D2" presStyleIdx="10" presStyleCnt="12"/>
      <dgm:spPr/>
    </dgm:pt>
    <dgm:pt modelId="{FF0C4226-654D-46FB-81FF-16202A3E9588}" type="pres">
      <dgm:prSet presAssocID="{5EB39E47-CD06-433C-B900-02EE859A6CB6}" presName="connTx" presStyleLbl="parChTrans1D2" presStyleIdx="10" presStyleCnt="12"/>
      <dgm:spPr/>
    </dgm:pt>
    <dgm:pt modelId="{1D9ED9FD-0B3D-4AC6-9D58-248A98218217}" type="pres">
      <dgm:prSet presAssocID="{85A8F11A-C045-4C4D-86C6-C6E279077068}" presName="node" presStyleLbl="node1" presStyleIdx="10" presStyleCnt="12">
        <dgm:presLayoutVars>
          <dgm:bulletEnabled val="1"/>
        </dgm:presLayoutVars>
      </dgm:prSet>
      <dgm:spPr/>
    </dgm:pt>
    <dgm:pt modelId="{EDD5F52F-7D20-40AD-9946-C2A5EE2C36C9}" type="pres">
      <dgm:prSet presAssocID="{800C44D1-90CD-4F5A-932A-4B7A95CCBA92}" presName="Name9" presStyleLbl="parChTrans1D2" presStyleIdx="11" presStyleCnt="12"/>
      <dgm:spPr/>
    </dgm:pt>
    <dgm:pt modelId="{C623F9A6-EB93-464C-92A5-7B604D77E5DD}" type="pres">
      <dgm:prSet presAssocID="{800C44D1-90CD-4F5A-932A-4B7A95CCBA92}" presName="connTx" presStyleLbl="parChTrans1D2" presStyleIdx="11" presStyleCnt="12"/>
      <dgm:spPr/>
    </dgm:pt>
    <dgm:pt modelId="{2D4F61F6-8E87-48AF-871B-C645793A995E}" type="pres">
      <dgm:prSet presAssocID="{07B9D93D-E044-4C77-9E22-2D47DFD38C05}" presName="node" presStyleLbl="node1" presStyleIdx="11" presStyleCnt="12" custRadScaleRad="102919" custRadScaleInc="1301">
        <dgm:presLayoutVars>
          <dgm:bulletEnabled val="1"/>
        </dgm:presLayoutVars>
      </dgm:prSet>
      <dgm:spPr/>
    </dgm:pt>
  </dgm:ptLst>
  <dgm:cxnLst>
    <dgm:cxn modelId="{0BAFBB02-44EB-4000-8F3A-1D15B7D87693}" srcId="{51C8BC04-F36C-4025-888A-663CCA6018C6}" destId="{63985A92-5027-4969-A6B7-885D5EF2BEBA}" srcOrd="1" destOrd="0" parTransId="{78F74A91-9335-4B9D-84ED-FA5F442C0CF4}" sibTransId="{39BD344C-0BF9-42CD-BAFA-54B651B7393E}"/>
    <dgm:cxn modelId="{8891DD02-6E70-45D1-B5EE-6D1B0A7934D2}" srcId="{51C8BC04-F36C-4025-888A-663CCA6018C6}" destId="{07B9D93D-E044-4C77-9E22-2D47DFD38C05}" srcOrd="11" destOrd="0" parTransId="{800C44D1-90CD-4F5A-932A-4B7A95CCBA92}" sibTransId="{1B99AC21-9C26-4829-8E46-835FA1694FBE}"/>
    <dgm:cxn modelId="{6C37BC05-65C4-4C1E-8E4C-5F4086102222}" type="presOf" srcId="{856F0EA6-3802-486A-BC5D-44B150747398}" destId="{B317B9B7-88DD-48C9-BD0B-D293C75565C5}" srcOrd="0" destOrd="0" presId="urn:microsoft.com/office/officeart/2005/8/layout/radial1"/>
    <dgm:cxn modelId="{A158FB05-D092-43BD-96B6-AEC1E3222C74}" type="presOf" srcId="{63A810CB-4513-4D4A-A5FA-14CB1C83A462}" destId="{F5F3E69D-4632-44AE-92EB-959776F6E190}" srcOrd="0" destOrd="0" presId="urn:microsoft.com/office/officeart/2005/8/layout/radial1"/>
    <dgm:cxn modelId="{1BE4020D-9C1E-49DA-A90A-BB005CA4289A}" type="presOf" srcId="{78F74A91-9335-4B9D-84ED-FA5F442C0CF4}" destId="{E76E0B90-E6D0-45B3-BAE0-64CBB1EF84E2}" srcOrd="0" destOrd="0" presId="urn:microsoft.com/office/officeart/2005/8/layout/radial1"/>
    <dgm:cxn modelId="{26FA450E-3163-402E-981B-837C3BDC8CD4}" srcId="{51C8BC04-F36C-4025-888A-663CCA6018C6}" destId="{59B7C088-21E7-492C-82A2-095DF9BCBBD6}" srcOrd="2" destOrd="0" parTransId="{78212777-C69B-472F-BFD9-F152ACFD14AB}" sibTransId="{1B27A37E-87C3-4781-9A65-A400CCC4164B}"/>
    <dgm:cxn modelId="{196F0913-A76D-4C7B-BEE8-48607AA7ECF0}" srcId="{700DB372-1AF6-4265-959A-4E9397ACBD1B}" destId="{51C8BC04-F36C-4025-888A-663CCA6018C6}" srcOrd="0" destOrd="0" parTransId="{927D9B53-D9C9-4718-A5B2-FA08426091F7}" sibTransId="{97E46604-5FE3-44DC-8EDD-AFB679E8A482}"/>
    <dgm:cxn modelId="{8C366A14-EC54-49A1-B805-FB4270BEA158}" type="presOf" srcId="{556FCD71-B845-4B7E-A68B-EA01A11CCD62}" destId="{57E7FF7B-B4AE-4075-B3E6-6BD852BB1FC2}" srcOrd="0" destOrd="0" presId="urn:microsoft.com/office/officeart/2005/8/layout/radial1"/>
    <dgm:cxn modelId="{7FC25D1F-C160-4789-9343-372AA03F174E}" type="presOf" srcId="{85A8F11A-C045-4C4D-86C6-C6E279077068}" destId="{1D9ED9FD-0B3D-4AC6-9D58-248A98218217}" srcOrd="0" destOrd="0" presId="urn:microsoft.com/office/officeart/2005/8/layout/radial1"/>
    <dgm:cxn modelId="{AC113623-3A94-46B5-95B9-8C1B475433DD}" srcId="{51C8BC04-F36C-4025-888A-663CCA6018C6}" destId="{5B85ACF9-B1FE-446C-A2F5-3FF04BF79D20}" srcOrd="5" destOrd="0" parTransId="{63A810CB-4513-4D4A-A5FA-14CB1C83A462}" sibTransId="{0D10F12C-824E-441C-9874-A02E184D0A00}"/>
    <dgm:cxn modelId="{5F73B226-1C45-4E77-B8BE-B25B5B34B9B2}" type="presOf" srcId="{6B3339D9-27BE-44E2-B280-1057AEB6E9C2}" destId="{9DC97964-C067-4663-A883-6E3DABA74B7C}" srcOrd="0" destOrd="0" presId="urn:microsoft.com/office/officeart/2005/8/layout/radial1"/>
    <dgm:cxn modelId="{123DE531-C1A2-4CD4-94BB-BE77E1E858AB}" type="presOf" srcId="{466216F1-9216-49F1-8994-EF9BC5353A13}" destId="{725EE778-4668-47FE-BBE4-FF557FEE0F8A}" srcOrd="1" destOrd="0" presId="urn:microsoft.com/office/officeart/2005/8/layout/radial1"/>
    <dgm:cxn modelId="{C6600733-682B-4612-A488-3E1792A109EF}" type="presOf" srcId="{BCFCD824-FD94-454E-934F-4517852E09BB}" destId="{DBA3AF06-9DD8-4C79-BA05-3CEE9D49EFE4}" srcOrd="1" destOrd="0" presId="urn:microsoft.com/office/officeart/2005/8/layout/radial1"/>
    <dgm:cxn modelId="{F1A2F567-6B75-4B93-ACE4-9A5E0EF5B362}" type="presOf" srcId="{5534A4B7-F307-4AA0-BF3E-8DA1DAA16987}" destId="{08A68A1B-00FC-42E0-8543-172E9F6EE6C1}" srcOrd="1" destOrd="0" presId="urn:microsoft.com/office/officeart/2005/8/layout/radial1"/>
    <dgm:cxn modelId="{1EFBF070-8369-4D1E-B8DB-793ADE87573D}" type="presOf" srcId="{78212777-C69B-472F-BFD9-F152ACFD14AB}" destId="{750FB1E0-F5C2-40C5-AC62-F2E2E76A1F2F}" srcOrd="1" destOrd="0" presId="urn:microsoft.com/office/officeart/2005/8/layout/radial1"/>
    <dgm:cxn modelId="{43AC8672-B046-4B1A-93B8-B2252671AC25}" type="presOf" srcId="{76C82088-3CE8-4397-9659-F3C25B1A5181}" destId="{95871EA6-42AD-476F-85CD-E17F151ED8D8}" srcOrd="0" destOrd="0" presId="urn:microsoft.com/office/officeart/2005/8/layout/radial1"/>
    <dgm:cxn modelId="{1EB43774-5E60-4A3A-A229-DED86C6B227D}" type="presOf" srcId="{5534A4B7-F307-4AA0-BF3E-8DA1DAA16987}" destId="{5EBDA3CF-E8E2-4301-91EE-D89A236502C3}" srcOrd="0" destOrd="0" presId="urn:microsoft.com/office/officeart/2005/8/layout/radial1"/>
    <dgm:cxn modelId="{19549675-98C9-4DC9-8149-A9CA5C90AD4D}" type="presOf" srcId="{59B7C088-21E7-492C-82A2-095DF9BCBBD6}" destId="{63A543DE-15D5-4032-AC2D-256477CA72FD}" srcOrd="0" destOrd="0" presId="urn:microsoft.com/office/officeart/2005/8/layout/radial1"/>
    <dgm:cxn modelId="{399BEA56-19D8-4850-AF5E-54FE17B977C0}" type="presOf" srcId="{78F74A91-9335-4B9D-84ED-FA5F442C0CF4}" destId="{F7335D96-A979-4128-84C4-7BCDC905CB54}" srcOrd="1" destOrd="0" presId="urn:microsoft.com/office/officeart/2005/8/layout/radial1"/>
    <dgm:cxn modelId="{25D94977-785A-4F4B-9490-01D7634B4630}" type="presOf" srcId="{5B85ACF9-B1FE-446C-A2F5-3FF04BF79D20}" destId="{DD3652F2-F24D-4B7C-98D3-6DA876FAB4D5}" srcOrd="0" destOrd="0" presId="urn:microsoft.com/office/officeart/2005/8/layout/radial1"/>
    <dgm:cxn modelId="{8C4CFC58-6637-42A5-B666-F12F5282C29E}" srcId="{51C8BC04-F36C-4025-888A-663CCA6018C6}" destId="{0B8D5781-2976-493F-B44D-580ECDF0114B}" srcOrd="8" destOrd="0" parTransId="{6B3339D9-27BE-44E2-B280-1057AEB6E9C2}" sibTransId="{BF0F1214-D26C-49A7-A3DB-D48B49952EEC}"/>
    <dgm:cxn modelId="{39B3265A-00CB-4A66-BE23-F84BCD8ACC7C}" srcId="{51C8BC04-F36C-4025-888A-663CCA6018C6}" destId="{DA1D2882-A179-4401-B69D-E65D78ADD9E8}" srcOrd="7" destOrd="0" parTransId="{FFD4126B-24E7-46AD-9068-6130EA008F35}" sibTransId="{7932CB51-CC42-4C4C-9791-F7DA13F4CA03}"/>
    <dgm:cxn modelId="{A530FB7A-54DC-471A-BF46-1281BD462EC9}" type="presOf" srcId="{700DB372-1AF6-4265-959A-4E9397ACBD1B}" destId="{261E68DF-1CB9-4F31-BD33-F1CD082947F7}" srcOrd="0" destOrd="0" presId="urn:microsoft.com/office/officeart/2005/8/layout/radial1"/>
    <dgm:cxn modelId="{AB5B6F7D-96C6-4DF5-8685-0E8157C77836}" type="presOf" srcId="{0CB6A8EF-BC18-427F-A337-FA55985E5B19}" destId="{ADD73511-13ED-4076-9AF4-72D73C4B52A9}" srcOrd="0" destOrd="0" presId="urn:microsoft.com/office/officeart/2005/8/layout/radial1"/>
    <dgm:cxn modelId="{58097A7F-68BC-4465-91CE-82E7533D2E38}" type="presOf" srcId="{C3CAF8E7-0A3A-41A3-9DE5-08EC0E0555C2}" destId="{408147FC-1FAC-4936-9BF8-7A7638F47F67}" srcOrd="0" destOrd="0" presId="urn:microsoft.com/office/officeart/2005/8/layout/radial1"/>
    <dgm:cxn modelId="{58B55988-D366-4C93-88B2-D1DC3E4A6710}" type="presOf" srcId="{5EB39E47-CD06-433C-B900-02EE859A6CB6}" destId="{FF0C4226-654D-46FB-81FF-16202A3E9588}" srcOrd="1" destOrd="0" presId="urn:microsoft.com/office/officeart/2005/8/layout/radial1"/>
    <dgm:cxn modelId="{FCC2728A-2090-4C80-B28C-E01DF296758A}" type="presOf" srcId="{78212777-C69B-472F-BFD9-F152ACFD14AB}" destId="{E086F888-D1E5-4F41-974F-D8EE0CA9B0E6}" srcOrd="0" destOrd="0" presId="urn:microsoft.com/office/officeart/2005/8/layout/radial1"/>
    <dgm:cxn modelId="{2838D28C-2F69-460D-AA25-AE875A17729D}" type="presOf" srcId="{800C44D1-90CD-4F5A-932A-4B7A95CCBA92}" destId="{EDD5F52F-7D20-40AD-9946-C2A5EE2C36C9}" srcOrd="0" destOrd="0" presId="urn:microsoft.com/office/officeart/2005/8/layout/radial1"/>
    <dgm:cxn modelId="{0338B58D-6B76-43D7-B5D7-013B55F41F49}" srcId="{51C8BC04-F36C-4025-888A-663CCA6018C6}" destId="{0CB6A8EF-BC18-427F-A337-FA55985E5B19}" srcOrd="4" destOrd="0" parTransId="{BCFCD824-FD94-454E-934F-4517852E09BB}" sibTransId="{4AF67814-FA22-4783-9165-D40F4E07EBDB}"/>
    <dgm:cxn modelId="{0797AF8F-400F-499B-B839-533568F181C5}" type="presOf" srcId="{5BA64741-1395-4771-848B-92588142AF78}" destId="{BB05AED5-3FE5-4E96-83B1-02C07E05B39D}" srcOrd="0" destOrd="0" presId="urn:microsoft.com/office/officeart/2005/8/layout/radial1"/>
    <dgm:cxn modelId="{AA620294-E807-459F-9261-96E3C2EA2030}" type="presOf" srcId="{63985A92-5027-4969-A6B7-885D5EF2BEBA}" destId="{983A6F9C-5286-491B-BDB8-CB640E940897}" srcOrd="0" destOrd="0" presId="urn:microsoft.com/office/officeart/2005/8/layout/radial1"/>
    <dgm:cxn modelId="{757D269F-28DE-40F2-B6AC-3816D0A4AF58}" type="presOf" srcId="{DA1D2882-A179-4401-B69D-E65D78ADD9E8}" destId="{AA70A397-85BF-4FCC-96DF-2F54B4B97787}" srcOrd="0" destOrd="0" presId="urn:microsoft.com/office/officeart/2005/8/layout/radial1"/>
    <dgm:cxn modelId="{25F61AA0-47B8-439E-9A65-72E8288F5044}" type="presOf" srcId="{3B7272C4-1AFD-42A6-9A38-BC66BC279430}" destId="{6EE006E6-3452-409B-A0A5-332F690826FC}" srcOrd="0" destOrd="0" presId="urn:microsoft.com/office/officeart/2005/8/layout/radial1"/>
    <dgm:cxn modelId="{F9B652A4-EB00-48DB-A821-1B7F49C54887}" type="presOf" srcId="{FFD4126B-24E7-46AD-9068-6130EA008F35}" destId="{090A7A2C-B322-4D09-8AE0-F4EFDD7B7479}" srcOrd="0" destOrd="0" presId="urn:microsoft.com/office/officeart/2005/8/layout/radial1"/>
    <dgm:cxn modelId="{17775EA6-64FB-4C75-8984-2E267E1054E2}" srcId="{51C8BC04-F36C-4025-888A-663CCA6018C6}" destId="{5BA64741-1395-4771-848B-92588142AF78}" srcOrd="9" destOrd="0" parTransId="{C3CAF8E7-0A3A-41A3-9DE5-08EC0E0555C2}" sibTransId="{01D72F5C-FC64-4E89-8128-238B86C5C132}"/>
    <dgm:cxn modelId="{66B568AD-CCCF-43A9-9FD6-82A3F52BA014}" type="presOf" srcId="{5EB39E47-CD06-433C-B900-02EE859A6CB6}" destId="{981AE8B3-2DE2-459F-92E0-8145EC0C01DD}" srcOrd="0" destOrd="0" presId="urn:microsoft.com/office/officeart/2005/8/layout/radial1"/>
    <dgm:cxn modelId="{779EE0AF-069D-4A13-9615-BCB591A493B9}" type="presOf" srcId="{556FCD71-B845-4B7E-A68B-EA01A11CCD62}" destId="{D43A47DC-DD00-4E1C-A4B6-39915629289C}" srcOrd="1" destOrd="0" presId="urn:microsoft.com/office/officeart/2005/8/layout/radial1"/>
    <dgm:cxn modelId="{11FC50B4-80AE-4765-80AC-9A0407F28C05}" srcId="{51C8BC04-F36C-4025-888A-663CCA6018C6}" destId="{76C82088-3CE8-4397-9659-F3C25B1A5181}" srcOrd="6" destOrd="0" parTransId="{466216F1-9216-49F1-8994-EF9BC5353A13}" sibTransId="{216A7B55-8FEE-4833-BBD6-9A4E49573BD4}"/>
    <dgm:cxn modelId="{473E17C3-DE6D-4360-8A94-01D7F8188B66}" type="presOf" srcId="{BCFCD824-FD94-454E-934F-4517852E09BB}" destId="{6B2414BD-CA86-4087-BFD7-11D007F1BD16}" srcOrd="0" destOrd="0" presId="urn:microsoft.com/office/officeart/2005/8/layout/radial1"/>
    <dgm:cxn modelId="{5566E1C8-C992-4AE2-9CCA-F5F94E6D3BA1}" type="presOf" srcId="{07B9D93D-E044-4C77-9E22-2D47DFD38C05}" destId="{2D4F61F6-8E87-48AF-871B-C645793A995E}" srcOrd="0" destOrd="0" presId="urn:microsoft.com/office/officeart/2005/8/layout/radial1"/>
    <dgm:cxn modelId="{62AA2ECE-4101-4AEC-84F0-CF76E25F00A1}" type="presOf" srcId="{466216F1-9216-49F1-8994-EF9BC5353A13}" destId="{1F073B91-4808-47A0-A880-D376EF894B7D}" srcOrd="0" destOrd="0" presId="urn:microsoft.com/office/officeart/2005/8/layout/radial1"/>
    <dgm:cxn modelId="{5E5290D1-60BF-4148-8B4D-D6F592AA9A73}" type="presOf" srcId="{C3CAF8E7-0A3A-41A3-9DE5-08EC0E0555C2}" destId="{86940BE7-DE1B-4858-8565-992D90436F13}" srcOrd="1" destOrd="0" presId="urn:microsoft.com/office/officeart/2005/8/layout/radial1"/>
    <dgm:cxn modelId="{9A59D6D4-BE36-4BF3-8906-C88AA7278904}" srcId="{51C8BC04-F36C-4025-888A-663CCA6018C6}" destId="{85A8F11A-C045-4C4D-86C6-C6E279077068}" srcOrd="10" destOrd="0" parTransId="{5EB39E47-CD06-433C-B900-02EE859A6CB6}" sibTransId="{2B2B2637-78A4-4B47-B52D-056DC028AB7E}"/>
    <dgm:cxn modelId="{9C4E2BD5-6D22-4CD2-905F-AE0DB62EE62A}" type="presOf" srcId="{6B3339D9-27BE-44E2-B280-1057AEB6E9C2}" destId="{06F5CFDB-F857-4D19-8F08-38A8A3F2F33F}" srcOrd="1" destOrd="0" presId="urn:microsoft.com/office/officeart/2005/8/layout/radial1"/>
    <dgm:cxn modelId="{F750F1D7-4BB4-43B3-8A91-9D9EFB9D0C7C}" type="presOf" srcId="{63A810CB-4513-4D4A-A5FA-14CB1C83A462}" destId="{3A924A23-8AC2-47F5-BD96-AC646E280953}" srcOrd="1" destOrd="0" presId="urn:microsoft.com/office/officeart/2005/8/layout/radial1"/>
    <dgm:cxn modelId="{31076CE2-64B3-42C0-A12C-FCE7BF4227E7}" type="presOf" srcId="{800C44D1-90CD-4F5A-932A-4B7A95CCBA92}" destId="{C623F9A6-EB93-464C-92A5-7B604D77E5DD}" srcOrd="1" destOrd="0" presId="urn:microsoft.com/office/officeart/2005/8/layout/radial1"/>
    <dgm:cxn modelId="{33FE6EE4-6E7C-4A76-86AA-209BEF649900}" type="presOf" srcId="{FFD4126B-24E7-46AD-9068-6130EA008F35}" destId="{F7B1D5F1-D434-400F-80C5-4764EC298976}" srcOrd="1" destOrd="0" presId="urn:microsoft.com/office/officeart/2005/8/layout/radial1"/>
    <dgm:cxn modelId="{AA88B9E6-A838-4684-9B0F-93F427AD7800}" srcId="{51C8BC04-F36C-4025-888A-663CCA6018C6}" destId="{3B7272C4-1AFD-42A6-9A38-BC66BC279430}" srcOrd="0" destOrd="0" parTransId="{5534A4B7-F307-4AA0-BF3E-8DA1DAA16987}" sibTransId="{7E8AB054-B224-4D0F-923E-98920ED9E21A}"/>
    <dgm:cxn modelId="{10B046EA-B26D-48A1-813B-B1C5A57DA0A7}" srcId="{51C8BC04-F36C-4025-888A-663CCA6018C6}" destId="{856F0EA6-3802-486A-BC5D-44B150747398}" srcOrd="3" destOrd="0" parTransId="{556FCD71-B845-4B7E-A68B-EA01A11CCD62}" sibTransId="{832E4ED2-F2C5-46EA-BA47-BEF33D60B5FF}"/>
    <dgm:cxn modelId="{47CD36ED-270B-47A3-B8FB-6BB5238B3134}" type="presOf" srcId="{0B8D5781-2976-493F-B44D-580ECDF0114B}" destId="{8930027E-765C-434E-A604-CF03CA4E1FB2}" srcOrd="0" destOrd="0" presId="urn:microsoft.com/office/officeart/2005/8/layout/radial1"/>
    <dgm:cxn modelId="{D5AC8CFB-A438-40D7-9EE9-02ECCAA7B3A1}" type="presOf" srcId="{51C8BC04-F36C-4025-888A-663CCA6018C6}" destId="{BC25891B-CCF6-4B2C-9AA3-97C59AD35468}" srcOrd="0" destOrd="0" presId="urn:microsoft.com/office/officeart/2005/8/layout/radial1"/>
    <dgm:cxn modelId="{B657A0C9-91A3-4BF2-9C8A-20DDDB0BAAF2}" type="presParOf" srcId="{261E68DF-1CB9-4F31-BD33-F1CD082947F7}" destId="{BC25891B-CCF6-4B2C-9AA3-97C59AD35468}" srcOrd="0" destOrd="0" presId="urn:microsoft.com/office/officeart/2005/8/layout/radial1"/>
    <dgm:cxn modelId="{D4E9A371-37F4-4F24-A008-34D49D884FAE}" type="presParOf" srcId="{261E68DF-1CB9-4F31-BD33-F1CD082947F7}" destId="{5EBDA3CF-E8E2-4301-91EE-D89A236502C3}" srcOrd="1" destOrd="0" presId="urn:microsoft.com/office/officeart/2005/8/layout/radial1"/>
    <dgm:cxn modelId="{4F2074D7-660A-43A8-AE1F-EF7825511D8A}" type="presParOf" srcId="{5EBDA3CF-E8E2-4301-91EE-D89A236502C3}" destId="{08A68A1B-00FC-42E0-8543-172E9F6EE6C1}" srcOrd="0" destOrd="0" presId="urn:microsoft.com/office/officeart/2005/8/layout/radial1"/>
    <dgm:cxn modelId="{D8C4EE4A-C567-4309-AC1F-A26E6C49C1E5}" type="presParOf" srcId="{261E68DF-1CB9-4F31-BD33-F1CD082947F7}" destId="{6EE006E6-3452-409B-A0A5-332F690826FC}" srcOrd="2" destOrd="0" presId="urn:microsoft.com/office/officeart/2005/8/layout/radial1"/>
    <dgm:cxn modelId="{5D539040-A93D-4795-AA0B-67832EBBC585}" type="presParOf" srcId="{261E68DF-1CB9-4F31-BD33-F1CD082947F7}" destId="{E76E0B90-E6D0-45B3-BAE0-64CBB1EF84E2}" srcOrd="3" destOrd="0" presId="urn:microsoft.com/office/officeart/2005/8/layout/radial1"/>
    <dgm:cxn modelId="{FBA12F74-8076-4B15-B0C8-EC0F70B97092}" type="presParOf" srcId="{E76E0B90-E6D0-45B3-BAE0-64CBB1EF84E2}" destId="{F7335D96-A979-4128-84C4-7BCDC905CB54}" srcOrd="0" destOrd="0" presId="urn:microsoft.com/office/officeart/2005/8/layout/radial1"/>
    <dgm:cxn modelId="{62D85F42-5873-47FE-96EC-7CD3D0D7CCFE}" type="presParOf" srcId="{261E68DF-1CB9-4F31-BD33-F1CD082947F7}" destId="{983A6F9C-5286-491B-BDB8-CB640E940897}" srcOrd="4" destOrd="0" presId="urn:microsoft.com/office/officeart/2005/8/layout/radial1"/>
    <dgm:cxn modelId="{A1074558-5DAF-4A69-9321-1F5BF310DD46}" type="presParOf" srcId="{261E68DF-1CB9-4F31-BD33-F1CD082947F7}" destId="{E086F888-D1E5-4F41-974F-D8EE0CA9B0E6}" srcOrd="5" destOrd="0" presId="urn:microsoft.com/office/officeart/2005/8/layout/radial1"/>
    <dgm:cxn modelId="{3B82A9A5-CAEF-43B1-8F92-693B7A12B8E8}" type="presParOf" srcId="{E086F888-D1E5-4F41-974F-D8EE0CA9B0E6}" destId="{750FB1E0-F5C2-40C5-AC62-F2E2E76A1F2F}" srcOrd="0" destOrd="0" presId="urn:microsoft.com/office/officeart/2005/8/layout/radial1"/>
    <dgm:cxn modelId="{4BA0097D-8FA9-4CC6-B09B-A70E8AEBFC43}" type="presParOf" srcId="{261E68DF-1CB9-4F31-BD33-F1CD082947F7}" destId="{63A543DE-15D5-4032-AC2D-256477CA72FD}" srcOrd="6" destOrd="0" presId="urn:microsoft.com/office/officeart/2005/8/layout/radial1"/>
    <dgm:cxn modelId="{4D19319E-E7FC-4253-AD6F-73F146DD4A55}" type="presParOf" srcId="{261E68DF-1CB9-4F31-BD33-F1CD082947F7}" destId="{57E7FF7B-B4AE-4075-B3E6-6BD852BB1FC2}" srcOrd="7" destOrd="0" presId="urn:microsoft.com/office/officeart/2005/8/layout/radial1"/>
    <dgm:cxn modelId="{AC0268A6-2CE5-4058-A26E-D4A72470F922}" type="presParOf" srcId="{57E7FF7B-B4AE-4075-B3E6-6BD852BB1FC2}" destId="{D43A47DC-DD00-4E1C-A4B6-39915629289C}" srcOrd="0" destOrd="0" presId="urn:microsoft.com/office/officeart/2005/8/layout/radial1"/>
    <dgm:cxn modelId="{D4EE5AF1-AFCD-4B05-B5FD-E382299A66FC}" type="presParOf" srcId="{261E68DF-1CB9-4F31-BD33-F1CD082947F7}" destId="{B317B9B7-88DD-48C9-BD0B-D293C75565C5}" srcOrd="8" destOrd="0" presId="urn:microsoft.com/office/officeart/2005/8/layout/radial1"/>
    <dgm:cxn modelId="{6B1A59A0-941C-43BE-8FA5-D386EC96AC40}" type="presParOf" srcId="{261E68DF-1CB9-4F31-BD33-F1CD082947F7}" destId="{6B2414BD-CA86-4087-BFD7-11D007F1BD16}" srcOrd="9" destOrd="0" presId="urn:microsoft.com/office/officeart/2005/8/layout/radial1"/>
    <dgm:cxn modelId="{EE75522B-D87C-46BC-84CE-A53BAD501311}" type="presParOf" srcId="{6B2414BD-CA86-4087-BFD7-11D007F1BD16}" destId="{DBA3AF06-9DD8-4C79-BA05-3CEE9D49EFE4}" srcOrd="0" destOrd="0" presId="urn:microsoft.com/office/officeart/2005/8/layout/radial1"/>
    <dgm:cxn modelId="{4C11400F-D7C0-480C-B9A3-67BDB312C237}" type="presParOf" srcId="{261E68DF-1CB9-4F31-BD33-F1CD082947F7}" destId="{ADD73511-13ED-4076-9AF4-72D73C4B52A9}" srcOrd="10" destOrd="0" presId="urn:microsoft.com/office/officeart/2005/8/layout/radial1"/>
    <dgm:cxn modelId="{6E380ECF-2197-446B-BEEA-68360B40B5E6}" type="presParOf" srcId="{261E68DF-1CB9-4F31-BD33-F1CD082947F7}" destId="{F5F3E69D-4632-44AE-92EB-959776F6E190}" srcOrd="11" destOrd="0" presId="urn:microsoft.com/office/officeart/2005/8/layout/radial1"/>
    <dgm:cxn modelId="{3B041B42-1F46-4EA7-BE5B-A5695050FE78}" type="presParOf" srcId="{F5F3E69D-4632-44AE-92EB-959776F6E190}" destId="{3A924A23-8AC2-47F5-BD96-AC646E280953}" srcOrd="0" destOrd="0" presId="urn:microsoft.com/office/officeart/2005/8/layout/radial1"/>
    <dgm:cxn modelId="{BCBA8FC8-29FA-4C9F-9ACD-A52C6215BDE0}" type="presParOf" srcId="{261E68DF-1CB9-4F31-BD33-F1CD082947F7}" destId="{DD3652F2-F24D-4B7C-98D3-6DA876FAB4D5}" srcOrd="12" destOrd="0" presId="urn:microsoft.com/office/officeart/2005/8/layout/radial1"/>
    <dgm:cxn modelId="{A148DCF5-1403-451D-AD5E-AA2B9A1EBA84}" type="presParOf" srcId="{261E68DF-1CB9-4F31-BD33-F1CD082947F7}" destId="{1F073B91-4808-47A0-A880-D376EF894B7D}" srcOrd="13" destOrd="0" presId="urn:microsoft.com/office/officeart/2005/8/layout/radial1"/>
    <dgm:cxn modelId="{AA2C266D-D951-46F9-B414-93E4F26655D1}" type="presParOf" srcId="{1F073B91-4808-47A0-A880-D376EF894B7D}" destId="{725EE778-4668-47FE-BBE4-FF557FEE0F8A}" srcOrd="0" destOrd="0" presId="urn:microsoft.com/office/officeart/2005/8/layout/radial1"/>
    <dgm:cxn modelId="{861AF3F8-03B4-4278-93B5-322B365D03A4}" type="presParOf" srcId="{261E68DF-1CB9-4F31-BD33-F1CD082947F7}" destId="{95871EA6-42AD-476F-85CD-E17F151ED8D8}" srcOrd="14" destOrd="0" presId="urn:microsoft.com/office/officeart/2005/8/layout/radial1"/>
    <dgm:cxn modelId="{61FCD94A-B616-43FA-B2B4-801C0558B1AE}" type="presParOf" srcId="{261E68DF-1CB9-4F31-BD33-F1CD082947F7}" destId="{090A7A2C-B322-4D09-8AE0-F4EFDD7B7479}" srcOrd="15" destOrd="0" presId="urn:microsoft.com/office/officeart/2005/8/layout/radial1"/>
    <dgm:cxn modelId="{E76EFA71-F906-4F72-B840-4D740F7118F6}" type="presParOf" srcId="{090A7A2C-B322-4D09-8AE0-F4EFDD7B7479}" destId="{F7B1D5F1-D434-400F-80C5-4764EC298976}" srcOrd="0" destOrd="0" presId="urn:microsoft.com/office/officeart/2005/8/layout/radial1"/>
    <dgm:cxn modelId="{0E9FF298-0664-4CCB-B2B3-D2468BE82990}" type="presParOf" srcId="{261E68DF-1CB9-4F31-BD33-F1CD082947F7}" destId="{AA70A397-85BF-4FCC-96DF-2F54B4B97787}" srcOrd="16" destOrd="0" presId="urn:microsoft.com/office/officeart/2005/8/layout/radial1"/>
    <dgm:cxn modelId="{24BF767D-FD68-4B04-BF7C-25C0A21B3425}" type="presParOf" srcId="{261E68DF-1CB9-4F31-BD33-F1CD082947F7}" destId="{9DC97964-C067-4663-A883-6E3DABA74B7C}" srcOrd="17" destOrd="0" presId="urn:microsoft.com/office/officeart/2005/8/layout/radial1"/>
    <dgm:cxn modelId="{5CBD3F3D-D63A-48ED-AEC2-131B839DC57E}" type="presParOf" srcId="{9DC97964-C067-4663-A883-6E3DABA74B7C}" destId="{06F5CFDB-F857-4D19-8F08-38A8A3F2F33F}" srcOrd="0" destOrd="0" presId="urn:microsoft.com/office/officeart/2005/8/layout/radial1"/>
    <dgm:cxn modelId="{3252C5C0-1F5E-4E56-915C-6AD90683A8C6}" type="presParOf" srcId="{261E68DF-1CB9-4F31-BD33-F1CD082947F7}" destId="{8930027E-765C-434E-A604-CF03CA4E1FB2}" srcOrd="18" destOrd="0" presId="urn:microsoft.com/office/officeart/2005/8/layout/radial1"/>
    <dgm:cxn modelId="{BC0D4722-B1C4-4669-BC23-CBE4A0A2A6A2}" type="presParOf" srcId="{261E68DF-1CB9-4F31-BD33-F1CD082947F7}" destId="{408147FC-1FAC-4936-9BF8-7A7638F47F67}" srcOrd="19" destOrd="0" presId="urn:microsoft.com/office/officeart/2005/8/layout/radial1"/>
    <dgm:cxn modelId="{EBA861B6-F432-48B8-88B0-D320A767ECA7}" type="presParOf" srcId="{408147FC-1FAC-4936-9BF8-7A7638F47F67}" destId="{86940BE7-DE1B-4858-8565-992D90436F13}" srcOrd="0" destOrd="0" presId="urn:microsoft.com/office/officeart/2005/8/layout/radial1"/>
    <dgm:cxn modelId="{12B9B996-DDFB-430B-8C7C-DD9A68B28A1E}" type="presParOf" srcId="{261E68DF-1CB9-4F31-BD33-F1CD082947F7}" destId="{BB05AED5-3FE5-4E96-83B1-02C07E05B39D}" srcOrd="20" destOrd="0" presId="urn:microsoft.com/office/officeart/2005/8/layout/radial1"/>
    <dgm:cxn modelId="{EF50773C-FBFB-460D-98FF-10FDDE71D2A8}" type="presParOf" srcId="{261E68DF-1CB9-4F31-BD33-F1CD082947F7}" destId="{981AE8B3-2DE2-459F-92E0-8145EC0C01DD}" srcOrd="21" destOrd="0" presId="urn:microsoft.com/office/officeart/2005/8/layout/radial1"/>
    <dgm:cxn modelId="{BEE69918-813A-4435-827F-B0293AF8A7EF}" type="presParOf" srcId="{981AE8B3-2DE2-459F-92E0-8145EC0C01DD}" destId="{FF0C4226-654D-46FB-81FF-16202A3E9588}" srcOrd="0" destOrd="0" presId="urn:microsoft.com/office/officeart/2005/8/layout/radial1"/>
    <dgm:cxn modelId="{5D2051AE-D6B1-4DE1-9487-DC5A2213826B}" type="presParOf" srcId="{261E68DF-1CB9-4F31-BD33-F1CD082947F7}" destId="{1D9ED9FD-0B3D-4AC6-9D58-248A98218217}" srcOrd="22" destOrd="0" presId="urn:microsoft.com/office/officeart/2005/8/layout/radial1"/>
    <dgm:cxn modelId="{7A56CEDB-B6B2-4923-AC30-8419F9C79FED}" type="presParOf" srcId="{261E68DF-1CB9-4F31-BD33-F1CD082947F7}" destId="{EDD5F52F-7D20-40AD-9946-C2A5EE2C36C9}" srcOrd="23" destOrd="0" presId="urn:microsoft.com/office/officeart/2005/8/layout/radial1"/>
    <dgm:cxn modelId="{E0FB22BF-494E-45B6-9A33-8C033F27DF25}" type="presParOf" srcId="{EDD5F52F-7D20-40AD-9946-C2A5EE2C36C9}" destId="{C623F9A6-EB93-464C-92A5-7B604D77E5DD}" srcOrd="0" destOrd="0" presId="urn:microsoft.com/office/officeart/2005/8/layout/radial1"/>
    <dgm:cxn modelId="{B11A0FD4-94E7-4E3F-BE35-5732B509538E}" type="presParOf" srcId="{261E68DF-1CB9-4F31-BD33-F1CD082947F7}" destId="{2D4F61F6-8E87-48AF-871B-C645793A995E}" srcOrd="24" destOrd="0" presId="urn:microsoft.com/office/officeart/2005/8/layout/radial1"/>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B8B881FE-C2B9-4C1D-951A-DFAACA2ED6FC}" type="doc">
      <dgm:prSet loTypeId="urn:microsoft.com/office/officeart/2005/8/layout/radial1" loCatId="relationship" qsTypeId="urn:microsoft.com/office/officeart/2005/8/quickstyle/simple5" qsCatId="simple" csTypeId="urn:microsoft.com/office/officeart/2005/8/colors/accent3_1" csCatId="accent3" phldr="1"/>
      <dgm:spPr/>
      <dgm:t>
        <a:bodyPr/>
        <a:lstStyle/>
        <a:p>
          <a:endParaRPr lang="nl-NL"/>
        </a:p>
      </dgm:t>
    </dgm:pt>
    <dgm:pt modelId="{16F7FF03-02C8-4ED0-BA3D-E1FEBEE2580C}">
      <dgm:prSet phldrT="[Tekst]" custT="1"/>
      <dgm:spPr/>
      <dgm:t>
        <a:bodyPr/>
        <a:lstStyle/>
        <a:p>
          <a:r>
            <a:rPr lang="nl-NL" sz="800" dirty="0"/>
            <a:t>Doelgroep (ouder en kind)</a:t>
          </a:r>
        </a:p>
      </dgm:t>
    </dgm:pt>
    <dgm:pt modelId="{7E133E5A-337F-4375-8651-9A5E49F88A96}" type="sibTrans" cxnId="{E9126698-D9FE-4D74-9CF5-E21173A9DBD7}">
      <dgm:prSet/>
      <dgm:spPr/>
      <dgm:t>
        <a:bodyPr/>
        <a:lstStyle/>
        <a:p>
          <a:endParaRPr lang="nl-NL" sz="800"/>
        </a:p>
      </dgm:t>
    </dgm:pt>
    <dgm:pt modelId="{9F7A2433-4453-44C1-BDBB-F23B8EF264CE}" type="parTrans" cxnId="{E9126698-D9FE-4D74-9CF5-E21173A9DBD7}">
      <dgm:prSet/>
      <dgm:spPr/>
      <dgm:t>
        <a:bodyPr/>
        <a:lstStyle/>
        <a:p>
          <a:endParaRPr lang="nl-NL" sz="800"/>
        </a:p>
      </dgm:t>
    </dgm:pt>
    <dgm:pt modelId="{F9ED479C-B180-4E62-8E5B-9B9C6DE4CAD9}">
      <dgm:prSet custT="1"/>
      <dgm:spPr/>
      <dgm:t>
        <a:bodyPr/>
        <a:lstStyle/>
        <a:p>
          <a:r>
            <a:rPr lang="nl-NL" sz="800" dirty="0">
              <a:hlinkClick xmlns:r="http://schemas.openxmlformats.org/officeDocument/2006/relationships" r:id="rId1"/>
            </a:rPr>
            <a:t>Youth Spot</a:t>
          </a:r>
          <a:endParaRPr lang="nl-NL" sz="800" dirty="0"/>
        </a:p>
      </dgm:t>
    </dgm:pt>
    <dgm:pt modelId="{41C6E054-FB63-4375-8653-6EE25F1D3DAD}" type="parTrans" cxnId="{655045C0-EED1-484B-9B55-A13B37FA9D4E}">
      <dgm:prSet/>
      <dgm:spPr/>
      <dgm:t>
        <a:bodyPr/>
        <a:lstStyle/>
        <a:p>
          <a:endParaRPr lang="nl-NL"/>
        </a:p>
      </dgm:t>
    </dgm:pt>
    <dgm:pt modelId="{69C46799-FF18-485A-B96F-3A94FBDD2D4B}" type="sibTrans" cxnId="{655045C0-EED1-484B-9B55-A13B37FA9D4E}">
      <dgm:prSet/>
      <dgm:spPr/>
      <dgm:t>
        <a:bodyPr/>
        <a:lstStyle/>
        <a:p>
          <a:endParaRPr lang="nl-NL"/>
        </a:p>
      </dgm:t>
    </dgm:pt>
    <dgm:pt modelId="{84D817F6-0DB0-4990-BBBB-5F9A353BD2DB}">
      <dgm:prSet custT="1"/>
      <dgm:spPr/>
      <dgm:t>
        <a:bodyPr/>
        <a:lstStyle/>
        <a:p>
          <a:r>
            <a:rPr lang="nl-NL" sz="800" dirty="0">
              <a:hlinkClick xmlns:r="http://schemas.openxmlformats.org/officeDocument/2006/relationships" r:id="rId2"/>
            </a:rPr>
            <a:t>Kinder-ombudsman</a:t>
          </a:r>
          <a:endParaRPr lang="nl-NL" sz="800" dirty="0"/>
        </a:p>
      </dgm:t>
    </dgm:pt>
    <dgm:pt modelId="{4FF6B590-51BC-448E-86B1-E1842CD8B332}" type="parTrans" cxnId="{2663314B-28DA-4019-AD7E-D0A1C04F55C3}">
      <dgm:prSet/>
      <dgm:spPr/>
      <dgm:t>
        <a:bodyPr/>
        <a:lstStyle/>
        <a:p>
          <a:endParaRPr lang="nl-NL"/>
        </a:p>
      </dgm:t>
    </dgm:pt>
    <dgm:pt modelId="{49F74F2D-0F7C-4EDC-883E-D14410B84E6D}" type="sibTrans" cxnId="{2663314B-28DA-4019-AD7E-D0A1C04F55C3}">
      <dgm:prSet/>
      <dgm:spPr/>
      <dgm:t>
        <a:bodyPr/>
        <a:lstStyle/>
        <a:p>
          <a:endParaRPr lang="nl-NL"/>
        </a:p>
      </dgm:t>
    </dgm:pt>
    <dgm:pt modelId="{A83B2802-94BA-47C8-AF31-DC3153C0207F}">
      <dgm:prSet custT="1"/>
      <dgm:spPr/>
      <dgm:t>
        <a:bodyPr/>
        <a:lstStyle/>
        <a:p>
          <a:r>
            <a:rPr lang="nl-NL" sz="700" dirty="0">
              <a:hlinkClick xmlns:r="http://schemas.openxmlformats.org/officeDocument/2006/relationships" r:id="rId3"/>
            </a:rPr>
            <a:t>Nationale Jeugdraad NJR</a:t>
          </a:r>
          <a:endParaRPr lang="nl-NL" sz="700" dirty="0"/>
        </a:p>
      </dgm:t>
    </dgm:pt>
    <dgm:pt modelId="{1FB80C99-7428-421D-BE43-27BD053CBF1F}" type="parTrans" cxnId="{BDF1B038-CACE-4A3F-99D6-AD0A0208996B}">
      <dgm:prSet/>
      <dgm:spPr/>
      <dgm:t>
        <a:bodyPr/>
        <a:lstStyle/>
        <a:p>
          <a:endParaRPr lang="nl-NL"/>
        </a:p>
      </dgm:t>
    </dgm:pt>
    <dgm:pt modelId="{9399AEE9-8C05-4AA6-BECF-D0454546A437}" type="sibTrans" cxnId="{BDF1B038-CACE-4A3F-99D6-AD0A0208996B}">
      <dgm:prSet/>
      <dgm:spPr/>
      <dgm:t>
        <a:bodyPr/>
        <a:lstStyle/>
        <a:p>
          <a:endParaRPr lang="nl-NL"/>
        </a:p>
      </dgm:t>
    </dgm:pt>
    <dgm:pt modelId="{74FFC2EE-9282-4F69-8DE1-B40661E72A50}">
      <dgm:prSet custT="1"/>
      <dgm:spPr/>
      <dgm:t>
        <a:bodyPr/>
        <a:lstStyle/>
        <a:p>
          <a:r>
            <a:rPr lang="nl-NL" sz="700">
              <a:hlinkClick xmlns:r="http://schemas.openxmlformats.org/officeDocument/2006/relationships" r:id="rId4"/>
            </a:rPr>
            <a:t>Jeugd-Welzijns-Beraad</a:t>
          </a:r>
          <a:endParaRPr lang="nl-NL" sz="400" dirty="0"/>
        </a:p>
      </dgm:t>
    </dgm:pt>
    <dgm:pt modelId="{86350C90-623E-4E21-B1A2-D2CB93B34400}" type="parTrans" cxnId="{9050F4E9-C9A9-4A2E-AF2C-95CA300FC748}">
      <dgm:prSet/>
      <dgm:spPr/>
      <dgm:t>
        <a:bodyPr/>
        <a:lstStyle/>
        <a:p>
          <a:endParaRPr lang="nl-NL"/>
        </a:p>
      </dgm:t>
    </dgm:pt>
    <dgm:pt modelId="{5EF1D435-2425-4875-94D2-8F62C7126311}" type="sibTrans" cxnId="{9050F4E9-C9A9-4A2E-AF2C-95CA300FC748}">
      <dgm:prSet/>
      <dgm:spPr/>
      <dgm:t>
        <a:bodyPr/>
        <a:lstStyle/>
        <a:p>
          <a:endParaRPr lang="nl-NL"/>
        </a:p>
      </dgm:t>
    </dgm:pt>
    <dgm:pt modelId="{FB32774B-C8E4-40B2-A998-10A7722A11A4}">
      <dgm:prSet custT="1"/>
      <dgm:spPr/>
      <dgm:t>
        <a:bodyPr/>
        <a:lstStyle/>
        <a:p>
          <a:r>
            <a:rPr lang="nl-NL" sz="600">
              <a:hlinkClick xmlns:r="http://schemas.openxmlformats.org/officeDocument/2006/relationships" r:id="rId5"/>
            </a:rPr>
            <a:t>Zorgbelang Nederland</a:t>
          </a:r>
          <a:r>
            <a:rPr lang="nl-NL" sz="600"/>
            <a:t> </a:t>
          </a:r>
          <a:endParaRPr lang="nl-NL" sz="600" dirty="0"/>
        </a:p>
      </dgm:t>
    </dgm:pt>
    <dgm:pt modelId="{0808A037-FC71-445D-B56B-C70FF225B2A2}" type="parTrans" cxnId="{CFFB3F17-E514-4FE7-9399-86BF497AE1CD}">
      <dgm:prSet/>
      <dgm:spPr/>
      <dgm:t>
        <a:bodyPr/>
        <a:lstStyle/>
        <a:p>
          <a:endParaRPr lang="nl-NL"/>
        </a:p>
      </dgm:t>
    </dgm:pt>
    <dgm:pt modelId="{254BB85B-C758-4ACB-BD59-15B832258DB2}" type="sibTrans" cxnId="{CFFB3F17-E514-4FE7-9399-86BF497AE1CD}">
      <dgm:prSet/>
      <dgm:spPr/>
      <dgm:t>
        <a:bodyPr/>
        <a:lstStyle/>
        <a:p>
          <a:endParaRPr lang="nl-NL"/>
        </a:p>
      </dgm:t>
    </dgm:pt>
    <dgm:pt modelId="{2AA17B4B-A7EB-4751-BFE0-385213E6673B}">
      <dgm:prSet custT="1"/>
      <dgm:spPr/>
      <dgm:t>
        <a:bodyPr/>
        <a:lstStyle/>
        <a:p>
          <a:r>
            <a:rPr lang="nl-NL" sz="700">
              <a:hlinkClick xmlns:r="http://schemas.openxmlformats.org/officeDocument/2006/relationships" r:id="rId6"/>
            </a:rPr>
            <a:t>J/M Ouders</a:t>
          </a:r>
          <a:endParaRPr lang="nl-NL" sz="700" dirty="0"/>
        </a:p>
      </dgm:t>
    </dgm:pt>
    <dgm:pt modelId="{6DE6FE17-F4AD-46E3-8EB0-9FAAB8A368B4}" type="parTrans" cxnId="{3BD1D210-82D6-415D-BAFC-CAAF935D76F8}">
      <dgm:prSet/>
      <dgm:spPr/>
      <dgm:t>
        <a:bodyPr/>
        <a:lstStyle/>
        <a:p>
          <a:endParaRPr lang="nl-NL"/>
        </a:p>
      </dgm:t>
    </dgm:pt>
    <dgm:pt modelId="{4D0FF927-E166-4225-9AE5-DB4FFB04B4D3}" type="sibTrans" cxnId="{3BD1D210-82D6-415D-BAFC-CAAF935D76F8}">
      <dgm:prSet/>
      <dgm:spPr/>
      <dgm:t>
        <a:bodyPr/>
        <a:lstStyle/>
        <a:p>
          <a:endParaRPr lang="nl-NL"/>
        </a:p>
      </dgm:t>
    </dgm:pt>
    <dgm:pt modelId="{3F042ECE-9AA6-4669-B153-E600656B91EA}">
      <dgm:prSet custT="1"/>
      <dgm:spPr/>
      <dgm:t>
        <a:bodyPr/>
        <a:lstStyle/>
        <a:p>
          <a:r>
            <a:rPr lang="nl-NL" sz="700" dirty="0">
              <a:hlinkClick xmlns:r="http://schemas.openxmlformats.org/officeDocument/2006/relationships" r:id="rId7"/>
            </a:rPr>
            <a:t>Ouders van Nu </a:t>
          </a:r>
          <a:endParaRPr lang="nl-NL" sz="700" dirty="0"/>
        </a:p>
      </dgm:t>
    </dgm:pt>
    <dgm:pt modelId="{C4555F9C-B0A4-4979-81FE-EF5F362D1E86}" type="parTrans" cxnId="{20BAAEB2-7B9E-4EAB-88D5-79B1C5401415}">
      <dgm:prSet/>
      <dgm:spPr/>
      <dgm:t>
        <a:bodyPr/>
        <a:lstStyle/>
        <a:p>
          <a:endParaRPr lang="nl-NL"/>
        </a:p>
      </dgm:t>
    </dgm:pt>
    <dgm:pt modelId="{576BB848-9679-4984-BD58-897DCF130764}" type="sibTrans" cxnId="{20BAAEB2-7B9E-4EAB-88D5-79B1C5401415}">
      <dgm:prSet/>
      <dgm:spPr/>
      <dgm:t>
        <a:bodyPr/>
        <a:lstStyle/>
        <a:p>
          <a:endParaRPr lang="nl-NL"/>
        </a:p>
      </dgm:t>
    </dgm:pt>
    <dgm:pt modelId="{D655449A-F34D-4E25-BB01-2CD994F032F6}">
      <dgm:prSet/>
      <dgm:spPr/>
      <dgm:t>
        <a:bodyPr/>
        <a:lstStyle/>
        <a:p>
          <a:r>
            <a:rPr lang="nl-NL" dirty="0">
              <a:hlinkClick xmlns:r="http://schemas.openxmlformats.org/officeDocument/2006/relationships" r:id="rId8"/>
            </a:rPr>
            <a:t>Stichting Alexander</a:t>
          </a:r>
          <a:endParaRPr lang="nl-NL" dirty="0"/>
        </a:p>
      </dgm:t>
    </dgm:pt>
    <dgm:pt modelId="{E7A24BB1-A890-4883-903A-B990C70E5EB2}" type="parTrans" cxnId="{7A7095D0-E062-4128-B255-22D863961091}">
      <dgm:prSet/>
      <dgm:spPr/>
      <dgm:t>
        <a:bodyPr/>
        <a:lstStyle/>
        <a:p>
          <a:endParaRPr lang="nl-NL"/>
        </a:p>
      </dgm:t>
    </dgm:pt>
    <dgm:pt modelId="{AEC71A99-2770-461F-BC73-D05FE3850FCC}" type="sibTrans" cxnId="{7A7095D0-E062-4128-B255-22D863961091}">
      <dgm:prSet/>
      <dgm:spPr/>
      <dgm:t>
        <a:bodyPr/>
        <a:lstStyle/>
        <a:p>
          <a:endParaRPr lang="nl-NL"/>
        </a:p>
      </dgm:t>
    </dgm:pt>
    <dgm:pt modelId="{D8D48AB8-3DF6-42F9-861B-56D97F832C81}">
      <dgm:prSet custT="1"/>
      <dgm:spPr/>
      <dgm:t>
        <a:bodyPr/>
        <a:lstStyle/>
        <a:p>
          <a:r>
            <a:rPr lang="nl-NL" sz="600" dirty="0"/>
            <a:t>Jongeren- en vrijwilligersorganisaties </a:t>
          </a:r>
        </a:p>
      </dgm:t>
    </dgm:pt>
    <dgm:pt modelId="{FCE813DF-B42C-4F8E-8298-07BBCDAC4641}" type="parTrans" cxnId="{86CA2E2F-EFE4-484D-8F42-36EED049CBBE}">
      <dgm:prSet/>
      <dgm:spPr/>
      <dgm:t>
        <a:bodyPr/>
        <a:lstStyle/>
        <a:p>
          <a:endParaRPr lang="nl-NL"/>
        </a:p>
      </dgm:t>
    </dgm:pt>
    <dgm:pt modelId="{56E75583-586D-4D10-9379-BDE71B796E81}" type="sibTrans" cxnId="{86CA2E2F-EFE4-484D-8F42-36EED049CBBE}">
      <dgm:prSet/>
      <dgm:spPr/>
      <dgm:t>
        <a:bodyPr/>
        <a:lstStyle/>
        <a:p>
          <a:endParaRPr lang="nl-NL"/>
        </a:p>
      </dgm:t>
    </dgm:pt>
    <dgm:pt modelId="{C8AEEA0E-D01B-4C6C-B04C-4FCCBA0D74A7}">
      <dgm:prSet custT="1"/>
      <dgm:spPr/>
      <dgm:t>
        <a:bodyPr/>
        <a:lstStyle/>
        <a:p>
          <a:r>
            <a:rPr lang="nl-NL" sz="800" dirty="0">
              <a:hlinkClick xmlns:r="http://schemas.openxmlformats.org/officeDocument/2006/relationships" r:id="rId9"/>
            </a:rPr>
            <a:t>Balans</a:t>
          </a:r>
          <a:endParaRPr lang="nl-NL" sz="800" dirty="0"/>
        </a:p>
      </dgm:t>
    </dgm:pt>
    <dgm:pt modelId="{E5CA3AB0-C8EF-4009-8EB5-59A180014DD3}" type="parTrans" cxnId="{C5F3F85B-4D78-4D6C-AE82-1A3DFCC5B240}">
      <dgm:prSet/>
      <dgm:spPr/>
      <dgm:t>
        <a:bodyPr/>
        <a:lstStyle/>
        <a:p>
          <a:endParaRPr lang="nl-NL"/>
        </a:p>
      </dgm:t>
    </dgm:pt>
    <dgm:pt modelId="{3FD013C1-1959-4A6D-84F4-8AF7DEC41F82}" type="sibTrans" cxnId="{C5F3F85B-4D78-4D6C-AE82-1A3DFCC5B240}">
      <dgm:prSet/>
      <dgm:spPr/>
      <dgm:t>
        <a:bodyPr/>
        <a:lstStyle/>
        <a:p>
          <a:endParaRPr lang="nl-NL"/>
        </a:p>
      </dgm:t>
    </dgm:pt>
    <dgm:pt modelId="{959B99C5-8122-4031-87D5-D969D0189D4A}">
      <dgm:prSet custT="1"/>
      <dgm:spPr/>
      <dgm:t>
        <a:bodyPr/>
        <a:lstStyle/>
        <a:p>
          <a:r>
            <a:rPr lang="nl-NL" sz="800" dirty="0">
              <a:hlinkClick xmlns:r="http://schemas.openxmlformats.org/officeDocument/2006/relationships" r:id="rId10"/>
            </a:rPr>
            <a:t>Stichting </a:t>
          </a:r>
          <a:r>
            <a:rPr lang="nl-NL" sz="800" dirty="0" err="1">
              <a:hlinkClick xmlns:r="http://schemas.openxmlformats.org/officeDocument/2006/relationships" r:id="rId10"/>
            </a:rPr>
            <a:t>ExpEX</a:t>
          </a:r>
          <a:r>
            <a:rPr lang="nl-NL" sz="800" dirty="0">
              <a:hlinkClick xmlns:r="http://schemas.openxmlformats.org/officeDocument/2006/relationships" r:id="rId10"/>
            </a:rPr>
            <a:t> </a:t>
          </a:r>
          <a:endParaRPr lang="nl-NL" sz="800" dirty="0"/>
        </a:p>
      </dgm:t>
    </dgm:pt>
    <dgm:pt modelId="{622F99A0-313F-4AFB-A117-DCCFF201C3F0}" type="parTrans" cxnId="{E28E94B7-E857-4118-A71E-0537441604A2}">
      <dgm:prSet/>
      <dgm:spPr/>
      <dgm:t>
        <a:bodyPr/>
        <a:lstStyle/>
        <a:p>
          <a:endParaRPr lang="nl-NL"/>
        </a:p>
      </dgm:t>
    </dgm:pt>
    <dgm:pt modelId="{99FF051F-4FDD-4E1A-B3A8-862E7BF72161}" type="sibTrans" cxnId="{E28E94B7-E857-4118-A71E-0537441604A2}">
      <dgm:prSet/>
      <dgm:spPr/>
      <dgm:t>
        <a:bodyPr/>
        <a:lstStyle/>
        <a:p>
          <a:endParaRPr lang="nl-NL"/>
        </a:p>
      </dgm:t>
    </dgm:pt>
    <dgm:pt modelId="{BDFCC6A8-7020-4A48-8CEE-F4A76656F9A2}">
      <dgm:prSet custT="1"/>
      <dgm:spPr/>
      <dgm:t>
        <a:bodyPr/>
        <a:lstStyle/>
        <a:p>
          <a:r>
            <a:rPr lang="nl-NL" sz="800" dirty="0">
              <a:hlinkClick xmlns:r="http://schemas.openxmlformats.org/officeDocument/2006/relationships" r:id="rId11"/>
            </a:rPr>
            <a:t>Nr. 5 Foundation</a:t>
          </a:r>
          <a:endParaRPr lang="nl-NL" sz="800" dirty="0"/>
        </a:p>
      </dgm:t>
    </dgm:pt>
    <dgm:pt modelId="{6311B459-0379-40B7-8E98-CA5820F41B75}" type="parTrans" cxnId="{0C979E39-62BF-4BA3-9EFF-5A709C8A7C30}">
      <dgm:prSet/>
      <dgm:spPr/>
      <dgm:t>
        <a:bodyPr/>
        <a:lstStyle/>
        <a:p>
          <a:endParaRPr lang="nl-NL"/>
        </a:p>
      </dgm:t>
    </dgm:pt>
    <dgm:pt modelId="{01527A4F-1B10-48E1-8087-6FE0636C1768}" type="sibTrans" cxnId="{0C979E39-62BF-4BA3-9EFF-5A709C8A7C30}">
      <dgm:prSet/>
      <dgm:spPr/>
      <dgm:t>
        <a:bodyPr/>
        <a:lstStyle/>
        <a:p>
          <a:endParaRPr lang="nl-NL"/>
        </a:p>
      </dgm:t>
    </dgm:pt>
    <dgm:pt modelId="{9E7374FC-565A-49BA-A56C-BA44CC5C6821}" type="pres">
      <dgm:prSet presAssocID="{B8B881FE-C2B9-4C1D-951A-DFAACA2ED6FC}" presName="cycle" presStyleCnt="0">
        <dgm:presLayoutVars>
          <dgm:chMax val="1"/>
          <dgm:dir/>
          <dgm:animLvl val="ctr"/>
          <dgm:resizeHandles val="exact"/>
        </dgm:presLayoutVars>
      </dgm:prSet>
      <dgm:spPr/>
    </dgm:pt>
    <dgm:pt modelId="{B1830706-78EC-44B0-95CB-AF9D8E4CD1B8}" type="pres">
      <dgm:prSet presAssocID="{16F7FF03-02C8-4ED0-BA3D-E1FEBEE2580C}" presName="centerShape" presStyleLbl="node0" presStyleIdx="0" presStyleCnt="1" custScaleX="143856" custScaleY="123541"/>
      <dgm:spPr/>
    </dgm:pt>
    <dgm:pt modelId="{9AB6FAF9-6D48-4980-9495-CB9138B84E44}" type="pres">
      <dgm:prSet presAssocID="{0808A037-FC71-445D-B56B-C70FF225B2A2}" presName="Name9" presStyleLbl="parChTrans1D2" presStyleIdx="0" presStyleCnt="12"/>
      <dgm:spPr/>
    </dgm:pt>
    <dgm:pt modelId="{6B321782-F328-4544-9C05-A9DF43FC16F8}" type="pres">
      <dgm:prSet presAssocID="{0808A037-FC71-445D-B56B-C70FF225B2A2}" presName="connTx" presStyleLbl="parChTrans1D2" presStyleIdx="0" presStyleCnt="12"/>
      <dgm:spPr/>
    </dgm:pt>
    <dgm:pt modelId="{BD199506-6E17-4EBB-B603-F1953873185A}" type="pres">
      <dgm:prSet presAssocID="{FB32774B-C8E4-40B2-A998-10A7722A11A4}" presName="node" presStyleLbl="node1" presStyleIdx="0" presStyleCnt="12" custScaleX="112532" custScaleY="109078">
        <dgm:presLayoutVars>
          <dgm:bulletEnabled val="1"/>
        </dgm:presLayoutVars>
      </dgm:prSet>
      <dgm:spPr/>
    </dgm:pt>
    <dgm:pt modelId="{220D2594-6BA8-4D4C-8EB0-49DF5C8B749E}" type="pres">
      <dgm:prSet presAssocID="{6DE6FE17-F4AD-46E3-8EB0-9FAAB8A368B4}" presName="Name9" presStyleLbl="parChTrans1D2" presStyleIdx="1" presStyleCnt="12"/>
      <dgm:spPr/>
    </dgm:pt>
    <dgm:pt modelId="{81163121-B829-4BB9-A97F-9E2B7AE76C69}" type="pres">
      <dgm:prSet presAssocID="{6DE6FE17-F4AD-46E3-8EB0-9FAAB8A368B4}" presName="connTx" presStyleLbl="parChTrans1D2" presStyleIdx="1" presStyleCnt="12"/>
      <dgm:spPr/>
    </dgm:pt>
    <dgm:pt modelId="{B9153570-1696-4A27-9158-AE09144309CF}" type="pres">
      <dgm:prSet presAssocID="{2AA17B4B-A7EB-4751-BFE0-385213E6673B}" presName="node" presStyleLbl="node1" presStyleIdx="1" presStyleCnt="12">
        <dgm:presLayoutVars>
          <dgm:bulletEnabled val="1"/>
        </dgm:presLayoutVars>
      </dgm:prSet>
      <dgm:spPr/>
    </dgm:pt>
    <dgm:pt modelId="{FD837D58-1A8B-409B-8507-53572EC50D56}" type="pres">
      <dgm:prSet presAssocID="{FCE813DF-B42C-4F8E-8298-07BBCDAC4641}" presName="Name9" presStyleLbl="parChTrans1D2" presStyleIdx="2" presStyleCnt="12"/>
      <dgm:spPr/>
    </dgm:pt>
    <dgm:pt modelId="{D70199D2-EC15-4067-B82B-85BE1488484D}" type="pres">
      <dgm:prSet presAssocID="{FCE813DF-B42C-4F8E-8298-07BBCDAC4641}" presName="connTx" presStyleLbl="parChTrans1D2" presStyleIdx="2" presStyleCnt="12"/>
      <dgm:spPr/>
    </dgm:pt>
    <dgm:pt modelId="{FD28626C-7DE5-451A-AF51-D3627C0B7BFC}" type="pres">
      <dgm:prSet presAssocID="{D8D48AB8-3DF6-42F9-861B-56D97F832C81}" presName="node" presStyleLbl="node1" presStyleIdx="2" presStyleCnt="12" custScaleX="119417" custRadScaleRad="95502" custRadScaleInc="-114">
        <dgm:presLayoutVars>
          <dgm:bulletEnabled val="1"/>
        </dgm:presLayoutVars>
      </dgm:prSet>
      <dgm:spPr/>
    </dgm:pt>
    <dgm:pt modelId="{5299817C-9925-4DD5-A414-39723B84BFCB}" type="pres">
      <dgm:prSet presAssocID="{E7A24BB1-A890-4883-903A-B990C70E5EB2}" presName="Name9" presStyleLbl="parChTrans1D2" presStyleIdx="3" presStyleCnt="12"/>
      <dgm:spPr/>
    </dgm:pt>
    <dgm:pt modelId="{6DB48BB0-1E9D-4394-869B-DF2947C1F023}" type="pres">
      <dgm:prSet presAssocID="{E7A24BB1-A890-4883-903A-B990C70E5EB2}" presName="connTx" presStyleLbl="parChTrans1D2" presStyleIdx="3" presStyleCnt="12"/>
      <dgm:spPr/>
    </dgm:pt>
    <dgm:pt modelId="{67274687-6939-4D01-9CE1-580032256564}" type="pres">
      <dgm:prSet presAssocID="{D655449A-F34D-4E25-BB01-2CD994F032F6}" presName="node" presStyleLbl="node1" presStyleIdx="3" presStyleCnt="12">
        <dgm:presLayoutVars>
          <dgm:bulletEnabled val="1"/>
        </dgm:presLayoutVars>
      </dgm:prSet>
      <dgm:spPr/>
    </dgm:pt>
    <dgm:pt modelId="{34148022-1661-4D60-A984-9F80B85BAF8D}" type="pres">
      <dgm:prSet presAssocID="{C4555F9C-B0A4-4979-81FE-EF5F362D1E86}" presName="Name9" presStyleLbl="parChTrans1D2" presStyleIdx="4" presStyleCnt="12"/>
      <dgm:spPr/>
    </dgm:pt>
    <dgm:pt modelId="{C4E9C833-85BE-4E8A-8122-0F33F88097BB}" type="pres">
      <dgm:prSet presAssocID="{C4555F9C-B0A4-4979-81FE-EF5F362D1E86}" presName="connTx" presStyleLbl="parChTrans1D2" presStyleIdx="4" presStyleCnt="12"/>
      <dgm:spPr/>
    </dgm:pt>
    <dgm:pt modelId="{FA16731C-4B93-4D03-9CA6-6C7E64403AF0}" type="pres">
      <dgm:prSet presAssocID="{3F042ECE-9AA6-4669-B153-E600656B91EA}" presName="node" presStyleLbl="node1" presStyleIdx="4" presStyleCnt="12">
        <dgm:presLayoutVars>
          <dgm:bulletEnabled val="1"/>
        </dgm:presLayoutVars>
      </dgm:prSet>
      <dgm:spPr/>
    </dgm:pt>
    <dgm:pt modelId="{52B4215B-DD9B-4DA6-9A4C-EF0187729705}" type="pres">
      <dgm:prSet presAssocID="{86350C90-623E-4E21-B1A2-D2CB93B34400}" presName="Name9" presStyleLbl="parChTrans1D2" presStyleIdx="5" presStyleCnt="12"/>
      <dgm:spPr/>
    </dgm:pt>
    <dgm:pt modelId="{E1C5026C-3AC3-43A5-9F07-3318A6B08ACC}" type="pres">
      <dgm:prSet presAssocID="{86350C90-623E-4E21-B1A2-D2CB93B34400}" presName="connTx" presStyleLbl="parChTrans1D2" presStyleIdx="5" presStyleCnt="12"/>
      <dgm:spPr/>
    </dgm:pt>
    <dgm:pt modelId="{14453541-ED2E-4687-8E27-A585B5A8688A}" type="pres">
      <dgm:prSet presAssocID="{74FFC2EE-9282-4F69-8DE1-B40661E72A50}" presName="node" presStyleLbl="node1" presStyleIdx="5" presStyleCnt="12">
        <dgm:presLayoutVars>
          <dgm:bulletEnabled val="1"/>
        </dgm:presLayoutVars>
      </dgm:prSet>
      <dgm:spPr/>
    </dgm:pt>
    <dgm:pt modelId="{0E15B053-A86E-4F51-8E49-8754CD831FA8}" type="pres">
      <dgm:prSet presAssocID="{1FB80C99-7428-421D-BE43-27BD053CBF1F}" presName="Name9" presStyleLbl="parChTrans1D2" presStyleIdx="6" presStyleCnt="12"/>
      <dgm:spPr/>
    </dgm:pt>
    <dgm:pt modelId="{C207785C-D3F8-44B7-8FE6-6D8535588D52}" type="pres">
      <dgm:prSet presAssocID="{1FB80C99-7428-421D-BE43-27BD053CBF1F}" presName="connTx" presStyleLbl="parChTrans1D2" presStyleIdx="6" presStyleCnt="12"/>
      <dgm:spPr/>
    </dgm:pt>
    <dgm:pt modelId="{531EEE02-0408-4D91-B11C-22F6EB9033FB}" type="pres">
      <dgm:prSet presAssocID="{A83B2802-94BA-47C8-AF31-DC3153C0207F}" presName="node" presStyleLbl="node1" presStyleIdx="6" presStyleCnt="12" custScaleX="119386">
        <dgm:presLayoutVars>
          <dgm:bulletEnabled val="1"/>
        </dgm:presLayoutVars>
      </dgm:prSet>
      <dgm:spPr/>
    </dgm:pt>
    <dgm:pt modelId="{BF13AEB5-26E6-4425-BCFD-E8990E1F3514}" type="pres">
      <dgm:prSet presAssocID="{4FF6B590-51BC-448E-86B1-E1842CD8B332}" presName="Name9" presStyleLbl="parChTrans1D2" presStyleIdx="7" presStyleCnt="12"/>
      <dgm:spPr/>
    </dgm:pt>
    <dgm:pt modelId="{1DE05840-E455-4077-B5CF-DD44DA4CEDEF}" type="pres">
      <dgm:prSet presAssocID="{4FF6B590-51BC-448E-86B1-E1842CD8B332}" presName="connTx" presStyleLbl="parChTrans1D2" presStyleIdx="7" presStyleCnt="12"/>
      <dgm:spPr/>
    </dgm:pt>
    <dgm:pt modelId="{D66F9D02-CB51-4C23-BBBF-AF43989CF310}" type="pres">
      <dgm:prSet presAssocID="{84D817F6-0DB0-4990-BBBB-5F9A353BD2DB}" presName="node" presStyleLbl="node1" presStyleIdx="7" presStyleCnt="12">
        <dgm:presLayoutVars>
          <dgm:bulletEnabled val="1"/>
        </dgm:presLayoutVars>
      </dgm:prSet>
      <dgm:spPr/>
    </dgm:pt>
    <dgm:pt modelId="{948DD69B-D5E9-4B73-8FE5-1C6FB1FA645A}" type="pres">
      <dgm:prSet presAssocID="{41C6E054-FB63-4375-8653-6EE25F1D3DAD}" presName="Name9" presStyleLbl="parChTrans1D2" presStyleIdx="8" presStyleCnt="12"/>
      <dgm:spPr/>
    </dgm:pt>
    <dgm:pt modelId="{2665C0A7-5750-4F2B-8FCF-6314B09B8114}" type="pres">
      <dgm:prSet presAssocID="{41C6E054-FB63-4375-8653-6EE25F1D3DAD}" presName="connTx" presStyleLbl="parChTrans1D2" presStyleIdx="8" presStyleCnt="12"/>
      <dgm:spPr/>
    </dgm:pt>
    <dgm:pt modelId="{81981D24-DCF6-456E-B34E-02C1A1B6D5D2}" type="pres">
      <dgm:prSet presAssocID="{F9ED479C-B180-4E62-8E5B-9B9C6DE4CAD9}" presName="node" presStyleLbl="node1" presStyleIdx="8" presStyleCnt="12">
        <dgm:presLayoutVars>
          <dgm:bulletEnabled val="1"/>
        </dgm:presLayoutVars>
      </dgm:prSet>
      <dgm:spPr/>
    </dgm:pt>
    <dgm:pt modelId="{61A73886-C7E5-4B3E-A390-7050BDD52763}" type="pres">
      <dgm:prSet presAssocID="{E5CA3AB0-C8EF-4009-8EB5-59A180014DD3}" presName="Name9" presStyleLbl="parChTrans1D2" presStyleIdx="9" presStyleCnt="12"/>
      <dgm:spPr/>
    </dgm:pt>
    <dgm:pt modelId="{50841B8A-C6EB-48A5-88B5-78C6F910F1BD}" type="pres">
      <dgm:prSet presAssocID="{E5CA3AB0-C8EF-4009-8EB5-59A180014DD3}" presName="connTx" presStyleLbl="parChTrans1D2" presStyleIdx="9" presStyleCnt="12"/>
      <dgm:spPr/>
    </dgm:pt>
    <dgm:pt modelId="{64FD2BC4-292B-406F-809D-454B787C58B8}" type="pres">
      <dgm:prSet presAssocID="{C8AEEA0E-D01B-4C6C-B04C-4FCCBA0D74A7}" presName="node" presStyleLbl="node1" presStyleIdx="9" presStyleCnt="12">
        <dgm:presLayoutVars>
          <dgm:bulletEnabled val="1"/>
        </dgm:presLayoutVars>
      </dgm:prSet>
      <dgm:spPr/>
    </dgm:pt>
    <dgm:pt modelId="{3AF66574-5242-4A96-98E6-FE5B0F954F53}" type="pres">
      <dgm:prSet presAssocID="{622F99A0-313F-4AFB-A117-DCCFF201C3F0}" presName="Name9" presStyleLbl="parChTrans1D2" presStyleIdx="10" presStyleCnt="12"/>
      <dgm:spPr/>
    </dgm:pt>
    <dgm:pt modelId="{9A3F3FCB-5727-4E71-9EC4-85A5BBE45FD2}" type="pres">
      <dgm:prSet presAssocID="{622F99A0-313F-4AFB-A117-DCCFF201C3F0}" presName="connTx" presStyleLbl="parChTrans1D2" presStyleIdx="10" presStyleCnt="12"/>
      <dgm:spPr/>
    </dgm:pt>
    <dgm:pt modelId="{45E39691-2067-4564-848D-3F739DF2FE29}" type="pres">
      <dgm:prSet presAssocID="{959B99C5-8122-4031-87D5-D969D0189D4A}" presName="node" presStyleLbl="node1" presStyleIdx="10" presStyleCnt="12">
        <dgm:presLayoutVars>
          <dgm:bulletEnabled val="1"/>
        </dgm:presLayoutVars>
      </dgm:prSet>
      <dgm:spPr/>
    </dgm:pt>
    <dgm:pt modelId="{829D838A-A058-420C-923D-068DD7B8ED09}" type="pres">
      <dgm:prSet presAssocID="{6311B459-0379-40B7-8E98-CA5820F41B75}" presName="Name9" presStyleLbl="parChTrans1D2" presStyleIdx="11" presStyleCnt="12"/>
      <dgm:spPr/>
    </dgm:pt>
    <dgm:pt modelId="{48C4AEB9-BA58-4B69-97E2-63B10A811982}" type="pres">
      <dgm:prSet presAssocID="{6311B459-0379-40B7-8E98-CA5820F41B75}" presName="connTx" presStyleLbl="parChTrans1D2" presStyleIdx="11" presStyleCnt="12"/>
      <dgm:spPr/>
    </dgm:pt>
    <dgm:pt modelId="{4527053C-A933-458B-916B-1E63C206AC92}" type="pres">
      <dgm:prSet presAssocID="{BDFCC6A8-7020-4A48-8CEE-F4A76656F9A2}" presName="node" presStyleLbl="node1" presStyleIdx="11" presStyleCnt="12">
        <dgm:presLayoutVars>
          <dgm:bulletEnabled val="1"/>
        </dgm:presLayoutVars>
      </dgm:prSet>
      <dgm:spPr/>
    </dgm:pt>
  </dgm:ptLst>
  <dgm:cxnLst>
    <dgm:cxn modelId="{C53A0609-2182-46FC-8CD7-0FD52A4393E0}" type="presOf" srcId="{B8B881FE-C2B9-4C1D-951A-DFAACA2ED6FC}" destId="{9E7374FC-565A-49BA-A56C-BA44CC5C6821}" srcOrd="0" destOrd="0" presId="urn:microsoft.com/office/officeart/2005/8/layout/radial1"/>
    <dgm:cxn modelId="{3BD1D210-82D6-415D-BAFC-CAAF935D76F8}" srcId="{16F7FF03-02C8-4ED0-BA3D-E1FEBEE2580C}" destId="{2AA17B4B-A7EB-4751-BFE0-385213E6673B}" srcOrd="1" destOrd="0" parTransId="{6DE6FE17-F4AD-46E3-8EB0-9FAAB8A368B4}" sibTransId="{4D0FF927-E166-4225-9AE5-DB4FFB04B4D3}"/>
    <dgm:cxn modelId="{F5241613-1059-4F14-87B9-9B362A4D0C71}" type="presOf" srcId="{16F7FF03-02C8-4ED0-BA3D-E1FEBEE2580C}" destId="{B1830706-78EC-44B0-95CB-AF9D8E4CD1B8}" srcOrd="0" destOrd="0" presId="urn:microsoft.com/office/officeart/2005/8/layout/radial1"/>
    <dgm:cxn modelId="{2A46CD14-AFC9-4361-B3EE-00C34BB3C8B9}" type="presOf" srcId="{FCE813DF-B42C-4F8E-8298-07BBCDAC4641}" destId="{D70199D2-EC15-4067-B82B-85BE1488484D}" srcOrd="1" destOrd="0" presId="urn:microsoft.com/office/officeart/2005/8/layout/radial1"/>
    <dgm:cxn modelId="{9D283317-0D9E-44A1-B206-8AD3971B3EF6}" type="presOf" srcId="{0808A037-FC71-445D-B56B-C70FF225B2A2}" destId="{6B321782-F328-4544-9C05-A9DF43FC16F8}" srcOrd="1" destOrd="0" presId="urn:microsoft.com/office/officeart/2005/8/layout/radial1"/>
    <dgm:cxn modelId="{CFFB3F17-E514-4FE7-9399-86BF497AE1CD}" srcId="{16F7FF03-02C8-4ED0-BA3D-E1FEBEE2580C}" destId="{FB32774B-C8E4-40B2-A998-10A7722A11A4}" srcOrd="0" destOrd="0" parTransId="{0808A037-FC71-445D-B56B-C70FF225B2A2}" sibTransId="{254BB85B-C758-4ACB-BD59-15B832258DB2}"/>
    <dgm:cxn modelId="{82269117-624D-4678-B5E0-2008FAB4886E}" type="presOf" srcId="{E5CA3AB0-C8EF-4009-8EB5-59A180014DD3}" destId="{50841B8A-C6EB-48A5-88B5-78C6F910F1BD}" srcOrd="1" destOrd="0" presId="urn:microsoft.com/office/officeart/2005/8/layout/radial1"/>
    <dgm:cxn modelId="{4765D120-7DE4-4E3A-8B57-189F9643E1E2}" type="presOf" srcId="{6DE6FE17-F4AD-46E3-8EB0-9FAAB8A368B4}" destId="{220D2594-6BA8-4D4C-8EB0-49DF5C8B749E}" srcOrd="0" destOrd="0" presId="urn:microsoft.com/office/officeart/2005/8/layout/radial1"/>
    <dgm:cxn modelId="{F5630F27-7B46-45B9-B234-1D291CC301FD}" type="presOf" srcId="{F9ED479C-B180-4E62-8E5B-9B9C6DE4CAD9}" destId="{81981D24-DCF6-456E-B34E-02C1A1B6D5D2}" srcOrd="0" destOrd="0" presId="urn:microsoft.com/office/officeart/2005/8/layout/radial1"/>
    <dgm:cxn modelId="{DA155429-6561-447E-96B0-C73F649BCF9A}" type="presOf" srcId="{E7A24BB1-A890-4883-903A-B990C70E5EB2}" destId="{6DB48BB0-1E9D-4394-869B-DF2947C1F023}" srcOrd="1" destOrd="0" presId="urn:microsoft.com/office/officeart/2005/8/layout/radial1"/>
    <dgm:cxn modelId="{86CA2E2F-EFE4-484D-8F42-36EED049CBBE}" srcId="{16F7FF03-02C8-4ED0-BA3D-E1FEBEE2580C}" destId="{D8D48AB8-3DF6-42F9-861B-56D97F832C81}" srcOrd="2" destOrd="0" parTransId="{FCE813DF-B42C-4F8E-8298-07BBCDAC4641}" sibTransId="{56E75583-586D-4D10-9379-BDE71B796E81}"/>
    <dgm:cxn modelId="{391C8733-B7BA-440E-AB24-A50D48E47A79}" type="presOf" srcId="{2AA17B4B-A7EB-4751-BFE0-385213E6673B}" destId="{B9153570-1696-4A27-9158-AE09144309CF}" srcOrd="0" destOrd="0" presId="urn:microsoft.com/office/officeart/2005/8/layout/radial1"/>
    <dgm:cxn modelId="{BDF1B038-CACE-4A3F-99D6-AD0A0208996B}" srcId="{16F7FF03-02C8-4ED0-BA3D-E1FEBEE2580C}" destId="{A83B2802-94BA-47C8-AF31-DC3153C0207F}" srcOrd="6" destOrd="0" parTransId="{1FB80C99-7428-421D-BE43-27BD053CBF1F}" sibTransId="{9399AEE9-8C05-4AA6-BECF-D0454546A437}"/>
    <dgm:cxn modelId="{0C979E39-62BF-4BA3-9EFF-5A709C8A7C30}" srcId="{16F7FF03-02C8-4ED0-BA3D-E1FEBEE2580C}" destId="{BDFCC6A8-7020-4A48-8CEE-F4A76656F9A2}" srcOrd="11" destOrd="0" parTransId="{6311B459-0379-40B7-8E98-CA5820F41B75}" sibTransId="{01527A4F-1B10-48E1-8087-6FE0636C1768}"/>
    <dgm:cxn modelId="{C5F3F85B-4D78-4D6C-AE82-1A3DFCC5B240}" srcId="{16F7FF03-02C8-4ED0-BA3D-E1FEBEE2580C}" destId="{C8AEEA0E-D01B-4C6C-B04C-4FCCBA0D74A7}" srcOrd="9" destOrd="0" parTransId="{E5CA3AB0-C8EF-4009-8EB5-59A180014DD3}" sibTransId="{3FD013C1-1959-4A6D-84F4-8AF7DEC41F82}"/>
    <dgm:cxn modelId="{68F2F460-0146-4C87-9999-0437B58F43B1}" type="presOf" srcId="{D8D48AB8-3DF6-42F9-861B-56D97F832C81}" destId="{FD28626C-7DE5-451A-AF51-D3627C0B7BFC}" srcOrd="0" destOrd="0" presId="urn:microsoft.com/office/officeart/2005/8/layout/radial1"/>
    <dgm:cxn modelId="{A29D6C42-BEE5-40E2-92BE-224B6004FC0B}" type="presOf" srcId="{6DE6FE17-F4AD-46E3-8EB0-9FAAB8A368B4}" destId="{81163121-B829-4BB9-A97F-9E2B7AE76C69}" srcOrd="1" destOrd="0" presId="urn:microsoft.com/office/officeart/2005/8/layout/radial1"/>
    <dgm:cxn modelId="{EF906643-8533-4E7B-8F81-149500C043A2}" type="presOf" srcId="{1FB80C99-7428-421D-BE43-27BD053CBF1F}" destId="{C207785C-D3F8-44B7-8FE6-6D8535588D52}" srcOrd="1" destOrd="0" presId="urn:microsoft.com/office/officeart/2005/8/layout/radial1"/>
    <dgm:cxn modelId="{3A03D546-C0E1-4A10-B7E0-1EDED2F0BCB5}" type="presOf" srcId="{622F99A0-313F-4AFB-A117-DCCFF201C3F0}" destId="{3AF66574-5242-4A96-98E6-FE5B0F954F53}" srcOrd="0" destOrd="0" presId="urn:microsoft.com/office/officeart/2005/8/layout/radial1"/>
    <dgm:cxn modelId="{C183D247-B366-43E1-BD26-67A018E6FEB0}" type="presOf" srcId="{FCE813DF-B42C-4F8E-8298-07BBCDAC4641}" destId="{FD837D58-1A8B-409B-8507-53572EC50D56}" srcOrd="0" destOrd="0" presId="urn:microsoft.com/office/officeart/2005/8/layout/radial1"/>
    <dgm:cxn modelId="{2663314B-28DA-4019-AD7E-D0A1C04F55C3}" srcId="{16F7FF03-02C8-4ED0-BA3D-E1FEBEE2580C}" destId="{84D817F6-0DB0-4990-BBBB-5F9A353BD2DB}" srcOrd="7" destOrd="0" parTransId="{4FF6B590-51BC-448E-86B1-E1842CD8B332}" sibTransId="{49F74F2D-0F7C-4EDC-883E-D14410B84E6D}"/>
    <dgm:cxn modelId="{86BE7F4F-7D36-4556-B66E-3DD05B634F4F}" type="presOf" srcId="{41C6E054-FB63-4375-8653-6EE25F1D3DAD}" destId="{948DD69B-D5E9-4B73-8FE5-1C6FB1FA645A}" srcOrd="0" destOrd="0" presId="urn:microsoft.com/office/officeart/2005/8/layout/radial1"/>
    <dgm:cxn modelId="{45C11572-53AC-451F-ADB1-CBC6E83A07FC}" type="presOf" srcId="{0808A037-FC71-445D-B56B-C70FF225B2A2}" destId="{9AB6FAF9-6D48-4980-9495-CB9138B84E44}" srcOrd="0" destOrd="0" presId="urn:microsoft.com/office/officeart/2005/8/layout/radial1"/>
    <dgm:cxn modelId="{2A113F57-C045-4A3D-AC6D-9721476C7F51}" type="presOf" srcId="{86350C90-623E-4E21-B1A2-D2CB93B34400}" destId="{E1C5026C-3AC3-43A5-9F07-3318A6B08ACC}" srcOrd="1" destOrd="0" presId="urn:microsoft.com/office/officeart/2005/8/layout/radial1"/>
    <dgm:cxn modelId="{8563D687-3EF3-4167-9A13-7316F8C34B4A}" type="presOf" srcId="{E7A24BB1-A890-4883-903A-B990C70E5EB2}" destId="{5299817C-9925-4DD5-A414-39723B84BFCB}" srcOrd="0" destOrd="0" presId="urn:microsoft.com/office/officeart/2005/8/layout/radial1"/>
    <dgm:cxn modelId="{F7CCEF89-7BE2-4EF0-8E20-D487633067BB}" type="presOf" srcId="{86350C90-623E-4E21-B1A2-D2CB93B34400}" destId="{52B4215B-DD9B-4DA6-9A4C-EF0187729705}" srcOrd="0" destOrd="0" presId="urn:microsoft.com/office/officeart/2005/8/layout/radial1"/>
    <dgm:cxn modelId="{3D50028A-B007-48C8-9049-76179C85B103}" type="presOf" srcId="{84D817F6-0DB0-4990-BBBB-5F9A353BD2DB}" destId="{D66F9D02-CB51-4C23-BBBF-AF43989CF310}" srcOrd="0" destOrd="0" presId="urn:microsoft.com/office/officeart/2005/8/layout/radial1"/>
    <dgm:cxn modelId="{214B6A8F-9F1C-4334-A100-1C7D38CC920D}" type="presOf" srcId="{3F042ECE-9AA6-4669-B153-E600656B91EA}" destId="{FA16731C-4B93-4D03-9CA6-6C7E64403AF0}" srcOrd="0" destOrd="0" presId="urn:microsoft.com/office/officeart/2005/8/layout/radial1"/>
    <dgm:cxn modelId="{002E1991-A9F4-4C39-BD2D-E4720F6254B6}" type="presOf" srcId="{C4555F9C-B0A4-4979-81FE-EF5F362D1E86}" destId="{C4E9C833-85BE-4E8A-8122-0F33F88097BB}" srcOrd="1" destOrd="0" presId="urn:microsoft.com/office/officeart/2005/8/layout/radial1"/>
    <dgm:cxn modelId="{D5009594-F92F-4A2A-BE0A-0275BBF7F8B8}" type="presOf" srcId="{C4555F9C-B0A4-4979-81FE-EF5F362D1E86}" destId="{34148022-1661-4D60-A984-9F80B85BAF8D}" srcOrd="0" destOrd="0" presId="urn:microsoft.com/office/officeart/2005/8/layout/radial1"/>
    <dgm:cxn modelId="{E9126698-D9FE-4D74-9CF5-E21173A9DBD7}" srcId="{B8B881FE-C2B9-4C1D-951A-DFAACA2ED6FC}" destId="{16F7FF03-02C8-4ED0-BA3D-E1FEBEE2580C}" srcOrd="0" destOrd="0" parTransId="{9F7A2433-4453-44C1-BDBB-F23B8EF264CE}" sibTransId="{7E133E5A-337F-4375-8651-9A5E49F88A96}"/>
    <dgm:cxn modelId="{5DA4F0AA-14BE-4681-BD9B-6A24C8AAE196}" type="presOf" srcId="{C8AEEA0E-D01B-4C6C-B04C-4FCCBA0D74A7}" destId="{64FD2BC4-292B-406F-809D-454B787C58B8}" srcOrd="0" destOrd="0" presId="urn:microsoft.com/office/officeart/2005/8/layout/radial1"/>
    <dgm:cxn modelId="{A71D2DAD-EA28-4F26-B651-F5B13603B680}" type="presOf" srcId="{959B99C5-8122-4031-87D5-D969D0189D4A}" destId="{45E39691-2067-4564-848D-3F739DF2FE29}" srcOrd="0" destOrd="0" presId="urn:microsoft.com/office/officeart/2005/8/layout/radial1"/>
    <dgm:cxn modelId="{20BAAEB2-7B9E-4EAB-88D5-79B1C5401415}" srcId="{16F7FF03-02C8-4ED0-BA3D-E1FEBEE2580C}" destId="{3F042ECE-9AA6-4669-B153-E600656B91EA}" srcOrd="4" destOrd="0" parTransId="{C4555F9C-B0A4-4979-81FE-EF5F362D1E86}" sibTransId="{576BB848-9679-4984-BD58-897DCF130764}"/>
    <dgm:cxn modelId="{6172CAB3-9D9C-42CE-AD7E-59023C7DDC20}" type="presOf" srcId="{622F99A0-313F-4AFB-A117-DCCFF201C3F0}" destId="{9A3F3FCB-5727-4E71-9EC4-85A5BBE45FD2}" srcOrd="1" destOrd="0" presId="urn:microsoft.com/office/officeart/2005/8/layout/radial1"/>
    <dgm:cxn modelId="{E28E94B7-E857-4118-A71E-0537441604A2}" srcId="{16F7FF03-02C8-4ED0-BA3D-E1FEBEE2580C}" destId="{959B99C5-8122-4031-87D5-D969D0189D4A}" srcOrd="10" destOrd="0" parTransId="{622F99A0-313F-4AFB-A117-DCCFF201C3F0}" sibTransId="{99FF051F-4FDD-4E1A-B3A8-862E7BF72161}"/>
    <dgm:cxn modelId="{5DCB2CBD-865F-4154-BDF3-690C7E0CB46A}" type="presOf" srcId="{74FFC2EE-9282-4F69-8DE1-B40661E72A50}" destId="{14453541-ED2E-4687-8E27-A585B5A8688A}" srcOrd="0" destOrd="0" presId="urn:microsoft.com/office/officeart/2005/8/layout/radial1"/>
    <dgm:cxn modelId="{4C39A3BF-0881-4258-8CFB-78CF9D234AF6}" type="presOf" srcId="{1FB80C99-7428-421D-BE43-27BD053CBF1F}" destId="{0E15B053-A86E-4F51-8E49-8754CD831FA8}" srcOrd="0" destOrd="0" presId="urn:microsoft.com/office/officeart/2005/8/layout/radial1"/>
    <dgm:cxn modelId="{655045C0-EED1-484B-9B55-A13B37FA9D4E}" srcId="{16F7FF03-02C8-4ED0-BA3D-E1FEBEE2580C}" destId="{F9ED479C-B180-4E62-8E5B-9B9C6DE4CAD9}" srcOrd="8" destOrd="0" parTransId="{41C6E054-FB63-4375-8653-6EE25F1D3DAD}" sibTransId="{69C46799-FF18-485A-B96F-3A94FBDD2D4B}"/>
    <dgm:cxn modelId="{B7E1C0C2-4B12-47CA-8ED7-C5F3AA4D57BE}" type="presOf" srcId="{FB32774B-C8E4-40B2-A998-10A7722A11A4}" destId="{BD199506-6E17-4EBB-B603-F1953873185A}" srcOrd="0" destOrd="0" presId="urn:microsoft.com/office/officeart/2005/8/layout/radial1"/>
    <dgm:cxn modelId="{7A7095D0-E062-4128-B255-22D863961091}" srcId="{16F7FF03-02C8-4ED0-BA3D-E1FEBEE2580C}" destId="{D655449A-F34D-4E25-BB01-2CD994F032F6}" srcOrd="3" destOrd="0" parTransId="{E7A24BB1-A890-4883-903A-B990C70E5EB2}" sibTransId="{AEC71A99-2770-461F-BC73-D05FE3850FCC}"/>
    <dgm:cxn modelId="{725728D3-E05D-466D-9F2F-5763550E2D37}" type="presOf" srcId="{6311B459-0379-40B7-8E98-CA5820F41B75}" destId="{829D838A-A058-420C-923D-068DD7B8ED09}" srcOrd="0" destOrd="0" presId="urn:microsoft.com/office/officeart/2005/8/layout/radial1"/>
    <dgm:cxn modelId="{7F6884D3-4724-4762-8B39-E0E2CC4D7E2E}" type="presOf" srcId="{4FF6B590-51BC-448E-86B1-E1842CD8B332}" destId="{BF13AEB5-26E6-4425-BCFD-E8990E1F3514}" srcOrd="0" destOrd="0" presId="urn:microsoft.com/office/officeart/2005/8/layout/radial1"/>
    <dgm:cxn modelId="{D5A62AD6-ECCA-4241-925A-0F01AD6F77B3}" type="presOf" srcId="{A83B2802-94BA-47C8-AF31-DC3153C0207F}" destId="{531EEE02-0408-4D91-B11C-22F6EB9033FB}" srcOrd="0" destOrd="0" presId="urn:microsoft.com/office/officeart/2005/8/layout/radial1"/>
    <dgm:cxn modelId="{6C59AFD6-9FFE-4970-AC77-C93B22F7A967}" type="presOf" srcId="{4FF6B590-51BC-448E-86B1-E1842CD8B332}" destId="{1DE05840-E455-4077-B5CF-DD44DA4CEDEF}" srcOrd="1" destOrd="0" presId="urn:microsoft.com/office/officeart/2005/8/layout/radial1"/>
    <dgm:cxn modelId="{00661FD8-8ED2-422B-B595-958B24F8F9BF}" type="presOf" srcId="{6311B459-0379-40B7-8E98-CA5820F41B75}" destId="{48C4AEB9-BA58-4B69-97E2-63B10A811982}" srcOrd="1" destOrd="0" presId="urn:microsoft.com/office/officeart/2005/8/layout/radial1"/>
    <dgm:cxn modelId="{2466A8DD-0401-44AD-90F4-52730488BB87}" type="presOf" srcId="{BDFCC6A8-7020-4A48-8CEE-F4A76656F9A2}" destId="{4527053C-A933-458B-916B-1E63C206AC92}" srcOrd="0" destOrd="0" presId="urn:microsoft.com/office/officeart/2005/8/layout/radial1"/>
    <dgm:cxn modelId="{18BED2DF-0334-4BFF-951D-3E0CB4A3695F}" type="presOf" srcId="{E5CA3AB0-C8EF-4009-8EB5-59A180014DD3}" destId="{61A73886-C7E5-4B3E-A390-7050BDD52763}" srcOrd="0" destOrd="0" presId="urn:microsoft.com/office/officeart/2005/8/layout/radial1"/>
    <dgm:cxn modelId="{D39EBBE8-6F12-4E87-9F26-EF2C2D565502}" type="presOf" srcId="{D655449A-F34D-4E25-BB01-2CD994F032F6}" destId="{67274687-6939-4D01-9CE1-580032256564}" srcOrd="0" destOrd="0" presId="urn:microsoft.com/office/officeart/2005/8/layout/radial1"/>
    <dgm:cxn modelId="{9050F4E9-C9A9-4A2E-AF2C-95CA300FC748}" srcId="{16F7FF03-02C8-4ED0-BA3D-E1FEBEE2580C}" destId="{74FFC2EE-9282-4F69-8DE1-B40661E72A50}" srcOrd="5" destOrd="0" parTransId="{86350C90-623E-4E21-B1A2-D2CB93B34400}" sibTransId="{5EF1D435-2425-4875-94D2-8F62C7126311}"/>
    <dgm:cxn modelId="{02CE8EF6-29DD-4998-BF8E-C4605C024332}" type="presOf" srcId="{41C6E054-FB63-4375-8653-6EE25F1D3DAD}" destId="{2665C0A7-5750-4F2B-8FCF-6314B09B8114}" srcOrd="1" destOrd="0" presId="urn:microsoft.com/office/officeart/2005/8/layout/radial1"/>
    <dgm:cxn modelId="{0A66DE38-3A8C-4CE9-BF75-451E8FB1FD61}" type="presParOf" srcId="{9E7374FC-565A-49BA-A56C-BA44CC5C6821}" destId="{B1830706-78EC-44B0-95CB-AF9D8E4CD1B8}" srcOrd="0" destOrd="0" presId="urn:microsoft.com/office/officeart/2005/8/layout/radial1"/>
    <dgm:cxn modelId="{F1C4D8DB-57C1-4D82-A211-18F8E9F509C0}" type="presParOf" srcId="{9E7374FC-565A-49BA-A56C-BA44CC5C6821}" destId="{9AB6FAF9-6D48-4980-9495-CB9138B84E44}" srcOrd="1" destOrd="0" presId="urn:microsoft.com/office/officeart/2005/8/layout/radial1"/>
    <dgm:cxn modelId="{858AC334-9A76-457E-B48F-2BEB5818A219}" type="presParOf" srcId="{9AB6FAF9-6D48-4980-9495-CB9138B84E44}" destId="{6B321782-F328-4544-9C05-A9DF43FC16F8}" srcOrd="0" destOrd="0" presId="urn:microsoft.com/office/officeart/2005/8/layout/radial1"/>
    <dgm:cxn modelId="{6BAB69EC-5C5F-4782-BDA7-1D8895766664}" type="presParOf" srcId="{9E7374FC-565A-49BA-A56C-BA44CC5C6821}" destId="{BD199506-6E17-4EBB-B603-F1953873185A}" srcOrd="2" destOrd="0" presId="urn:microsoft.com/office/officeart/2005/8/layout/radial1"/>
    <dgm:cxn modelId="{09DA2AD1-14F4-4923-B636-CF71FA0810E9}" type="presParOf" srcId="{9E7374FC-565A-49BA-A56C-BA44CC5C6821}" destId="{220D2594-6BA8-4D4C-8EB0-49DF5C8B749E}" srcOrd="3" destOrd="0" presId="urn:microsoft.com/office/officeart/2005/8/layout/radial1"/>
    <dgm:cxn modelId="{6E92EB14-1736-4754-B883-B8FFC8669989}" type="presParOf" srcId="{220D2594-6BA8-4D4C-8EB0-49DF5C8B749E}" destId="{81163121-B829-4BB9-A97F-9E2B7AE76C69}" srcOrd="0" destOrd="0" presId="urn:microsoft.com/office/officeart/2005/8/layout/radial1"/>
    <dgm:cxn modelId="{963BB319-DDA6-43B4-A523-9CDCAA8BDA17}" type="presParOf" srcId="{9E7374FC-565A-49BA-A56C-BA44CC5C6821}" destId="{B9153570-1696-4A27-9158-AE09144309CF}" srcOrd="4" destOrd="0" presId="urn:microsoft.com/office/officeart/2005/8/layout/radial1"/>
    <dgm:cxn modelId="{5E58898C-D15D-44A1-9BB3-D6FC42F24135}" type="presParOf" srcId="{9E7374FC-565A-49BA-A56C-BA44CC5C6821}" destId="{FD837D58-1A8B-409B-8507-53572EC50D56}" srcOrd="5" destOrd="0" presId="urn:microsoft.com/office/officeart/2005/8/layout/radial1"/>
    <dgm:cxn modelId="{CAB34440-ACB3-44F1-B61E-1C40B7DCD7A9}" type="presParOf" srcId="{FD837D58-1A8B-409B-8507-53572EC50D56}" destId="{D70199D2-EC15-4067-B82B-85BE1488484D}" srcOrd="0" destOrd="0" presId="urn:microsoft.com/office/officeart/2005/8/layout/radial1"/>
    <dgm:cxn modelId="{864D8310-A2E7-4215-AD6F-1F0052475916}" type="presParOf" srcId="{9E7374FC-565A-49BA-A56C-BA44CC5C6821}" destId="{FD28626C-7DE5-451A-AF51-D3627C0B7BFC}" srcOrd="6" destOrd="0" presId="urn:microsoft.com/office/officeart/2005/8/layout/radial1"/>
    <dgm:cxn modelId="{AA376B3B-2CBB-4B79-B239-E16AA9E9B95D}" type="presParOf" srcId="{9E7374FC-565A-49BA-A56C-BA44CC5C6821}" destId="{5299817C-9925-4DD5-A414-39723B84BFCB}" srcOrd="7" destOrd="0" presId="urn:microsoft.com/office/officeart/2005/8/layout/radial1"/>
    <dgm:cxn modelId="{DC3387AD-6C7A-4BCE-A23E-C176546B5029}" type="presParOf" srcId="{5299817C-9925-4DD5-A414-39723B84BFCB}" destId="{6DB48BB0-1E9D-4394-869B-DF2947C1F023}" srcOrd="0" destOrd="0" presId="urn:microsoft.com/office/officeart/2005/8/layout/radial1"/>
    <dgm:cxn modelId="{60FDA8C4-76DB-4B45-BAFE-1582B9FB7938}" type="presParOf" srcId="{9E7374FC-565A-49BA-A56C-BA44CC5C6821}" destId="{67274687-6939-4D01-9CE1-580032256564}" srcOrd="8" destOrd="0" presId="urn:microsoft.com/office/officeart/2005/8/layout/radial1"/>
    <dgm:cxn modelId="{7F41577C-8D1A-4076-A9B6-BA26F6E3EE33}" type="presParOf" srcId="{9E7374FC-565A-49BA-A56C-BA44CC5C6821}" destId="{34148022-1661-4D60-A984-9F80B85BAF8D}" srcOrd="9" destOrd="0" presId="urn:microsoft.com/office/officeart/2005/8/layout/radial1"/>
    <dgm:cxn modelId="{9A6A7FCB-5491-44B9-A19D-15398998CFD3}" type="presParOf" srcId="{34148022-1661-4D60-A984-9F80B85BAF8D}" destId="{C4E9C833-85BE-4E8A-8122-0F33F88097BB}" srcOrd="0" destOrd="0" presId="urn:microsoft.com/office/officeart/2005/8/layout/radial1"/>
    <dgm:cxn modelId="{96E02585-2555-4FED-A3E8-0F12ACA3DC2E}" type="presParOf" srcId="{9E7374FC-565A-49BA-A56C-BA44CC5C6821}" destId="{FA16731C-4B93-4D03-9CA6-6C7E64403AF0}" srcOrd="10" destOrd="0" presId="urn:microsoft.com/office/officeart/2005/8/layout/radial1"/>
    <dgm:cxn modelId="{80FB7982-F548-4FBD-8C23-7C66A85C3A04}" type="presParOf" srcId="{9E7374FC-565A-49BA-A56C-BA44CC5C6821}" destId="{52B4215B-DD9B-4DA6-9A4C-EF0187729705}" srcOrd="11" destOrd="0" presId="urn:microsoft.com/office/officeart/2005/8/layout/radial1"/>
    <dgm:cxn modelId="{B5825501-28EF-4B0C-B21C-A649AF1FF1A9}" type="presParOf" srcId="{52B4215B-DD9B-4DA6-9A4C-EF0187729705}" destId="{E1C5026C-3AC3-43A5-9F07-3318A6B08ACC}" srcOrd="0" destOrd="0" presId="urn:microsoft.com/office/officeart/2005/8/layout/radial1"/>
    <dgm:cxn modelId="{C6B6168A-58E7-4752-BBE0-9201587257A0}" type="presParOf" srcId="{9E7374FC-565A-49BA-A56C-BA44CC5C6821}" destId="{14453541-ED2E-4687-8E27-A585B5A8688A}" srcOrd="12" destOrd="0" presId="urn:microsoft.com/office/officeart/2005/8/layout/radial1"/>
    <dgm:cxn modelId="{49A6FD73-C6BC-4433-89D4-FF40C9FEA5C7}" type="presParOf" srcId="{9E7374FC-565A-49BA-A56C-BA44CC5C6821}" destId="{0E15B053-A86E-4F51-8E49-8754CD831FA8}" srcOrd="13" destOrd="0" presId="urn:microsoft.com/office/officeart/2005/8/layout/radial1"/>
    <dgm:cxn modelId="{785E0184-8D51-49A1-BC69-69B79A80C9EF}" type="presParOf" srcId="{0E15B053-A86E-4F51-8E49-8754CD831FA8}" destId="{C207785C-D3F8-44B7-8FE6-6D8535588D52}" srcOrd="0" destOrd="0" presId="urn:microsoft.com/office/officeart/2005/8/layout/radial1"/>
    <dgm:cxn modelId="{73F5DB3E-4E96-4823-8C17-B55D7CB93CCD}" type="presParOf" srcId="{9E7374FC-565A-49BA-A56C-BA44CC5C6821}" destId="{531EEE02-0408-4D91-B11C-22F6EB9033FB}" srcOrd="14" destOrd="0" presId="urn:microsoft.com/office/officeart/2005/8/layout/radial1"/>
    <dgm:cxn modelId="{FB90BCBD-3745-4146-AC24-83698ECFF842}" type="presParOf" srcId="{9E7374FC-565A-49BA-A56C-BA44CC5C6821}" destId="{BF13AEB5-26E6-4425-BCFD-E8990E1F3514}" srcOrd="15" destOrd="0" presId="urn:microsoft.com/office/officeart/2005/8/layout/radial1"/>
    <dgm:cxn modelId="{9B6D24F0-8A45-467A-92AD-626B7892D6C7}" type="presParOf" srcId="{BF13AEB5-26E6-4425-BCFD-E8990E1F3514}" destId="{1DE05840-E455-4077-B5CF-DD44DA4CEDEF}" srcOrd="0" destOrd="0" presId="urn:microsoft.com/office/officeart/2005/8/layout/radial1"/>
    <dgm:cxn modelId="{A321F19B-970B-45B8-946D-B5DCB85D6E5F}" type="presParOf" srcId="{9E7374FC-565A-49BA-A56C-BA44CC5C6821}" destId="{D66F9D02-CB51-4C23-BBBF-AF43989CF310}" srcOrd="16" destOrd="0" presId="urn:microsoft.com/office/officeart/2005/8/layout/radial1"/>
    <dgm:cxn modelId="{394F10DE-9231-46E9-ACB3-7B1AC10C5670}" type="presParOf" srcId="{9E7374FC-565A-49BA-A56C-BA44CC5C6821}" destId="{948DD69B-D5E9-4B73-8FE5-1C6FB1FA645A}" srcOrd="17" destOrd="0" presId="urn:microsoft.com/office/officeart/2005/8/layout/radial1"/>
    <dgm:cxn modelId="{E877B00E-EC23-4DFD-99C8-EC796DF67538}" type="presParOf" srcId="{948DD69B-D5E9-4B73-8FE5-1C6FB1FA645A}" destId="{2665C0A7-5750-4F2B-8FCF-6314B09B8114}" srcOrd="0" destOrd="0" presId="urn:microsoft.com/office/officeart/2005/8/layout/radial1"/>
    <dgm:cxn modelId="{584010F2-A900-4FCF-993F-9D286114314D}" type="presParOf" srcId="{9E7374FC-565A-49BA-A56C-BA44CC5C6821}" destId="{81981D24-DCF6-456E-B34E-02C1A1B6D5D2}" srcOrd="18" destOrd="0" presId="urn:microsoft.com/office/officeart/2005/8/layout/radial1"/>
    <dgm:cxn modelId="{525D96D7-537A-496B-9A9C-59B4915A4BE8}" type="presParOf" srcId="{9E7374FC-565A-49BA-A56C-BA44CC5C6821}" destId="{61A73886-C7E5-4B3E-A390-7050BDD52763}" srcOrd="19" destOrd="0" presId="urn:microsoft.com/office/officeart/2005/8/layout/radial1"/>
    <dgm:cxn modelId="{D18A5C48-F99A-4B34-A251-3B79BA71C02A}" type="presParOf" srcId="{61A73886-C7E5-4B3E-A390-7050BDD52763}" destId="{50841B8A-C6EB-48A5-88B5-78C6F910F1BD}" srcOrd="0" destOrd="0" presId="urn:microsoft.com/office/officeart/2005/8/layout/radial1"/>
    <dgm:cxn modelId="{52BBFA0B-B259-46A1-B896-02D46AE9D419}" type="presParOf" srcId="{9E7374FC-565A-49BA-A56C-BA44CC5C6821}" destId="{64FD2BC4-292B-406F-809D-454B787C58B8}" srcOrd="20" destOrd="0" presId="urn:microsoft.com/office/officeart/2005/8/layout/radial1"/>
    <dgm:cxn modelId="{3770278F-EBD5-489B-AA08-7CD88887A2AF}" type="presParOf" srcId="{9E7374FC-565A-49BA-A56C-BA44CC5C6821}" destId="{3AF66574-5242-4A96-98E6-FE5B0F954F53}" srcOrd="21" destOrd="0" presId="urn:microsoft.com/office/officeart/2005/8/layout/radial1"/>
    <dgm:cxn modelId="{20A43D70-66DE-473E-A812-A67BB7C48A12}" type="presParOf" srcId="{3AF66574-5242-4A96-98E6-FE5B0F954F53}" destId="{9A3F3FCB-5727-4E71-9EC4-85A5BBE45FD2}" srcOrd="0" destOrd="0" presId="urn:microsoft.com/office/officeart/2005/8/layout/radial1"/>
    <dgm:cxn modelId="{42C43928-1C53-40EA-9696-14E6547173D5}" type="presParOf" srcId="{9E7374FC-565A-49BA-A56C-BA44CC5C6821}" destId="{45E39691-2067-4564-848D-3F739DF2FE29}" srcOrd="22" destOrd="0" presId="urn:microsoft.com/office/officeart/2005/8/layout/radial1"/>
    <dgm:cxn modelId="{F1C8DBA4-CF7B-45EB-9956-0DF0D0F205DF}" type="presParOf" srcId="{9E7374FC-565A-49BA-A56C-BA44CC5C6821}" destId="{829D838A-A058-420C-923D-068DD7B8ED09}" srcOrd="23" destOrd="0" presId="urn:microsoft.com/office/officeart/2005/8/layout/radial1"/>
    <dgm:cxn modelId="{97D476FE-8C43-4332-8414-39A3DF69D4FE}" type="presParOf" srcId="{829D838A-A058-420C-923D-068DD7B8ED09}" destId="{48C4AEB9-BA58-4B69-97E2-63B10A811982}" srcOrd="0" destOrd="0" presId="urn:microsoft.com/office/officeart/2005/8/layout/radial1"/>
    <dgm:cxn modelId="{37B1F689-26A0-4F10-8F07-9733B0ECFD9C}" type="presParOf" srcId="{9E7374FC-565A-49BA-A56C-BA44CC5C6821}" destId="{4527053C-A933-458B-916B-1E63C206AC92}" srcOrd="24" destOrd="0" presId="urn:microsoft.com/office/officeart/2005/8/layout/radial1"/>
  </dgm:cxnLst>
  <dgm:bg/>
  <dgm:whole/>
  <dgm:extLst>
    <a:ext uri="http://schemas.microsoft.com/office/drawing/2008/diagram">
      <dsp:dataModelExt xmlns:dsp="http://schemas.microsoft.com/office/drawing/2008/diagram" relId="rId2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700DB372-1AF6-4265-959A-4E9397ACBD1B}" type="doc">
      <dgm:prSet loTypeId="urn:microsoft.com/office/officeart/2005/8/layout/radial1" loCatId="relationship" qsTypeId="urn:microsoft.com/office/officeart/2005/8/quickstyle/simple5" qsCatId="simple" csTypeId="urn:microsoft.com/office/officeart/2005/8/colors/accent3_1" csCatId="accent3" phldr="1"/>
      <dgm:spPr/>
      <dgm:t>
        <a:bodyPr/>
        <a:lstStyle/>
        <a:p>
          <a:endParaRPr lang="nl-NL"/>
        </a:p>
      </dgm:t>
    </dgm:pt>
    <dgm:pt modelId="{51C8BC04-F36C-4025-888A-663CCA6018C6}">
      <dgm:prSet phldrT="[Tekst]" custT="1"/>
      <dgm:spPr/>
      <dgm:t>
        <a:bodyPr/>
        <a:lstStyle/>
        <a:p>
          <a:r>
            <a:rPr lang="nl-NL" sz="900" dirty="0"/>
            <a:t>Netwerken en programma’s</a:t>
          </a:r>
        </a:p>
      </dgm:t>
    </dgm:pt>
    <dgm:pt modelId="{927D9B53-D9C9-4718-A5B2-FA08426091F7}" type="parTrans" cxnId="{196F0913-A76D-4C7B-BEE8-48607AA7ECF0}">
      <dgm:prSet/>
      <dgm:spPr/>
      <dgm:t>
        <a:bodyPr/>
        <a:lstStyle/>
        <a:p>
          <a:endParaRPr lang="nl-NL" sz="800"/>
        </a:p>
      </dgm:t>
    </dgm:pt>
    <dgm:pt modelId="{97E46604-5FE3-44DC-8EDD-AFB679E8A482}" type="sibTrans" cxnId="{196F0913-A76D-4C7B-BEE8-48607AA7ECF0}">
      <dgm:prSet/>
      <dgm:spPr/>
      <dgm:t>
        <a:bodyPr/>
        <a:lstStyle/>
        <a:p>
          <a:endParaRPr lang="nl-NL" sz="800"/>
        </a:p>
      </dgm:t>
    </dgm:pt>
    <dgm:pt modelId="{26D8BAF3-5755-4D7A-A7CE-EA81F4559F92}">
      <dgm:prSet phldrT="[Tekst]" custT="1"/>
      <dgm:spPr/>
      <dgm:t>
        <a:bodyPr/>
        <a:lstStyle/>
        <a:p>
          <a:r>
            <a:rPr lang="nl-NL" sz="700" dirty="0">
              <a:hlinkClick xmlns:r="http://schemas.openxmlformats.org/officeDocument/2006/relationships" r:id="rId1"/>
            </a:rPr>
            <a:t>Academische Werkplaatsen Jeugd </a:t>
          </a:r>
          <a:endParaRPr lang="nl-NL" sz="300" dirty="0"/>
        </a:p>
      </dgm:t>
    </dgm:pt>
    <dgm:pt modelId="{EBD7DCFF-C9DF-494A-843A-A8C64A172039}" type="parTrans" cxnId="{DCB14695-41D8-437A-AEB7-BC58CA205906}">
      <dgm:prSet custT="1"/>
      <dgm:spPr/>
      <dgm:t>
        <a:bodyPr/>
        <a:lstStyle/>
        <a:p>
          <a:endParaRPr lang="nl-NL" sz="800"/>
        </a:p>
      </dgm:t>
    </dgm:pt>
    <dgm:pt modelId="{70D01308-2B68-4B8C-9D4F-A138AFB603AD}" type="sibTrans" cxnId="{DCB14695-41D8-437A-AEB7-BC58CA205906}">
      <dgm:prSet/>
      <dgm:spPr/>
      <dgm:t>
        <a:bodyPr/>
        <a:lstStyle/>
        <a:p>
          <a:endParaRPr lang="nl-NL" sz="800"/>
        </a:p>
      </dgm:t>
    </dgm:pt>
    <dgm:pt modelId="{6B331512-395E-47D2-ABE2-239E614F44C9}">
      <dgm:prSet custT="1"/>
      <dgm:spPr/>
      <dgm:t>
        <a:bodyPr/>
        <a:lstStyle/>
        <a:p>
          <a:r>
            <a:rPr lang="nl-NL" sz="700">
              <a:hlinkClick xmlns:r="http://schemas.openxmlformats.org/officeDocument/2006/relationships" r:id="rId2"/>
            </a:rPr>
            <a:t>Werk-plaatsen </a:t>
          </a:r>
          <a:r>
            <a:rPr lang="nl-NL" sz="700" dirty="0">
              <a:hlinkClick xmlns:r="http://schemas.openxmlformats.org/officeDocument/2006/relationships" r:id="rId2"/>
            </a:rPr>
            <a:t>Sociaal Domein</a:t>
          </a:r>
          <a:endParaRPr lang="nl-NL" sz="400" dirty="0"/>
        </a:p>
      </dgm:t>
    </dgm:pt>
    <dgm:pt modelId="{C21A15DB-0F16-409C-9CDE-69F55B1BD596}" type="parTrans" cxnId="{B9455D2F-415C-4925-BC7C-7F518697220F}">
      <dgm:prSet/>
      <dgm:spPr/>
      <dgm:t>
        <a:bodyPr/>
        <a:lstStyle/>
        <a:p>
          <a:endParaRPr lang="nl-NL"/>
        </a:p>
      </dgm:t>
    </dgm:pt>
    <dgm:pt modelId="{4D076AB9-FA99-491C-9A13-B26F8BBCFBB5}" type="sibTrans" cxnId="{B9455D2F-415C-4925-BC7C-7F518697220F}">
      <dgm:prSet/>
      <dgm:spPr/>
      <dgm:t>
        <a:bodyPr/>
        <a:lstStyle/>
        <a:p>
          <a:endParaRPr lang="nl-NL"/>
        </a:p>
      </dgm:t>
    </dgm:pt>
    <dgm:pt modelId="{0BEE655A-1F8C-42AC-A176-82CBB903DC58}">
      <dgm:prSet custT="1"/>
      <dgm:spPr/>
      <dgm:t>
        <a:bodyPr/>
        <a:lstStyle/>
        <a:p>
          <a:r>
            <a:rPr lang="nl-NL" sz="800" dirty="0">
              <a:solidFill>
                <a:prstClr val="black"/>
              </a:solidFill>
              <a:hlinkClick xmlns:r="http://schemas.openxmlformats.org/officeDocument/2006/relationships" r:id="rId3"/>
            </a:rPr>
            <a:t>TRAILS</a:t>
          </a:r>
          <a:endParaRPr lang="nl-NL" sz="800" dirty="0"/>
        </a:p>
      </dgm:t>
    </dgm:pt>
    <dgm:pt modelId="{42204D33-619C-414B-9272-A33B7A5B0060}" type="parTrans" cxnId="{C7F2EDCA-23F8-42AF-82A1-A4B9B1F2F716}">
      <dgm:prSet/>
      <dgm:spPr/>
      <dgm:t>
        <a:bodyPr/>
        <a:lstStyle/>
        <a:p>
          <a:endParaRPr lang="nl-NL"/>
        </a:p>
      </dgm:t>
    </dgm:pt>
    <dgm:pt modelId="{60A73AFC-8D35-4731-9CA0-744BAD6D009B}" type="sibTrans" cxnId="{C7F2EDCA-23F8-42AF-82A1-A4B9B1F2F716}">
      <dgm:prSet/>
      <dgm:spPr/>
      <dgm:t>
        <a:bodyPr/>
        <a:lstStyle/>
        <a:p>
          <a:endParaRPr lang="nl-NL"/>
        </a:p>
      </dgm:t>
    </dgm:pt>
    <dgm:pt modelId="{B68ECD5B-A2E7-4645-9FF7-8A017F4A7FF6}">
      <dgm:prSet/>
      <dgm:spPr/>
      <dgm:t>
        <a:bodyPr/>
        <a:lstStyle/>
        <a:p>
          <a:endParaRPr lang="nl-NL" dirty="0"/>
        </a:p>
      </dgm:t>
    </dgm:pt>
    <dgm:pt modelId="{E6BFA21B-84AF-4283-9483-BED7E3AA7D60}" type="parTrans" cxnId="{3A9D916D-2522-482C-9919-934A3052479E}">
      <dgm:prSet/>
      <dgm:spPr/>
      <dgm:t>
        <a:bodyPr/>
        <a:lstStyle/>
        <a:p>
          <a:endParaRPr lang="nl-NL"/>
        </a:p>
      </dgm:t>
    </dgm:pt>
    <dgm:pt modelId="{BE4FF600-EAFD-4056-B5F7-2DD1A2C632CC}" type="sibTrans" cxnId="{3A9D916D-2522-482C-9919-934A3052479E}">
      <dgm:prSet/>
      <dgm:spPr/>
      <dgm:t>
        <a:bodyPr/>
        <a:lstStyle/>
        <a:p>
          <a:endParaRPr lang="nl-NL"/>
        </a:p>
      </dgm:t>
    </dgm:pt>
    <dgm:pt modelId="{79379515-3CE7-46EC-936F-C0E7A7BD5D64}">
      <dgm:prSet custT="1"/>
      <dgm:spPr/>
      <dgm:t>
        <a:bodyPr/>
        <a:lstStyle/>
        <a:p>
          <a:pPr>
            <a:spcAft>
              <a:spcPts val="0"/>
            </a:spcAft>
          </a:pPr>
          <a:r>
            <a:rPr lang="nl-NL" sz="700" dirty="0">
              <a:solidFill>
                <a:prstClr val="black"/>
              </a:solidFill>
            </a:rPr>
            <a:t>Cohortonderzoeken, </a:t>
          </a:r>
          <a:r>
            <a:rPr lang="nl-NL" sz="600" dirty="0">
              <a:solidFill>
                <a:prstClr val="black"/>
              </a:solidFill>
            </a:rPr>
            <a:t>zoals </a:t>
          </a:r>
          <a:r>
            <a:rPr lang="nl-NL" sz="600" dirty="0">
              <a:solidFill>
                <a:prstClr val="black"/>
              </a:solidFill>
              <a:hlinkClick xmlns:r="http://schemas.openxmlformats.org/officeDocument/2006/relationships" r:id="rId4"/>
            </a:rPr>
            <a:t>Generation R</a:t>
          </a:r>
          <a:r>
            <a:rPr lang="nl-NL" sz="600" dirty="0">
              <a:solidFill>
                <a:prstClr val="black"/>
              </a:solidFill>
            </a:rPr>
            <a:t>, </a:t>
          </a:r>
          <a:r>
            <a:rPr lang="nl-NL" sz="600" dirty="0">
              <a:solidFill>
                <a:prstClr val="black"/>
              </a:solidFill>
              <a:hlinkClick xmlns:r="http://schemas.openxmlformats.org/officeDocument/2006/relationships" r:id="rId5"/>
            </a:rPr>
            <a:t>ABCD</a:t>
          </a:r>
          <a:r>
            <a:rPr lang="nl-NL" sz="600" dirty="0">
              <a:solidFill>
                <a:prstClr val="black"/>
              </a:solidFill>
            </a:rPr>
            <a:t>, </a:t>
          </a:r>
          <a:r>
            <a:rPr lang="nl-NL" sz="600" dirty="0">
              <a:solidFill>
                <a:prstClr val="black"/>
              </a:solidFill>
              <a:hlinkClick xmlns:r="http://schemas.openxmlformats.org/officeDocument/2006/relationships" r:id="rId6"/>
            </a:rPr>
            <a:t>Sarphati</a:t>
          </a:r>
          <a:endParaRPr lang="nl-NL" sz="600" dirty="0"/>
        </a:p>
      </dgm:t>
    </dgm:pt>
    <dgm:pt modelId="{CD5C5DA2-E2D2-46DB-9DCB-AFEAADB8FA68}" type="parTrans" cxnId="{9657C58A-B228-4FCF-A6C5-C3A14EBB5785}">
      <dgm:prSet/>
      <dgm:spPr/>
      <dgm:t>
        <a:bodyPr/>
        <a:lstStyle/>
        <a:p>
          <a:endParaRPr lang="nl-NL"/>
        </a:p>
      </dgm:t>
    </dgm:pt>
    <dgm:pt modelId="{43CFCA14-BF82-40A7-92AA-6953C9BE3EFF}" type="sibTrans" cxnId="{9657C58A-B228-4FCF-A6C5-C3A14EBB5785}">
      <dgm:prSet/>
      <dgm:spPr/>
      <dgm:t>
        <a:bodyPr/>
        <a:lstStyle/>
        <a:p>
          <a:endParaRPr lang="nl-NL"/>
        </a:p>
      </dgm:t>
    </dgm:pt>
    <dgm:pt modelId="{A3C134CF-39FF-4E76-879D-A2FBE3F4F565}">
      <dgm:prSet custT="1"/>
      <dgm:spPr/>
      <dgm:t>
        <a:bodyPr/>
        <a:lstStyle/>
        <a:p>
          <a:r>
            <a:rPr lang="nl-NL" sz="700" dirty="0">
              <a:hlinkClick xmlns:r="http://schemas.openxmlformats.org/officeDocument/2006/relationships" r:id="rId7"/>
            </a:rPr>
            <a:t>Integraal werken in de wijk</a:t>
          </a:r>
          <a:endParaRPr lang="nl-NL" sz="700" dirty="0"/>
        </a:p>
      </dgm:t>
    </dgm:pt>
    <dgm:pt modelId="{7A056253-4B84-46C3-B979-1995070C4DC3}" type="parTrans" cxnId="{CA0DD1DE-D724-43F5-BB4B-1420039F39DF}">
      <dgm:prSet/>
      <dgm:spPr/>
      <dgm:t>
        <a:bodyPr/>
        <a:lstStyle/>
        <a:p>
          <a:endParaRPr lang="nl-NL"/>
        </a:p>
      </dgm:t>
    </dgm:pt>
    <dgm:pt modelId="{CD455D2F-3AFC-4622-81CA-D92407362A17}" type="sibTrans" cxnId="{CA0DD1DE-D724-43F5-BB4B-1420039F39DF}">
      <dgm:prSet/>
      <dgm:spPr/>
      <dgm:t>
        <a:bodyPr/>
        <a:lstStyle/>
        <a:p>
          <a:endParaRPr lang="nl-NL"/>
        </a:p>
      </dgm:t>
    </dgm:pt>
    <dgm:pt modelId="{C87E52C4-09BF-49C1-B246-7C44447603D2}">
      <dgm:prSet custT="1"/>
      <dgm:spPr/>
      <dgm:t>
        <a:bodyPr/>
        <a:lstStyle/>
        <a:p>
          <a:r>
            <a:rPr lang="nl-NL" sz="700" dirty="0">
              <a:hlinkClick xmlns:r="http://schemas.openxmlformats.org/officeDocument/2006/relationships" r:id="rId8"/>
            </a:rPr>
            <a:t>Zorg voor de Jeugd</a:t>
          </a:r>
          <a:endParaRPr lang="nl-NL" sz="700" dirty="0"/>
        </a:p>
      </dgm:t>
    </dgm:pt>
    <dgm:pt modelId="{FD74ADF9-B9C0-4AFF-A14B-FC05A6E225B6}" type="parTrans" cxnId="{31299F8D-11EB-4C7B-97B9-04C65A552191}">
      <dgm:prSet/>
      <dgm:spPr/>
      <dgm:t>
        <a:bodyPr/>
        <a:lstStyle/>
        <a:p>
          <a:endParaRPr lang="nl-NL"/>
        </a:p>
      </dgm:t>
    </dgm:pt>
    <dgm:pt modelId="{E6D71FAA-ED9D-47B7-8208-8149F2C44EAD}" type="sibTrans" cxnId="{31299F8D-11EB-4C7B-97B9-04C65A552191}">
      <dgm:prSet/>
      <dgm:spPr/>
      <dgm:t>
        <a:bodyPr/>
        <a:lstStyle/>
        <a:p>
          <a:endParaRPr lang="nl-NL"/>
        </a:p>
      </dgm:t>
    </dgm:pt>
    <dgm:pt modelId="{41F34FC8-8765-48B0-BCA8-0B2FC7ED08C8}">
      <dgm:prSet custT="1"/>
      <dgm:spPr/>
      <dgm:t>
        <a:bodyPr/>
        <a:lstStyle/>
        <a:p>
          <a:r>
            <a:rPr lang="nl-NL" sz="700" dirty="0">
              <a:hlinkClick xmlns:r="http://schemas.openxmlformats.org/officeDocument/2006/relationships" r:id="rId9"/>
            </a:rPr>
            <a:t>Kansrijke start</a:t>
          </a:r>
          <a:endParaRPr lang="nl-NL" sz="700" dirty="0"/>
        </a:p>
      </dgm:t>
    </dgm:pt>
    <dgm:pt modelId="{33E41B09-6FEC-4336-957B-33C959ECCC4D}" type="parTrans" cxnId="{D6D19E77-351E-4953-90AC-132FA5DE518F}">
      <dgm:prSet/>
      <dgm:spPr/>
      <dgm:t>
        <a:bodyPr/>
        <a:lstStyle/>
        <a:p>
          <a:endParaRPr lang="nl-NL"/>
        </a:p>
      </dgm:t>
    </dgm:pt>
    <dgm:pt modelId="{D7A5436A-D27B-47F4-98F3-70AA97305111}" type="sibTrans" cxnId="{D6D19E77-351E-4953-90AC-132FA5DE518F}">
      <dgm:prSet/>
      <dgm:spPr/>
      <dgm:t>
        <a:bodyPr/>
        <a:lstStyle/>
        <a:p>
          <a:endParaRPr lang="nl-NL"/>
        </a:p>
      </dgm:t>
    </dgm:pt>
    <dgm:pt modelId="{34EAFAEF-E5E0-4DF0-A6B7-80749920F528}">
      <dgm:prSet custT="1"/>
      <dgm:spPr/>
      <dgm:t>
        <a:bodyPr/>
        <a:lstStyle/>
        <a:p>
          <a:r>
            <a:rPr lang="nl-NL" sz="700" dirty="0">
              <a:hlinkClick xmlns:r="http://schemas.openxmlformats.org/officeDocument/2006/relationships" r:id="rId10"/>
            </a:rPr>
            <a:t>MIND US</a:t>
          </a:r>
          <a:endParaRPr lang="nl-NL" sz="700" dirty="0"/>
        </a:p>
      </dgm:t>
    </dgm:pt>
    <dgm:pt modelId="{04FA97AF-19A0-41FC-9A31-245F242CDDA7}" type="parTrans" cxnId="{69A40345-E576-4DBB-99CA-CDBB1FF4330A}">
      <dgm:prSet/>
      <dgm:spPr/>
      <dgm:t>
        <a:bodyPr/>
        <a:lstStyle/>
        <a:p>
          <a:endParaRPr lang="nl-NL"/>
        </a:p>
      </dgm:t>
    </dgm:pt>
    <dgm:pt modelId="{36C6F330-2ED2-4416-985B-C4CFE32BBD0B}" type="sibTrans" cxnId="{69A40345-E576-4DBB-99CA-CDBB1FF4330A}">
      <dgm:prSet/>
      <dgm:spPr/>
      <dgm:t>
        <a:bodyPr/>
        <a:lstStyle/>
        <a:p>
          <a:endParaRPr lang="nl-NL"/>
        </a:p>
      </dgm:t>
    </dgm:pt>
    <dgm:pt modelId="{8C17575F-28F3-4B06-BBE9-9B423856ACA8}">
      <dgm:prSet custT="1"/>
      <dgm:spPr/>
      <dgm:t>
        <a:bodyPr/>
        <a:lstStyle/>
        <a:p>
          <a:r>
            <a:rPr lang="nl-NL" sz="700" dirty="0">
              <a:hlinkClick xmlns:r="http://schemas.openxmlformats.org/officeDocument/2006/relationships" r:id="rId11"/>
            </a:rPr>
            <a:t>Augeo</a:t>
          </a:r>
          <a:endParaRPr lang="nl-NL" sz="700" dirty="0"/>
        </a:p>
      </dgm:t>
    </dgm:pt>
    <dgm:pt modelId="{D7E12DE6-F32D-4921-87F7-9331012F67E7}" type="parTrans" cxnId="{19A3F637-26FD-4DD2-B97D-498D8704A88E}">
      <dgm:prSet/>
      <dgm:spPr/>
      <dgm:t>
        <a:bodyPr/>
        <a:lstStyle/>
        <a:p>
          <a:endParaRPr lang="nl-NL"/>
        </a:p>
      </dgm:t>
    </dgm:pt>
    <dgm:pt modelId="{423FB077-67D6-4C7B-9600-071B75F58047}" type="sibTrans" cxnId="{19A3F637-26FD-4DD2-B97D-498D8704A88E}">
      <dgm:prSet/>
      <dgm:spPr/>
      <dgm:t>
        <a:bodyPr/>
        <a:lstStyle/>
        <a:p>
          <a:endParaRPr lang="nl-NL"/>
        </a:p>
      </dgm:t>
    </dgm:pt>
    <dgm:pt modelId="{917638D6-3171-434F-A782-A662B9A5C64A}">
      <dgm:prSet custT="1"/>
      <dgm:spPr/>
      <dgm:t>
        <a:bodyPr/>
        <a:lstStyle/>
        <a:p>
          <a:r>
            <a:rPr lang="nl-NL" sz="700" dirty="0">
              <a:hlinkClick xmlns:r="http://schemas.openxmlformats.org/officeDocument/2006/relationships" r:id="rId12"/>
            </a:rPr>
            <a:t>Voor Jeugd en Gezin</a:t>
          </a:r>
          <a:endParaRPr lang="nl-NL" sz="700" dirty="0"/>
        </a:p>
      </dgm:t>
    </dgm:pt>
    <dgm:pt modelId="{4C90E722-7C7C-4B19-B330-3F8558819016}" type="parTrans" cxnId="{062E955E-E177-49EF-84B7-3B6BF4506AEA}">
      <dgm:prSet/>
      <dgm:spPr/>
      <dgm:t>
        <a:bodyPr/>
        <a:lstStyle/>
        <a:p>
          <a:endParaRPr lang="nl-NL"/>
        </a:p>
      </dgm:t>
    </dgm:pt>
    <dgm:pt modelId="{DC7259F8-968F-4EB0-8647-3B20B9D35A26}" type="sibTrans" cxnId="{062E955E-E177-49EF-84B7-3B6BF4506AEA}">
      <dgm:prSet/>
      <dgm:spPr/>
      <dgm:t>
        <a:bodyPr/>
        <a:lstStyle/>
        <a:p>
          <a:endParaRPr lang="nl-NL"/>
        </a:p>
      </dgm:t>
    </dgm:pt>
    <dgm:pt modelId="{261E68DF-1CB9-4F31-BD33-F1CD082947F7}" type="pres">
      <dgm:prSet presAssocID="{700DB372-1AF6-4265-959A-4E9397ACBD1B}" presName="cycle" presStyleCnt="0">
        <dgm:presLayoutVars>
          <dgm:chMax val="1"/>
          <dgm:dir/>
          <dgm:animLvl val="ctr"/>
          <dgm:resizeHandles val="exact"/>
        </dgm:presLayoutVars>
      </dgm:prSet>
      <dgm:spPr/>
    </dgm:pt>
    <dgm:pt modelId="{BC25891B-CCF6-4B2C-9AA3-97C59AD35468}" type="pres">
      <dgm:prSet presAssocID="{51C8BC04-F36C-4025-888A-663CCA6018C6}" presName="centerShape" presStyleLbl="node0" presStyleIdx="0" presStyleCnt="1" custScaleX="215503" custScaleY="109157" custLinFactNeighborX="441"/>
      <dgm:spPr/>
    </dgm:pt>
    <dgm:pt modelId="{C615481A-1902-4509-B049-82CAAD57955E}" type="pres">
      <dgm:prSet presAssocID="{EBD7DCFF-C9DF-494A-843A-A8C64A172039}" presName="Name9" presStyleLbl="parChTrans1D2" presStyleIdx="0" presStyleCnt="10"/>
      <dgm:spPr/>
    </dgm:pt>
    <dgm:pt modelId="{4107CBE3-4198-4133-A155-4223248BEDE2}" type="pres">
      <dgm:prSet presAssocID="{EBD7DCFF-C9DF-494A-843A-A8C64A172039}" presName="connTx" presStyleLbl="parChTrans1D2" presStyleIdx="0" presStyleCnt="10"/>
      <dgm:spPr/>
    </dgm:pt>
    <dgm:pt modelId="{9442F315-3590-4973-AB4B-15E2D0553FC7}" type="pres">
      <dgm:prSet presAssocID="{26D8BAF3-5755-4D7A-A7CE-EA81F4559F92}" presName="node" presStyleLbl="node1" presStyleIdx="0" presStyleCnt="10" custScaleX="155593" custRadScaleRad="108706" custRadScaleInc="27761">
        <dgm:presLayoutVars>
          <dgm:bulletEnabled val="1"/>
        </dgm:presLayoutVars>
      </dgm:prSet>
      <dgm:spPr/>
    </dgm:pt>
    <dgm:pt modelId="{F54F7A65-B30E-4D05-9CF8-F73D5E84D73E}" type="pres">
      <dgm:prSet presAssocID="{C21A15DB-0F16-409C-9CDE-69F55B1BD596}" presName="Name9" presStyleLbl="parChTrans1D2" presStyleIdx="1" presStyleCnt="10"/>
      <dgm:spPr/>
    </dgm:pt>
    <dgm:pt modelId="{5639FB20-C630-46A6-90F6-B8ABDC393E4E}" type="pres">
      <dgm:prSet presAssocID="{C21A15DB-0F16-409C-9CDE-69F55B1BD596}" presName="connTx" presStyleLbl="parChTrans1D2" presStyleIdx="1" presStyleCnt="10"/>
      <dgm:spPr/>
    </dgm:pt>
    <dgm:pt modelId="{F158ED41-A5A1-4CFF-9E38-43ED8599F72C}" type="pres">
      <dgm:prSet presAssocID="{6B331512-395E-47D2-ABE2-239E614F44C9}" presName="node" presStyleLbl="node1" presStyleIdx="1" presStyleCnt="10">
        <dgm:presLayoutVars>
          <dgm:bulletEnabled val="1"/>
        </dgm:presLayoutVars>
      </dgm:prSet>
      <dgm:spPr/>
    </dgm:pt>
    <dgm:pt modelId="{4E5D47C0-A89E-4BC3-A975-E4E4FF695262}" type="pres">
      <dgm:prSet presAssocID="{42204D33-619C-414B-9272-A33B7A5B0060}" presName="Name9" presStyleLbl="parChTrans1D2" presStyleIdx="2" presStyleCnt="10"/>
      <dgm:spPr/>
    </dgm:pt>
    <dgm:pt modelId="{D28BD046-8EA4-4268-921C-72C1577C5396}" type="pres">
      <dgm:prSet presAssocID="{42204D33-619C-414B-9272-A33B7A5B0060}" presName="connTx" presStyleLbl="parChTrans1D2" presStyleIdx="2" presStyleCnt="10"/>
      <dgm:spPr/>
    </dgm:pt>
    <dgm:pt modelId="{FB520E18-CC5D-4C43-AD0D-134D2A327B73}" type="pres">
      <dgm:prSet presAssocID="{0BEE655A-1F8C-42AC-A176-82CBB903DC58}" presName="node" presStyleLbl="node1" presStyleIdx="2" presStyleCnt="10" custRadScaleRad="98553" custRadScaleInc="-4321">
        <dgm:presLayoutVars>
          <dgm:bulletEnabled val="1"/>
        </dgm:presLayoutVars>
      </dgm:prSet>
      <dgm:spPr/>
    </dgm:pt>
    <dgm:pt modelId="{D53AA7EB-39C7-452C-A83F-3A558CF102F9}" type="pres">
      <dgm:prSet presAssocID="{CD5C5DA2-E2D2-46DB-9DCB-AFEAADB8FA68}" presName="Name9" presStyleLbl="parChTrans1D2" presStyleIdx="3" presStyleCnt="10"/>
      <dgm:spPr/>
    </dgm:pt>
    <dgm:pt modelId="{AC66F477-9E33-48F9-8342-D5B9F7DE4082}" type="pres">
      <dgm:prSet presAssocID="{CD5C5DA2-E2D2-46DB-9DCB-AFEAADB8FA68}" presName="connTx" presStyleLbl="parChTrans1D2" presStyleIdx="3" presStyleCnt="10"/>
      <dgm:spPr/>
    </dgm:pt>
    <dgm:pt modelId="{E127FD4A-BB24-4CC6-A8F0-ED770A50608F}" type="pres">
      <dgm:prSet presAssocID="{79379515-3CE7-46EC-936F-C0E7A7BD5D64}" presName="node" presStyleLbl="node1" presStyleIdx="3" presStyleCnt="10" custScaleX="142146" custRadScaleRad="100728" custRadScaleInc="-6851">
        <dgm:presLayoutVars>
          <dgm:bulletEnabled val="1"/>
        </dgm:presLayoutVars>
      </dgm:prSet>
      <dgm:spPr/>
    </dgm:pt>
    <dgm:pt modelId="{706FA5F6-D9EE-435F-86EE-FA3E894C0F13}" type="pres">
      <dgm:prSet presAssocID="{7A056253-4B84-46C3-B979-1995070C4DC3}" presName="Name9" presStyleLbl="parChTrans1D2" presStyleIdx="4" presStyleCnt="10"/>
      <dgm:spPr/>
    </dgm:pt>
    <dgm:pt modelId="{EF4D2126-94B1-487A-BB2D-52C6EDDC54E7}" type="pres">
      <dgm:prSet presAssocID="{7A056253-4B84-46C3-B979-1995070C4DC3}" presName="connTx" presStyleLbl="parChTrans1D2" presStyleIdx="4" presStyleCnt="10"/>
      <dgm:spPr/>
    </dgm:pt>
    <dgm:pt modelId="{20690305-E1D7-4FEA-AE63-C3AADD256ED9}" type="pres">
      <dgm:prSet presAssocID="{A3C134CF-39FF-4E76-879D-A2FBE3F4F565}" presName="node" presStyleLbl="node1" presStyleIdx="4" presStyleCnt="10" custScaleX="126219">
        <dgm:presLayoutVars>
          <dgm:bulletEnabled val="1"/>
        </dgm:presLayoutVars>
      </dgm:prSet>
      <dgm:spPr/>
    </dgm:pt>
    <dgm:pt modelId="{928FBEDB-FDFD-41F5-BD3B-2E2F1B0C76DA}" type="pres">
      <dgm:prSet presAssocID="{FD74ADF9-B9C0-4AFF-A14B-FC05A6E225B6}" presName="Name9" presStyleLbl="parChTrans1D2" presStyleIdx="5" presStyleCnt="10"/>
      <dgm:spPr/>
    </dgm:pt>
    <dgm:pt modelId="{397603DF-8BDE-40D3-A794-BFC423EA24F9}" type="pres">
      <dgm:prSet presAssocID="{FD74ADF9-B9C0-4AFF-A14B-FC05A6E225B6}" presName="connTx" presStyleLbl="parChTrans1D2" presStyleIdx="5" presStyleCnt="10"/>
      <dgm:spPr/>
    </dgm:pt>
    <dgm:pt modelId="{8655E4B0-822B-400C-B3C1-642D52712F7A}" type="pres">
      <dgm:prSet presAssocID="{C87E52C4-09BF-49C1-B246-7C44447603D2}" presName="node" presStyleLbl="node1" presStyleIdx="5" presStyleCnt="10">
        <dgm:presLayoutVars>
          <dgm:bulletEnabled val="1"/>
        </dgm:presLayoutVars>
      </dgm:prSet>
      <dgm:spPr/>
    </dgm:pt>
    <dgm:pt modelId="{5DD5B768-43AE-4E1D-AC91-7B2A9BB1876A}" type="pres">
      <dgm:prSet presAssocID="{33E41B09-6FEC-4336-957B-33C959ECCC4D}" presName="Name9" presStyleLbl="parChTrans1D2" presStyleIdx="6" presStyleCnt="10"/>
      <dgm:spPr/>
    </dgm:pt>
    <dgm:pt modelId="{0106295C-405F-4690-8089-78A40A9F01C8}" type="pres">
      <dgm:prSet presAssocID="{33E41B09-6FEC-4336-957B-33C959ECCC4D}" presName="connTx" presStyleLbl="parChTrans1D2" presStyleIdx="6" presStyleCnt="10"/>
      <dgm:spPr/>
    </dgm:pt>
    <dgm:pt modelId="{FBF3C471-7F7A-4F57-BFAB-52F33CB64024}" type="pres">
      <dgm:prSet presAssocID="{41F34FC8-8765-48B0-BCA8-0B2FC7ED08C8}" presName="node" presStyleLbl="node1" presStyleIdx="6" presStyleCnt="10">
        <dgm:presLayoutVars>
          <dgm:bulletEnabled val="1"/>
        </dgm:presLayoutVars>
      </dgm:prSet>
      <dgm:spPr/>
    </dgm:pt>
    <dgm:pt modelId="{65448F91-B7E2-458A-86A5-CDD8F156C3DA}" type="pres">
      <dgm:prSet presAssocID="{04FA97AF-19A0-41FC-9A31-245F242CDDA7}" presName="Name9" presStyleLbl="parChTrans1D2" presStyleIdx="7" presStyleCnt="10"/>
      <dgm:spPr/>
    </dgm:pt>
    <dgm:pt modelId="{ECF01442-E1E3-4783-BA48-2DD04F76A36C}" type="pres">
      <dgm:prSet presAssocID="{04FA97AF-19A0-41FC-9A31-245F242CDDA7}" presName="connTx" presStyleLbl="parChTrans1D2" presStyleIdx="7" presStyleCnt="10"/>
      <dgm:spPr/>
    </dgm:pt>
    <dgm:pt modelId="{AC8013A7-014F-4D19-AB33-B389C8109EE3}" type="pres">
      <dgm:prSet presAssocID="{34EAFAEF-E5E0-4DF0-A6B7-80749920F528}" presName="node" presStyleLbl="node1" presStyleIdx="7" presStyleCnt="10">
        <dgm:presLayoutVars>
          <dgm:bulletEnabled val="1"/>
        </dgm:presLayoutVars>
      </dgm:prSet>
      <dgm:spPr/>
    </dgm:pt>
    <dgm:pt modelId="{4983F21C-541D-4EFA-B377-11A618476FED}" type="pres">
      <dgm:prSet presAssocID="{D7E12DE6-F32D-4921-87F7-9331012F67E7}" presName="Name9" presStyleLbl="parChTrans1D2" presStyleIdx="8" presStyleCnt="10"/>
      <dgm:spPr/>
    </dgm:pt>
    <dgm:pt modelId="{F797CB48-04EE-4D3B-8A82-83FABC0B5B60}" type="pres">
      <dgm:prSet presAssocID="{D7E12DE6-F32D-4921-87F7-9331012F67E7}" presName="connTx" presStyleLbl="parChTrans1D2" presStyleIdx="8" presStyleCnt="10"/>
      <dgm:spPr/>
    </dgm:pt>
    <dgm:pt modelId="{D74DBE98-C1DA-40F8-B53C-0DD62F797D70}" type="pres">
      <dgm:prSet presAssocID="{8C17575F-28F3-4B06-BBE9-9B423856ACA8}" presName="node" presStyleLbl="node1" presStyleIdx="8" presStyleCnt="10">
        <dgm:presLayoutVars>
          <dgm:bulletEnabled val="1"/>
        </dgm:presLayoutVars>
      </dgm:prSet>
      <dgm:spPr/>
    </dgm:pt>
    <dgm:pt modelId="{28896FD8-6B7E-4B19-A74F-9A3752D50C71}" type="pres">
      <dgm:prSet presAssocID="{4C90E722-7C7C-4B19-B330-3F8558819016}" presName="Name9" presStyleLbl="parChTrans1D2" presStyleIdx="9" presStyleCnt="10"/>
      <dgm:spPr/>
    </dgm:pt>
    <dgm:pt modelId="{4A45AA2B-26EE-4D8F-9DF0-DEF6EED87A25}" type="pres">
      <dgm:prSet presAssocID="{4C90E722-7C7C-4B19-B330-3F8558819016}" presName="connTx" presStyleLbl="parChTrans1D2" presStyleIdx="9" presStyleCnt="10"/>
      <dgm:spPr/>
    </dgm:pt>
    <dgm:pt modelId="{5141D34C-38EE-4BCD-AAD2-776628AB63A7}" type="pres">
      <dgm:prSet presAssocID="{917638D6-3171-434F-A782-A662B9A5C64A}" presName="node" presStyleLbl="node1" presStyleIdx="9" presStyleCnt="10">
        <dgm:presLayoutVars>
          <dgm:bulletEnabled val="1"/>
        </dgm:presLayoutVars>
      </dgm:prSet>
      <dgm:spPr/>
    </dgm:pt>
  </dgm:ptLst>
  <dgm:cxnLst>
    <dgm:cxn modelId="{81984001-40E8-462E-B3BA-E735D7C93D61}" type="presOf" srcId="{7A056253-4B84-46C3-B979-1995070C4DC3}" destId="{706FA5F6-D9EE-435F-86EE-FA3E894C0F13}" srcOrd="0" destOrd="0" presId="urn:microsoft.com/office/officeart/2005/8/layout/radial1"/>
    <dgm:cxn modelId="{D2FB260E-7A9F-4616-AE72-AED567E067A2}" type="presOf" srcId="{D7E12DE6-F32D-4921-87F7-9331012F67E7}" destId="{F797CB48-04EE-4D3B-8A82-83FABC0B5B60}" srcOrd="1" destOrd="0" presId="urn:microsoft.com/office/officeart/2005/8/layout/radial1"/>
    <dgm:cxn modelId="{5994570E-0432-460F-96C3-E1CDDE24B978}" type="presOf" srcId="{A3C134CF-39FF-4E76-879D-A2FBE3F4F565}" destId="{20690305-E1D7-4FEA-AE63-C3AADD256ED9}" srcOrd="0" destOrd="0" presId="urn:microsoft.com/office/officeart/2005/8/layout/radial1"/>
    <dgm:cxn modelId="{0EA7210F-4E54-4AF2-BBD2-3665A57E7190}" type="presOf" srcId="{79379515-3CE7-46EC-936F-C0E7A7BD5D64}" destId="{E127FD4A-BB24-4CC6-A8F0-ED770A50608F}" srcOrd="0" destOrd="0" presId="urn:microsoft.com/office/officeart/2005/8/layout/radial1"/>
    <dgm:cxn modelId="{95C0570F-4A58-437B-919E-C3189E876900}" type="presOf" srcId="{D7E12DE6-F32D-4921-87F7-9331012F67E7}" destId="{4983F21C-541D-4EFA-B377-11A618476FED}" srcOrd="0" destOrd="0" presId="urn:microsoft.com/office/officeart/2005/8/layout/radial1"/>
    <dgm:cxn modelId="{7609BD0F-21BC-4C84-9353-74F30BC021B3}" type="presOf" srcId="{42204D33-619C-414B-9272-A33B7A5B0060}" destId="{4E5D47C0-A89E-4BC3-A975-E4E4FF695262}" srcOrd="0" destOrd="0" presId="urn:microsoft.com/office/officeart/2005/8/layout/radial1"/>
    <dgm:cxn modelId="{196F0913-A76D-4C7B-BEE8-48607AA7ECF0}" srcId="{700DB372-1AF6-4265-959A-4E9397ACBD1B}" destId="{51C8BC04-F36C-4025-888A-663CCA6018C6}" srcOrd="0" destOrd="0" parTransId="{927D9B53-D9C9-4718-A5B2-FA08426091F7}" sibTransId="{97E46604-5FE3-44DC-8EDD-AFB679E8A482}"/>
    <dgm:cxn modelId="{7D651E16-440A-4B55-AAE9-8913B7D64B8B}" type="presOf" srcId="{04FA97AF-19A0-41FC-9A31-245F242CDDA7}" destId="{65448F91-B7E2-458A-86A5-CDD8F156C3DA}" srcOrd="0" destOrd="0" presId="urn:microsoft.com/office/officeart/2005/8/layout/radial1"/>
    <dgm:cxn modelId="{A9EE9A1C-BECC-4D60-BAB0-3648F303E135}" type="presOf" srcId="{917638D6-3171-434F-A782-A662B9A5C64A}" destId="{5141D34C-38EE-4BCD-AAD2-776628AB63A7}" srcOrd="0" destOrd="0" presId="urn:microsoft.com/office/officeart/2005/8/layout/radial1"/>
    <dgm:cxn modelId="{D7EA4527-B2CF-4605-B10C-267FDC62D6B4}" type="presOf" srcId="{C21A15DB-0F16-409C-9CDE-69F55B1BD596}" destId="{F54F7A65-B30E-4D05-9CF8-F73D5E84D73E}" srcOrd="0" destOrd="0" presId="urn:microsoft.com/office/officeart/2005/8/layout/radial1"/>
    <dgm:cxn modelId="{A14CA62E-8BB5-42A6-940B-5F3573F2E4E3}" type="presOf" srcId="{FD74ADF9-B9C0-4AFF-A14B-FC05A6E225B6}" destId="{928FBEDB-FDFD-41F5-BD3B-2E2F1B0C76DA}" srcOrd="0" destOrd="0" presId="urn:microsoft.com/office/officeart/2005/8/layout/radial1"/>
    <dgm:cxn modelId="{B9455D2F-415C-4925-BC7C-7F518697220F}" srcId="{51C8BC04-F36C-4025-888A-663CCA6018C6}" destId="{6B331512-395E-47D2-ABE2-239E614F44C9}" srcOrd="1" destOrd="0" parTransId="{C21A15DB-0F16-409C-9CDE-69F55B1BD596}" sibTransId="{4D076AB9-FA99-491C-9A13-B26F8BBCFBB5}"/>
    <dgm:cxn modelId="{FBF05635-77A2-44A5-BFD0-6B57F257B6DE}" type="presOf" srcId="{6B331512-395E-47D2-ABE2-239E614F44C9}" destId="{F158ED41-A5A1-4CFF-9E38-43ED8599F72C}" srcOrd="0" destOrd="0" presId="urn:microsoft.com/office/officeart/2005/8/layout/radial1"/>
    <dgm:cxn modelId="{19A3F637-26FD-4DD2-B97D-498D8704A88E}" srcId="{51C8BC04-F36C-4025-888A-663CCA6018C6}" destId="{8C17575F-28F3-4B06-BBE9-9B423856ACA8}" srcOrd="8" destOrd="0" parTransId="{D7E12DE6-F32D-4921-87F7-9331012F67E7}" sibTransId="{423FB077-67D6-4C7B-9600-071B75F58047}"/>
    <dgm:cxn modelId="{5B8F993E-AAC4-4EF6-890C-89F5284AB5B7}" type="presOf" srcId="{CD5C5DA2-E2D2-46DB-9DCB-AFEAADB8FA68}" destId="{D53AA7EB-39C7-452C-A83F-3A558CF102F9}" srcOrd="0" destOrd="0" presId="urn:microsoft.com/office/officeart/2005/8/layout/radial1"/>
    <dgm:cxn modelId="{68A5235D-F653-480E-AE3F-AC00703AF299}" type="presOf" srcId="{42204D33-619C-414B-9272-A33B7A5B0060}" destId="{D28BD046-8EA4-4268-921C-72C1577C5396}" srcOrd="1" destOrd="0" presId="urn:microsoft.com/office/officeart/2005/8/layout/radial1"/>
    <dgm:cxn modelId="{062E955E-E177-49EF-84B7-3B6BF4506AEA}" srcId="{51C8BC04-F36C-4025-888A-663CCA6018C6}" destId="{917638D6-3171-434F-A782-A662B9A5C64A}" srcOrd="9" destOrd="0" parTransId="{4C90E722-7C7C-4B19-B330-3F8558819016}" sibTransId="{DC7259F8-968F-4EB0-8647-3B20B9D35A26}"/>
    <dgm:cxn modelId="{140F0862-E4C1-4C07-BD21-AD61D823834B}" type="presOf" srcId="{26D8BAF3-5755-4D7A-A7CE-EA81F4559F92}" destId="{9442F315-3590-4973-AB4B-15E2D0553FC7}" srcOrd="0" destOrd="0" presId="urn:microsoft.com/office/officeart/2005/8/layout/radial1"/>
    <dgm:cxn modelId="{70141363-4DFA-4E93-B60B-589B3FA5BD39}" type="presOf" srcId="{8C17575F-28F3-4B06-BBE9-9B423856ACA8}" destId="{D74DBE98-C1DA-40F8-B53C-0DD62F797D70}" srcOrd="0" destOrd="0" presId="urn:microsoft.com/office/officeart/2005/8/layout/radial1"/>
    <dgm:cxn modelId="{EF7E6364-CDD4-4C20-87C8-5A6A345C7BBD}" type="presOf" srcId="{33E41B09-6FEC-4336-957B-33C959ECCC4D}" destId="{0106295C-405F-4690-8089-78A40A9F01C8}" srcOrd="1" destOrd="0" presId="urn:microsoft.com/office/officeart/2005/8/layout/radial1"/>
    <dgm:cxn modelId="{69A40345-E576-4DBB-99CA-CDBB1FF4330A}" srcId="{51C8BC04-F36C-4025-888A-663CCA6018C6}" destId="{34EAFAEF-E5E0-4DF0-A6B7-80749920F528}" srcOrd="7" destOrd="0" parTransId="{04FA97AF-19A0-41FC-9A31-245F242CDDA7}" sibTransId="{36C6F330-2ED2-4416-985B-C4CFE32BBD0B}"/>
    <dgm:cxn modelId="{03562468-A6B5-4D74-B0C4-A1BD487D8104}" type="presOf" srcId="{7A056253-4B84-46C3-B979-1995070C4DC3}" destId="{EF4D2126-94B1-487A-BB2D-52C6EDDC54E7}" srcOrd="1" destOrd="0" presId="urn:microsoft.com/office/officeart/2005/8/layout/radial1"/>
    <dgm:cxn modelId="{3A9D916D-2522-482C-9919-934A3052479E}" srcId="{700DB372-1AF6-4265-959A-4E9397ACBD1B}" destId="{B68ECD5B-A2E7-4645-9FF7-8A017F4A7FF6}" srcOrd="1" destOrd="0" parTransId="{E6BFA21B-84AF-4283-9483-BED7E3AA7D60}" sibTransId="{BE4FF600-EAFD-4056-B5F7-2DD1A2C632CC}"/>
    <dgm:cxn modelId="{16069650-0B8C-45A6-BF3A-1901F1EE72F3}" type="presOf" srcId="{EBD7DCFF-C9DF-494A-843A-A8C64A172039}" destId="{C615481A-1902-4509-B049-82CAAD57955E}" srcOrd="0" destOrd="0" presId="urn:microsoft.com/office/officeart/2005/8/layout/radial1"/>
    <dgm:cxn modelId="{791EFD50-6092-442B-877E-D05FE06866FD}" type="presOf" srcId="{0BEE655A-1F8C-42AC-A176-82CBB903DC58}" destId="{FB520E18-CC5D-4C43-AD0D-134D2A327B73}" srcOrd="0" destOrd="0" presId="urn:microsoft.com/office/officeart/2005/8/layout/radial1"/>
    <dgm:cxn modelId="{D6D19E77-351E-4953-90AC-132FA5DE518F}" srcId="{51C8BC04-F36C-4025-888A-663CCA6018C6}" destId="{41F34FC8-8765-48B0-BCA8-0B2FC7ED08C8}" srcOrd="6" destOrd="0" parTransId="{33E41B09-6FEC-4336-957B-33C959ECCC4D}" sibTransId="{D7A5436A-D27B-47F4-98F3-70AA97305111}"/>
    <dgm:cxn modelId="{9E5B465A-49AA-4814-8F2E-4805FA7C630A}" type="presOf" srcId="{34EAFAEF-E5E0-4DF0-A6B7-80749920F528}" destId="{AC8013A7-014F-4D19-AB33-B389C8109EE3}" srcOrd="0" destOrd="0" presId="urn:microsoft.com/office/officeart/2005/8/layout/radial1"/>
    <dgm:cxn modelId="{9657C58A-B228-4FCF-A6C5-C3A14EBB5785}" srcId="{51C8BC04-F36C-4025-888A-663CCA6018C6}" destId="{79379515-3CE7-46EC-936F-C0E7A7BD5D64}" srcOrd="3" destOrd="0" parTransId="{CD5C5DA2-E2D2-46DB-9DCB-AFEAADB8FA68}" sibTransId="{43CFCA14-BF82-40A7-92AA-6953C9BE3EFF}"/>
    <dgm:cxn modelId="{31299F8D-11EB-4C7B-97B9-04C65A552191}" srcId="{51C8BC04-F36C-4025-888A-663CCA6018C6}" destId="{C87E52C4-09BF-49C1-B246-7C44447603D2}" srcOrd="5" destOrd="0" parTransId="{FD74ADF9-B9C0-4AFF-A14B-FC05A6E225B6}" sibTransId="{E6D71FAA-ED9D-47B7-8208-8149F2C44EAD}"/>
    <dgm:cxn modelId="{DCB14695-41D8-437A-AEB7-BC58CA205906}" srcId="{51C8BC04-F36C-4025-888A-663CCA6018C6}" destId="{26D8BAF3-5755-4D7A-A7CE-EA81F4559F92}" srcOrd="0" destOrd="0" parTransId="{EBD7DCFF-C9DF-494A-843A-A8C64A172039}" sibTransId="{70D01308-2B68-4B8C-9D4F-A138AFB603AD}"/>
    <dgm:cxn modelId="{8F8C2A98-23B2-402A-ABC4-DB6D16AB7555}" type="presOf" srcId="{51C8BC04-F36C-4025-888A-663CCA6018C6}" destId="{BC25891B-CCF6-4B2C-9AA3-97C59AD35468}" srcOrd="0" destOrd="0" presId="urn:microsoft.com/office/officeart/2005/8/layout/radial1"/>
    <dgm:cxn modelId="{E446AFA2-0BBA-4773-9C03-57CF1848BEAF}" type="presOf" srcId="{04FA97AF-19A0-41FC-9A31-245F242CDDA7}" destId="{ECF01442-E1E3-4783-BA48-2DD04F76A36C}" srcOrd="1" destOrd="0" presId="urn:microsoft.com/office/officeart/2005/8/layout/radial1"/>
    <dgm:cxn modelId="{D8837EC0-2F96-4ABA-911B-A37D9F08F6A4}" type="presOf" srcId="{4C90E722-7C7C-4B19-B330-3F8558819016}" destId="{28896FD8-6B7E-4B19-A74F-9A3752D50C71}" srcOrd="0" destOrd="0" presId="urn:microsoft.com/office/officeart/2005/8/layout/radial1"/>
    <dgm:cxn modelId="{C57695C3-ADFD-42FF-8000-0E644D45F413}" type="presOf" srcId="{4C90E722-7C7C-4B19-B330-3F8558819016}" destId="{4A45AA2B-26EE-4D8F-9DF0-DEF6EED87A25}" srcOrd="1" destOrd="0" presId="urn:microsoft.com/office/officeart/2005/8/layout/radial1"/>
    <dgm:cxn modelId="{A01203C5-EB38-4299-A528-2A820F5D8560}" type="presOf" srcId="{C21A15DB-0F16-409C-9CDE-69F55B1BD596}" destId="{5639FB20-C630-46A6-90F6-B8ABDC393E4E}" srcOrd="1" destOrd="0" presId="urn:microsoft.com/office/officeart/2005/8/layout/radial1"/>
    <dgm:cxn modelId="{6B2BDFC7-D03A-4634-9B12-190A45D077AE}" type="presOf" srcId="{33E41B09-6FEC-4336-957B-33C959ECCC4D}" destId="{5DD5B768-43AE-4E1D-AC91-7B2A9BB1876A}" srcOrd="0" destOrd="0" presId="urn:microsoft.com/office/officeart/2005/8/layout/radial1"/>
    <dgm:cxn modelId="{C7F2EDCA-23F8-42AF-82A1-A4B9B1F2F716}" srcId="{51C8BC04-F36C-4025-888A-663CCA6018C6}" destId="{0BEE655A-1F8C-42AC-A176-82CBB903DC58}" srcOrd="2" destOrd="0" parTransId="{42204D33-619C-414B-9272-A33B7A5B0060}" sibTransId="{60A73AFC-8D35-4731-9CA0-744BAD6D009B}"/>
    <dgm:cxn modelId="{1E03F9CF-B974-49D4-AAC5-7FA9F83ACA01}" type="presOf" srcId="{700DB372-1AF6-4265-959A-4E9397ACBD1B}" destId="{261E68DF-1CB9-4F31-BD33-F1CD082947F7}" srcOrd="0" destOrd="0" presId="urn:microsoft.com/office/officeart/2005/8/layout/radial1"/>
    <dgm:cxn modelId="{938057D0-1DFC-4AC6-AB3C-C3488F08D11F}" type="presOf" srcId="{EBD7DCFF-C9DF-494A-843A-A8C64A172039}" destId="{4107CBE3-4198-4133-A155-4223248BEDE2}" srcOrd="1" destOrd="0" presId="urn:microsoft.com/office/officeart/2005/8/layout/radial1"/>
    <dgm:cxn modelId="{CA0DD1DE-D724-43F5-BB4B-1420039F39DF}" srcId="{51C8BC04-F36C-4025-888A-663CCA6018C6}" destId="{A3C134CF-39FF-4E76-879D-A2FBE3F4F565}" srcOrd="4" destOrd="0" parTransId="{7A056253-4B84-46C3-B979-1995070C4DC3}" sibTransId="{CD455D2F-3AFC-4622-81CA-D92407362A17}"/>
    <dgm:cxn modelId="{13D2C8E3-05DA-4C8E-A437-594511E75F53}" type="presOf" srcId="{C87E52C4-09BF-49C1-B246-7C44447603D2}" destId="{8655E4B0-822B-400C-B3C1-642D52712F7A}" srcOrd="0" destOrd="0" presId="urn:microsoft.com/office/officeart/2005/8/layout/radial1"/>
    <dgm:cxn modelId="{0D1C72E4-61CC-4CC8-B1F0-17692888E2A5}" type="presOf" srcId="{FD74ADF9-B9C0-4AFF-A14B-FC05A6E225B6}" destId="{397603DF-8BDE-40D3-A794-BFC423EA24F9}" srcOrd="1" destOrd="0" presId="urn:microsoft.com/office/officeart/2005/8/layout/radial1"/>
    <dgm:cxn modelId="{EEE72CEF-9D47-441B-AF75-61E8FAF35CBB}" type="presOf" srcId="{CD5C5DA2-E2D2-46DB-9DCB-AFEAADB8FA68}" destId="{AC66F477-9E33-48F9-8342-D5B9F7DE4082}" srcOrd="1" destOrd="0" presId="urn:microsoft.com/office/officeart/2005/8/layout/radial1"/>
    <dgm:cxn modelId="{44AF3FFD-991E-4251-922B-4B4D6F509E79}" type="presOf" srcId="{41F34FC8-8765-48B0-BCA8-0B2FC7ED08C8}" destId="{FBF3C471-7F7A-4F57-BFAB-52F33CB64024}" srcOrd="0" destOrd="0" presId="urn:microsoft.com/office/officeart/2005/8/layout/radial1"/>
    <dgm:cxn modelId="{E984A38E-7F75-463E-983A-57E61E11EAB2}" type="presParOf" srcId="{261E68DF-1CB9-4F31-BD33-F1CD082947F7}" destId="{BC25891B-CCF6-4B2C-9AA3-97C59AD35468}" srcOrd="0" destOrd="0" presId="urn:microsoft.com/office/officeart/2005/8/layout/radial1"/>
    <dgm:cxn modelId="{67C32C34-1FF8-41C5-BFC6-44179CDA6ED2}" type="presParOf" srcId="{261E68DF-1CB9-4F31-BD33-F1CD082947F7}" destId="{C615481A-1902-4509-B049-82CAAD57955E}" srcOrd="1" destOrd="0" presId="urn:microsoft.com/office/officeart/2005/8/layout/radial1"/>
    <dgm:cxn modelId="{81F4D4DE-7F66-4E19-A5F8-CAB85E38785B}" type="presParOf" srcId="{C615481A-1902-4509-B049-82CAAD57955E}" destId="{4107CBE3-4198-4133-A155-4223248BEDE2}" srcOrd="0" destOrd="0" presId="urn:microsoft.com/office/officeart/2005/8/layout/radial1"/>
    <dgm:cxn modelId="{7E2A760F-D79A-4244-987E-7EAC26459DCC}" type="presParOf" srcId="{261E68DF-1CB9-4F31-BD33-F1CD082947F7}" destId="{9442F315-3590-4973-AB4B-15E2D0553FC7}" srcOrd="2" destOrd="0" presId="urn:microsoft.com/office/officeart/2005/8/layout/radial1"/>
    <dgm:cxn modelId="{C80DA8E7-645C-40B2-9F8F-CD659DD1F0E0}" type="presParOf" srcId="{261E68DF-1CB9-4F31-BD33-F1CD082947F7}" destId="{F54F7A65-B30E-4D05-9CF8-F73D5E84D73E}" srcOrd="3" destOrd="0" presId="urn:microsoft.com/office/officeart/2005/8/layout/radial1"/>
    <dgm:cxn modelId="{7D93471F-BF6C-4C9D-B850-2FA0AD1BA56D}" type="presParOf" srcId="{F54F7A65-B30E-4D05-9CF8-F73D5E84D73E}" destId="{5639FB20-C630-46A6-90F6-B8ABDC393E4E}" srcOrd="0" destOrd="0" presId="urn:microsoft.com/office/officeart/2005/8/layout/radial1"/>
    <dgm:cxn modelId="{C8FEEAFE-832E-40AA-BDCF-8CBBC62B23F9}" type="presParOf" srcId="{261E68DF-1CB9-4F31-BD33-F1CD082947F7}" destId="{F158ED41-A5A1-4CFF-9E38-43ED8599F72C}" srcOrd="4" destOrd="0" presId="urn:microsoft.com/office/officeart/2005/8/layout/radial1"/>
    <dgm:cxn modelId="{AD2402D5-FEE6-409E-AE9F-895095926684}" type="presParOf" srcId="{261E68DF-1CB9-4F31-BD33-F1CD082947F7}" destId="{4E5D47C0-A89E-4BC3-A975-E4E4FF695262}" srcOrd="5" destOrd="0" presId="urn:microsoft.com/office/officeart/2005/8/layout/radial1"/>
    <dgm:cxn modelId="{9FFD92C4-E828-4AB3-A218-4FA6F9BBA07E}" type="presParOf" srcId="{4E5D47C0-A89E-4BC3-A975-E4E4FF695262}" destId="{D28BD046-8EA4-4268-921C-72C1577C5396}" srcOrd="0" destOrd="0" presId="urn:microsoft.com/office/officeart/2005/8/layout/radial1"/>
    <dgm:cxn modelId="{A6240690-CBC5-4C38-8EF3-BFADC8FC8B15}" type="presParOf" srcId="{261E68DF-1CB9-4F31-BD33-F1CD082947F7}" destId="{FB520E18-CC5D-4C43-AD0D-134D2A327B73}" srcOrd="6" destOrd="0" presId="urn:microsoft.com/office/officeart/2005/8/layout/radial1"/>
    <dgm:cxn modelId="{B670872E-DC15-41FC-BE9A-0C4AC19E1AAC}" type="presParOf" srcId="{261E68DF-1CB9-4F31-BD33-F1CD082947F7}" destId="{D53AA7EB-39C7-452C-A83F-3A558CF102F9}" srcOrd="7" destOrd="0" presId="urn:microsoft.com/office/officeart/2005/8/layout/radial1"/>
    <dgm:cxn modelId="{941352C4-0FEE-451A-BBD0-781640BBEE82}" type="presParOf" srcId="{D53AA7EB-39C7-452C-A83F-3A558CF102F9}" destId="{AC66F477-9E33-48F9-8342-D5B9F7DE4082}" srcOrd="0" destOrd="0" presId="urn:microsoft.com/office/officeart/2005/8/layout/radial1"/>
    <dgm:cxn modelId="{28EFB2FE-33FD-4814-891B-5880D9106BE9}" type="presParOf" srcId="{261E68DF-1CB9-4F31-BD33-F1CD082947F7}" destId="{E127FD4A-BB24-4CC6-A8F0-ED770A50608F}" srcOrd="8" destOrd="0" presId="urn:microsoft.com/office/officeart/2005/8/layout/radial1"/>
    <dgm:cxn modelId="{9415828D-29C4-41DC-95A3-DFDC86DF754C}" type="presParOf" srcId="{261E68DF-1CB9-4F31-BD33-F1CD082947F7}" destId="{706FA5F6-D9EE-435F-86EE-FA3E894C0F13}" srcOrd="9" destOrd="0" presId="urn:microsoft.com/office/officeart/2005/8/layout/radial1"/>
    <dgm:cxn modelId="{DB608133-7760-45B3-93DB-C8AB2092A11D}" type="presParOf" srcId="{706FA5F6-D9EE-435F-86EE-FA3E894C0F13}" destId="{EF4D2126-94B1-487A-BB2D-52C6EDDC54E7}" srcOrd="0" destOrd="0" presId="urn:microsoft.com/office/officeart/2005/8/layout/radial1"/>
    <dgm:cxn modelId="{BC8859BE-158E-40DD-914F-1845ED2350E9}" type="presParOf" srcId="{261E68DF-1CB9-4F31-BD33-F1CD082947F7}" destId="{20690305-E1D7-4FEA-AE63-C3AADD256ED9}" srcOrd="10" destOrd="0" presId="urn:microsoft.com/office/officeart/2005/8/layout/radial1"/>
    <dgm:cxn modelId="{36B2AB65-4D32-45F5-AD4A-2CD19C3F40D4}" type="presParOf" srcId="{261E68DF-1CB9-4F31-BD33-F1CD082947F7}" destId="{928FBEDB-FDFD-41F5-BD3B-2E2F1B0C76DA}" srcOrd="11" destOrd="0" presId="urn:microsoft.com/office/officeart/2005/8/layout/radial1"/>
    <dgm:cxn modelId="{8B358F74-EDE9-4CA9-BFE4-C88054090C2C}" type="presParOf" srcId="{928FBEDB-FDFD-41F5-BD3B-2E2F1B0C76DA}" destId="{397603DF-8BDE-40D3-A794-BFC423EA24F9}" srcOrd="0" destOrd="0" presId="urn:microsoft.com/office/officeart/2005/8/layout/radial1"/>
    <dgm:cxn modelId="{8CF5A1B7-6901-4541-B030-3CC629264D87}" type="presParOf" srcId="{261E68DF-1CB9-4F31-BD33-F1CD082947F7}" destId="{8655E4B0-822B-400C-B3C1-642D52712F7A}" srcOrd="12" destOrd="0" presId="urn:microsoft.com/office/officeart/2005/8/layout/radial1"/>
    <dgm:cxn modelId="{AF70D7AC-AB66-4C2D-ADE0-53486336D481}" type="presParOf" srcId="{261E68DF-1CB9-4F31-BD33-F1CD082947F7}" destId="{5DD5B768-43AE-4E1D-AC91-7B2A9BB1876A}" srcOrd="13" destOrd="0" presId="urn:microsoft.com/office/officeart/2005/8/layout/radial1"/>
    <dgm:cxn modelId="{3A271958-14AA-4001-8398-27A254B341F7}" type="presParOf" srcId="{5DD5B768-43AE-4E1D-AC91-7B2A9BB1876A}" destId="{0106295C-405F-4690-8089-78A40A9F01C8}" srcOrd="0" destOrd="0" presId="urn:microsoft.com/office/officeart/2005/8/layout/radial1"/>
    <dgm:cxn modelId="{6DA07D47-4DC6-4124-B3ED-BDFD33E5FD39}" type="presParOf" srcId="{261E68DF-1CB9-4F31-BD33-F1CD082947F7}" destId="{FBF3C471-7F7A-4F57-BFAB-52F33CB64024}" srcOrd="14" destOrd="0" presId="urn:microsoft.com/office/officeart/2005/8/layout/radial1"/>
    <dgm:cxn modelId="{0DE3C6F8-76EE-495E-98B6-912070F2CE9D}" type="presParOf" srcId="{261E68DF-1CB9-4F31-BD33-F1CD082947F7}" destId="{65448F91-B7E2-458A-86A5-CDD8F156C3DA}" srcOrd="15" destOrd="0" presId="urn:microsoft.com/office/officeart/2005/8/layout/radial1"/>
    <dgm:cxn modelId="{01F9FB40-21B5-4DBC-8138-D630D2CD2212}" type="presParOf" srcId="{65448F91-B7E2-458A-86A5-CDD8F156C3DA}" destId="{ECF01442-E1E3-4783-BA48-2DD04F76A36C}" srcOrd="0" destOrd="0" presId="urn:microsoft.com/office/officeart/2005/8/layout/radial1"/>
    <dgm:cxn modelId="{647902E9-F4FF-420D-BDE7-21101E0AD55E}" type="presParOf" srcId="{261E68DF-1CB9-4F31-BD33-F1CD082947F7}" destId="{AC8013A7-014F-4D19-AB33-B389C8109EE3}" srcOrd="16" destOrd="0" presId="urn:microsoft.com/office/officeart/2005/8/layout/radial1"/>
    <dgm:cxn modelId="{58DDBF48-71AD-40B2-8AD7-26412D100089}" type="presParOf" srcId="{261E68DF-1CB9-4F31-BD33-F1CD082947F7}" destId="{4983F21C-541D-4EFA-B377-11A618476FED}" srcOrd="17" destOrd="0" presId="urn:microsoft.com/office/officeart/2005/8/layout/radial1"/>
    <dgm:cxn modelId="{29403075-3813-4AC4-9C29-C8C7495362A0}" type="presParOf" srcId="{4983F21C-541D-4EFA-B377-11A618476FED}" destId="{F797CB48-04EE-4D3B-8A82-83FABC0B5B60}" srcOrd="0" destOrd="0" presId="urn:microsoft.com/office/officeart/2005/8/layout/radial1"/>
    <dgm:cxn modelId="{4D3B436D-4C40-46E8-A966-8CF4F912A3CE}" type="presParOf" srcId="{261E68DF-1CB9-4F31-BD33-F1CD082947F7}" destId="{D74DBE98-C1DA-40F8-B53C-0DD62F797D70}" srcOrd="18" destOrd="0" presId="urn:microsoft.com/office/officeart/2005/8/layout/radial1"/>
    <dgm:cxn modelId="{5CDE7072-B893-4D93-BA43-BE1D6F602C7F}" type="presParOf" srcId="{261E68DF-1CB9-4F31-BD33-F1CD082947F7}" destId="{28896FD8-6B7E-4B19-A74F-9A3752D50C71}" srcOrd="19" destOrd="0" presId="urn:microsoft.com/office/officeart/2005/8/layout/radial1"/>
    <dgm:cxn modelId="{234752A2-D5DF-4B07-B72B-C8700B0D8A0F}" type="presParOf" srcId="{28896FD8-6B7E-4B19-A74F-9A3752D50C71}" destId="{4A45AA2B-26EE-4D8F-9DF0-DEF6EED87A25}" srcOrd="0" destOrd="0" presId="urn:microsoft.com/office/officeart/2005/8/layout/radial1"/>
    <dgm:cxn modelId="{4684EC4D-9940-407C-8608-F7A3D7B4FE73}" type="presParOf" srcId="{261E68DF-1CB9-4F31-BD33-F1CD082947F7}" destId="{5141D34C-38EE-4BCD-AAD2-776628AB63A7}" srcOrd="20" destOrd="0" presId="urn:microsoft.com/office/officeart/2005/8/layout/radial1"/>
  </dgm:cxnLst>
  <dgm:bg/>
  <dgm:whole/>
  <dgm:extLst>
    <a:ext uri="http://schemas.microsoft.com/office/drawing/2008/diagram">
      <dsp:dataModelExt xmlns:dsp="http://schemas.microsoft.com/office/drawing/2008/diagram" relId="rId33"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700DB372-1AF6-4265-959A-4E9397ACBD1B}" type="doc">
      <dgm:prSet loTypeId="urn:microsoft.com/office/officeart/2005/8/layout/radial1" loCatId="relationship" qsTypeId="urn:microsoft.com/office/officeart/2005/8/quickstyle/simple5" qsCatId="simple" csTypeId="urn:microsoft.com/office/officeart/2005/8/colors/accent3_1" csCatId="accent3" phldr="1"/>
      <dgm:spPr/>
      <dgm:t>
        <a:bodyPr/>
        <a:lstStyle/>
        <a:p>
          <a:endParaRPr lang="nl-NL"/>
        </a:p>
      </dgm:t>
    </dgm:pt>
    <dgm:pt modelId="{51C8BC04-F36C-4025-888A-663CCA6018C6}">
      <dgm:prSet phldrT="[Tekst]" custT="1"/>
      <dgm:spPr/>
      <dgm:t>
        <a:bodyPr/>
        <a:lstStyle/>
        <a:p>
          <a:r>
            <a:rPr lang="nl-NL" sz="900" dirty="0"/>
            <a:t>Beroeps- </a:t>
          </a:r>
          <a:r>
            <a:rPr lang="nl-NL" sz="900" dirty="0" err="1"/>
            <a:t>vereni-gingen</a:t>
          </a:r>
          <a:r>
            <a:rPr lang="nl-NL" sz="900" dirty="0"/>
            <a:t> </a:t>
          </a:r>
        </a:p>
      </dgm:t>
    </dgm:pt>
    <dgm:pt modelId="{927D9B53-D9C9-4718-A5B2-FA08426091F7}" type="parTrans" cxnId="{196F0913-A76D-4C7B-BEE8-48607AA7ECF0}">
      <dgm:prSet/>
      <dgm:spPr/>
      <dgm:t>
        <a:bodyPr/>
        <a:lstStyle/>
        <a:p>
          <a:endParaRPr lang="nl-NL"/>
        </a:p>
      </dgm:t>
    </dgm:pt>
    <dgm:pt modelId="{97E46604-5FE3-44DC-8EDD-AFB679E8A482}" type="sibTrans" cxnId="{196F0913-A76D-4C7B-BEE8-48607AA7ECF0}">
      <dgm:prSet/>
      <dgm:spPr/>
      <dgm:t>
        <a:bodyPr/>
        <a:lstStyle/>
        <a:p>
          <a:endParaRPr lang="nl-NL"/>
        </a:p>
      </dgm:t>
    </dgm:pt>
    <dgm:pt modelId="{26D8BAF3-5755-4D7A-A7CE-EA81F4559F92}">
      <dgm:prSet phldrT="[Tekst]"/>
      <dgm:spPr/>
      <dgm:t>
        <a:bodyPr/>
        <a:lstStyle/>
        <a:p>
          <a:pPr>
            <a:spcAft>
              <a:spcPts val="0"/>
            </a:spcAft>
          </a:pPr>
          <a:r>
            <a:rPr lang="nl-NL" dirty="0">
              <a:hlinkClick xmlns:r="http://schemas.openxmlformats.org/officeDocument/2006/relationships" r:id="rId1"/>
            </a:rPr>
            <a:t>Nederlands Instituut van Psychologen (NIP)</a:t>
          </a:r>
          <a:endParaRPr lang="nl-NL" dirty="0"/>
        </a:p>
      </dgm:t>
    </dgm:pt>
    <dgm:pt modelId="{EBD7DCFF-C9DF-494A-843A-A8C64A172039}" type="parTrans" cxnId="{DCB14695-41D8-437A-AEB7-BC58CA205906}">
      <dgm:prSet/>
      <dgm:spPr/>
      <dgm:t>
        <a:bodyPr/>
        <a:lstStyle/>
        <a:p>
          <a:endParaRPr lang="nl-NL"/>
        </a:p>
      </dgm:t>
    </dgm:pt>
    <dgm:pt modelId="{70D01308-2B68-4B8C-9D4F-A138AFB603AD}" type="sibTrans" cxnId="{DCB14695-41D8-437A-AEB7-BC58CA205906}">
      <dgm:prSet/>
      <dgm:spPr/>
      <dgm:t>
        <a:bodyPr/>
        <a:lstStyle/>
        <a:p>
          <a:endParaRPr lang="nl-NL"/>
        </a:p>
      </dgm:t>
    </dgm:pt>
    <dgm:pt modelId="{6B331512-395E-47D2-ABE2-239E614F44C9}">
      <dgm:prSet/>
      <dgm:spPr/>
      <dgm:t>
        <a:bodyPr/>
        <a:lstStyle/>
        <a:p>
          <a:r>
            <a:rPr lang="nl-NL" dirty="0" err="1">
              <a:hlinkClick xmlns:r="http://schemas.openxmlformats.org/officeDocument/2006/relationships" r:id="rId2"/>
            </a:rPr>
            <a:t>Beroepsver-eniging</a:t>
          </a:r>
          <a:r>
            <a:rPr lang="nl-NL" dirty="0">
              <a:hlinkClick xmlns:r="http://schemas.openxmlformats.org/officeDocument/2006/relationships" r:id="rId2"/>
            </a:rPr>
            <a:t> van Professionals in Sociaal Werk (BPSW)</a:t>
          </a:r>
          <a:endParaRPr lang="nl-NL" dirty="0"/>
        </a:p>
      </dgm:t>
    </dgm:pt>
    <dgm:pt modelId="{C21A15DB-0F16-409C-9CDE-69F55B1BD596}" type="parTrans" cxnId="{B9455D2F-415C-4925-BC7C-7F518697220F}">
      <dgm:prSet/>
      <dgm:spPr/>
      <dgm:t>
        <a:bodyPr/>
        <a:lstStyle/>
        <a:p>
          <a:endParaRPr lang="nl-NL"/>
        </a:p>
      </dgm:t>
    </dgm:pt>
    <dgm:pt modelId="{4D076AB9-FA99-491C-9A13-B26F8BBCFBB5}" type="sibTrans" cxnId="{B9455D2F-415C-4925-BC7C-7F518697220F}">
      <dgm:prSet/>
      <dgm:spPr/>
      <dgm:t>
        <a:bodyPr/>
        <a:lstStyle/>
        <a:p>
          <a:endParaRPr lang="nl-NL"/>
        </a:p>
      </dgm:t>
    </dgm:pt>
    <dgm:pt modelId="{005EC063-3089-4BD5-825E-39856E478C57}">
      <dgm:prSet/>
      <dgm:spPr/>
      <dgm:t>
        <a:bodyPr/>
        <a:lstStyle/>
        <a:p>
          <a:r>
            <a:rPr lang="nl-NL" dirty="0">
              <a:hlinkClick xmlns:r="http://schemas.openxmlformats.org/officeDocument/2006/relationships" r:id="rId3"/>
            </a:rPr>
            <a:t>Nederlandse Vereniging voor Psychiatrie </a:t>
          </a:r>
          <a:endParaRPr lang="nl-NL" dirty="0"/>
        </a:p>
      </dgm:t>
    </dgm:pt>
    <dgm:pt modelId="{C497AFEE-7D15-41E0-A6E6-B54D8F312E1A}" type="parTrans" cxnId="{94F9BD6D-C5A8-4337-BE88-662931612967}">
      <dgm:prSet/>
      <dgm:spPr/>
      <dgm:t>
        <a:bodyPr/>
        <a:lstStyle/>
        <a:p>
          <a:endParaRPr lang="nl-NL"/>
        </a:p>
      </dgm:t>
    </dgm:pt>
    <dgm:pt modelId="{39A2B883-F3D4-421B-B986-F34A4E3B55E8}" type="sibTrans" cxnId="{94F9BD6D-C5A8-4337-BE88-662931612967}">
      <dgm:prSet/>
      <dgm:spPr/>
      <dgm:t>
        <a:bodyPr/>
        <a:lstStyle/>
        <a:p>
          <a:endParaRPr lang="nl-NL"/>
        </a:p>
      </dgm:t>
    </dgm:pt>
    <dgm:pt modelId="{38803F23-0E0C-47EA-9248-8A8C6C703E8C}">
      <dgm:prSet custT="1"/>
      <dgm:spPr/>
      <dgm:t>
        <a:bodyPr/>
        <a:lstStyle/>
        <a:p>
          <a:pPr>
            <a:spcAft>
              <a:spcPts val="0"/>
            </a:spcAft>
          </a:pPr>
          <a:r>
            <a:rPr lang="nl-NL" sz="700" dirty="0">
              <a:hlinkClick xmlns:r="http://schemas.openxmlformats.org/officeDocument/2006/relationships" r:id="rId4"/>
            </a:rPr>
            <a:t>NVO</a:t>
          </a:r>
        </a:p>
        <a:p>
          <a:pPr>
            <a:spcAft>
              <a:spcPct val="35000"/>
            </a:spcAft>
          </a:pPr>
          <a:r>
            <a:rPr lang="nl-NL" sz="700" dirty="0">
              <a:hlinkClick xmlns:r="http://schemas.openxmlformats.org/officeDocument/2006/relationships" r:id="rId4"/>
            </a:rPr>
            <a:t>Nederlandse vereniging voor pedagogen en onderwijskundigen</a:t>
          </a:r>
        </a:p>
      </dgm:t>
    </dgm:pt>
    <dgm:pt modelId="{DE093FB5-8DE8-4C47-B528-7F112992D25B}" type="parTrans" cxnId="{B41340D4-183B-4B65-A9A2-D3AF5F837C90}">
      <dgm:prSet/>
      <dgm:spPr/>
      <dgm:t>
        <a:bodyPr/>
        <a:lstStyle/>
        <a:p>
          <a:endParaRPr lang="nl-NL"/>
        </a:p>
      </dgm:t>
    </dgm:pt>
    <dgm:pt modelId="{D4AE64C3-B797-483D-9FB1-180314235589}" type="sibTrans" cxnId="{B41340D4-183B-4B65-A9A2-D3AF5F837C90}">
      <dgm:prSet/>
      <dgm:spPr/>
      <dgm:t>
        <a:bodyPr/>
        <a:lstStyle/>
        <a:p>
          <a:endParaRPr lang="nl-NL"/>
        </a:p>
      </dgm:t>
    </dgm:pt>
    <dgm:pt modelId="{F8EA3828-01A0-4CF5-AB29-6BB8F8C9C415}">
      <dgm:prSet/>
      <dgm:spPr/>
      <dgm:t>
        <a:bodyPr/>
        <a:lstStyle/>
        <a:p>
          <a:r>
            <a:rPr lang="nl-NL" dirty="0">
              <a:hlinkClick xmlns:r="http://schemas.openxmlformats.org/officeDocument/2006/relationships" r:id="rId5"/>
            </a:rPr>
            <a:t>V&amp;VN Jeugdverpleegkundigen</a:t>
          </a:r>
          <a:endParaRPr lang="nl-NL" dirty="0"/>
        </a:p>
      </dgm:t>
    </dgm:pt>
    <dgm:pt modelId="{C3E8E8D7-DBEC-4383-9A52-50B72B0EEC05}" type="parTrans" cxnId="{A6D67C82-6371-4405-B1E0-2C86360F35AE}">
      <dgm:prSet/>
      <dgm:spPr/>
      <dgm:t>
        <a:bodyPr/>
        <a:lstStyle/>
        <a:p>
          <a:endParaRPr lang="nl-NL"/>
        </a:p>
      </dgm:t>
    </dgm:pt>
    <dgm:pt modelId="{73230BE6-176B-4D17-8C49-E3F3611A5146}" type="sibTrans" cxnId="{A6D67C82-6371-4405-B1E0-2C86360F35AE}">
      <dgm:prSet/>
      <dgm:spPr/>
      <dgm:t>
        <a:bodyPr/>
        <a:lstStyle/>
        <a:p>
          <a:endParaRPr lang="nl-NL"/>
        </a:p>
      </dgm:t>
    </dgm:pt>
    <dgm:pt modelId="{261E68DF-1CB9-4F31-BD33-F1CD082947F7}" type="pres">
      <dgm:prSet presAssocID="{700DB372-1AF6-4265-959A-4E9397ACBD1B}" presName="cycle" presStyleCnt="0">
        <dgm:presLayoutVars>
          <dgm:chMax val="1"/>
          <dgm:dir/>
          <dgm:animLvl val="ctr"/>
          <dgm:resizeHandles val="exact"/>
        </dgm:presLayoutVars>
      </dgm:prSet>
      <dgm:spPr/>
    </dgm:pt>
    <dgm:pt modelId="{BC25891B-CCF6-4B2C-9AA3-97C59AD35468}" type="pres">
      <dgm:prSet presAssocID="{51C8BC04-F36C-4025-888A-663CCA6018C6}" presName="centerShape" presStyleLbl="node0" presStyleIdx="0" presStyleCnt="1"/>
      <dgm:spPr/>
    </dgm:pt>
    <dgm:pt modelId="{C615481A-1902-4509-B049-82CAAD57955E}" type="pres">
      <dgm:prSet presAssocID="{EBD7DCFF-C9DF-494A-843A-A8C64A172039}" presName="Name9" presStyleLbl="parChTrans1D2" presStyleIdx="0" presStyleCnt="5"/>
      <dgm:spPr/>
    </dgm:pt>
    <dgm:pt modelId="{4107CBE3-4198-4133-A155-4223248BEDE2}" type="pres">
      <dgm:prSet presAssocID="{EBD7DCFF-C9DF-494A-843A-A8C64A172039}" presName="connTx" presStyleLbl="parChTrans1D2" presStyleIdx="0" presStyleCnt="5"/>
      <dgm:spPr/>
    </dgm:pt>
    <dgm:pt modelId="{9442F315-3590-4973-AB4B-15E2D0553FC7}" type="pres">
      <dgm:prSet presAssocID="{26D8BAF3-5755-4D7A-A7CE-EA81F4559F92}" presName="node" presStyleLbl="node1" presStyleIdx="0" presStyleCnt="5" custRadScaleRad="98537" custRadScaleInc="-9155">
        <dgm:presLayoutVars>
          <dgm:bulletEnabled val="1"/>
        </dgm:presLayoutVars>
      </dgm:prSet>
      <dgm:spPr/>
    </dgm:pt>
    <dgm:pt modelId="{E20E1E98-6183-42F6-941A-3213D98FDB50}" type="pres">
      <dgm:prSet presAssocID="{DE093FB5-8DE8-4C47-B528-7F112992D25B}" presName="Name9" presStyleLbl="parChTrans1D2" presStyleIdx="1" presStyleCnt="5"/>
      <dgm:spPr/>
    </dgm:pt>
    <dgm:pt modelId="{A71AE064-F829-438B-974F-9E4E613EE45D}" type="pres">
      <dgm:prSet presAssocID="{DE093FB5-8DE8-4C47-B528-7F112992D25B}" presName="connTx" presStyleLbl="parChTrans1D2" presStyleIdx="1" presStyleCnt="5"/>
      <dgm:spPr/>
    </dgm:pt>
    <dgm:pt modelId="{4F974194-2FC8-4AF7-B76B-091283AF4089}" type="pres">
      <dgm:prSet presAssocID="{38803F23-0E0C-47EA-9248-8A8C6C703E8C}" presName="node" presStyleLbl="node1" presStyleIdx="1" presStyleCnt="5" custScaleX="147048" custScaleY="85592" custRadScaleRad="110483" custRadScaleInc="-68489">
        <dgm:presLayoutVars>
          <dgm:bulletEnabled val="1"/>
        </dgm:presLayoutVars>
      </dgm:prSet>
      <dgm:spPr/>
    </dgm:pt>
    <dgm:pt modelId="{F54F7A65-B30E-4D05-9CF8-F73D5E84D73E}" type="pres">
      <dgm:prSet presAssocID="{C21A15DB-0F16-409C-9CDE-69F55B1BD596}" presName="Name9" presStyleLbl="parChTrans1D2" presStyleIdx="2" presStyleCnt="5"/>
      <dgm:spPr/>
    </dgm:pt>
    <dgm:pt modelId="{5639FB20-C630-46A6-90F6-B8ABDC393E4E}" type="pres">
      <dgm:prSet presAssocID="{C21A15DB-0F16-409C-9CDE-69F55B1BD596}" presName="connTx" presStyleLbl="parChTrans1D2" presStyleIdx="2" presStyleCnt="5"/>
      <dgm:spPr/>
    </dgm:pt>
    <dgm:pt modelId="{F158ED41-A5A1-4CFF-9E38-43ED8599F72C}" type="pres">
      <dgm:prSet presAssocID="{6B331512-395E-47D2-ABE2-239E614F44C9}" presName="node" presStyleLbl="node1" presStyleIdx="2" presStyleCnt="5" custRadScaleRad="106882" custRadScaleInc="351779">
        <dgm:presLayoutVars>
          <dgm:bulletEnabled val="1"/>
        </dgm:presLayoutVars>
      </dgm:prSet>
      <dgm:spPr/>
    </dgm:pt>
    <dgm:pt modelId="{34D5E3E9-C5C2-433D-B7D9-D4C7442D475E}" type="pres">
      <dgm:prSet presAssocID="{C497AFEE-7D15-41E0-A6E6-B54D8F312E1A}" presName="Name9" presStyleLbl="parChTrans1D2" presStyleIdx="3" presStyleCnt="5"/>
      <dgm:spPr/>
    </dgm:pt>
    <dgm:pt modelId="{C75F9F20-C7FB-48C7-9EDC-46164B2AA760}" type="pres">
      <dgm:prSet presAssocID="{C497AFEE-7D15-41E0-A6E6-B54D8F312E1A}" presName="connTx" presStyleLbl="parChTrans1D2" presStyleIdx="3" presStyleCnt="5"/>
      <dgm:spPr/>
    </dgm:pt>
    <dgm:pt modelId="{2B8843D8-A8FE-43D3-BE82-B84AF43B4342}" type="pres">
      <dgm:prSet presAssocID="{005EC063-3089-4BD5-825E-39856E478C57}" presName="node" presStyleLbl="node1" presStyleIdx="3" presStyleCnt="5" custScaleX="104558" custScaleY="85592" custRadScaleRad="131764" custRadScaleInc="-357677">
        <dgm:presLayoutVars>
          <dgm:bulletEnabled val="1"/>
        </dgm:presLayoutVars>
      </dgm:prSet>
      <dgm:spPr/>
    </dgm:pt>
    <dgm:pt modelId="{43466505-CC37-4A36-B62F-720952515894}" type="pres">
      <dgm:prSet presAssocID="{C3E8E8D7-DBEC-4383-9A52-50B72B0EEC05}" presName="Name9" presStyleLbl="parChTrans1D2" presStyleIdx="4" presStyleCnt="5"/>
      <dgm:spPr/>
    </dgm:pt>
    <dgm:pt modelId="{5CFAFF06-6728-460B-AAB3-98E5B78E84CF}" type="pres">
      <dgm:prSet presAssocID="{C3E8E8D7-DBEC-4383-9A52-50B72B0EEC05}" presName="connTx" presStyleLbl="parChTrans1D2" presStyleIdx="4" presStyleCnt="5"/>
      <dgm:spPr/>
    </dgm:pt>
    <dgm:pt modelId="{7C71D8AA-FA62-4316-89FA-A62640EB2484}" type="pres">
      <dgm:prSet presAssocID="{F8EA3828-01A0-4CF5-AB29-6BB8F8C9C415}" presName="node" presStyleLbl="node1" presStyleIdx="4" presStyleCnt="5" custRadScaleRad="125007" custRadScaleInc="81499">
        <dgm:presLayoutVars>
          <dgm:bulletEnabled val="1"/>
        </dgm:presLayoutVars>
      </dgm:prSet>
      <dgm:spPr/>
    </dgm:pt>
  </dgm:ptLst>
  <dgm:cxnLst>
    <dgm:cxn modelId="{F07BE901-422B-45A9-8035-89D5B599487E}" type="presOf" srcId="{C21A15DB-0F16-409C-9CDE-69F55B1BD596}" destId="{F54F7A65-B30E-4D05-9CF8-F73D5E84D73E}" srcOrd="0" destOrd="0" presId="urn:microsoft.com/office/officeart/2005/8/layout/radial1"/>
    <dgm:cxn modelId="{505C5C08-F344-4D9C-AB12-9DFDA03223FB}" type="presOf" srcId="{51C8BC04-F36C-4025-888A-663CCA6018C6}" destId="{BC25891B-CCF6-4B2C-9AA3-97C59AD35468}" srcOrd="0" destOrd="0" presId="urn:microsoft.com/office/officeart/2005/8/layout/radial1"/>
    <dgm:cxn modelId="{196F0913-A76D-4C7B-BEE8-48607AA7ECF0}" srcId="{700DB372-1AF6-4265-959A-4E9397ACBD1B}" destId="{51C8BC04-F36C-4025-888A-663CCA6018C6}" srcOrd="0" destOrd="0" parTransId="{927D9B53-D9C9-4718-A5B2-FA08426091F7}" sibTransId="{97E46604-5FE3-44DC-8EDD-AFB679E8A482}"/>
    <dgm:cxn modelId="{4950391D-B58F-4AC9-8192-D55FA834BAAB}" type="presOf" srcId="{DE093FB5-8DE8-4C47-B528-7F112992D25B}" destId="{E20E1E98-6183-42F6-941A-3213D98FDB50}" srcOrd="0" destOrd="0" presId="urn:microsoft.com/office/officeart/2005/8/layout/radial1"/>
    <dgm:cxn modelId="{73BB7A21-B7D0-4DC3-8211-169EFB073393}" type="presOf" srcId="{C3E8E8D7-DBEC-4383-9A52-50B72B0EEC05}" destId="{5CFAFF06-6728-460B-AAB3-98E5B78E84CF}" srcOrd="1" destOrd="0" presId="urn:microsoft.com/office/officeart/2005/8/layout/radial1"/>
    <dgm:cxn modelId="{B9455D2F-415C-4925-BC7C-7F518697220F}" srcId="{51C8BC04-F36C-4025-888A-663CCA6018C6}" destId="{6B331512-395E-47D2-ABE2-239E614F44C9}" srcOrd="2" destOrd="0" parTransId="{C21A15DB-0F16-409C-9CDE-69F55B1BD596}" sibTransId="{4D076AB9-FA99-491C-9A13-B26F8BBCFBB5}"/>
    <dgm:cxn modelId="{0ED7D05D-FA9D-4B10-9C36-31ADA3ADB203}" type="presOf" srcId="{EBD7DCFF-C9DF-494A-843A-A8C64A172039}" destId="{4107CBE3-4198-4133-A155-4223248BEDE2}" srcOrd="1" destOrd="0" presId="urn:microsoft.com/office/officeart/2005/8/layout/radial1"/>
    <dgm:cxn modelId="{C435BD42-0B31-4A43-9E89-648B3AA4C15F}" type="presOf" srcId="{DE093FB5-8DE8-4C47-B528-7F112992D25B}" destId="{A71AE064-F829-438B-974F-9E4E613EE45D}" srcOrd="1" destOrd="0" presId="urn:microsoft.com/office/officeart/2005/8/layout/radial1"/>
    <dgm:cxn modelId="{94F9BD6D-C5A8-4337-BE88-662931612967}" srcId="{51C8BC04-F36C-4025-888A-663CCA6018C6}" destId="{005EC063-3089-4BD5-825E-39856E478C57}" srcOrd="3" destOrd="0" parTransId="{C497AFEE-7D15-41E0-A6E6-B54D8F312E1A}" sibTransId="{39A2B883-F3D4-421B-B986-F34A4E3B55E8}"/>
    <dgm:cxn modelId="{6C888E6F-E37F-4805-9A43-E3CC088C86B4}" type="presOf" srcId="{700DB372-1AF6-4265-959A-4E9397ACBD1B}" destId="{261E68DF-1CB9-4F31-BD33-F1CD082947F7}" srcOrd="0" destOrd="0" presId="urn:microsoft.com/office/officeart/2005/8/layout/radial1"/>
    <dgm:cxn modelId="{1139B775-4017-4F3C-95AD-6BBA9D2F5EC1}" type="presOf" srcId="{C21A15DB-0F16-409C-9CDE-69F55B1BD596}" destId="{5639FB20-C630-46A6-90F6-B8ABDC393E4E}" srcOrd="1" destOrd="0" presId="urn:microsoft.com/office/officeart/2005/8/layout/radial1"/>
    <dgm:cxn modelId="{A6D67C82-6371-4405-B1E0-2C86360F35AE}" srcId="{51C8BC04-F36C-4025-888A-663CCA6018C6}" destId="{F8EA3828-01A0-4CF5-AB29-6BB8F8C9C415}" srcOrd="4" destOrd="0" parTransId="{C3E8E8D7-DBEC-4383-9A52-50B72B0EEC05}" sibTransId="{73230BE6-176B-4D17-8C49-E3F3611A5146}"/>
    <dgm:cxn modelId="{D07E0991-12BB-4F60-BFF4-B72C432C9F88}" type="presOf" srcId="{F8EA3828-01A0-4CF5-AB29-6BB8F8C9C415}" destId="{7C71D8AA-FA62-4316-89FA-A62640EB2484}" srcOrd="0" destOrd="0" presId="urn:microsoft.com/office/officeart/2005/8/layout/radial1"/>
    <dgm:cxn modelId="{DCB14695-41D8-437A-AEB7-BC58CA205906}" srcId="{51C8BC04-F36C-4025-888A-663CCA6018C6}" destId="{26D8BAF3-5755-4D7A-A7CE-EA81F4559F92}" srcOrd="0" destOrd="0" parTransId="{EBD7DCFF-C9DF-494A-843A-A8C64A172039}" sibTransId="{70D01308-2B68-4B8C-9D4F-A138AFB603AD}"/>
    <dgm:cxn modelId="{0BC79AA2-C9A6-4E7A-B639-DA36A0B3AA1B}" type="presOf" srcId="{6B331512-395E-47D2-ABE2-239E614F44C9}" destId="{F158ED41-A5A1-4CFF-9E38-43ED8599F72C}" srcOrd="0" destOrd="0" presId="urn:microsoft.com/office/officeart/2005/8/layout/radial1"/>
    <dgm:cxn modelId="{5D0668A4-2968-4E60-B501-0DF24AA22154}" type="presOf" srcId="{38803F23-0E0C-47EA-9248-8A8C6C703E8C}" destId="{4F974194-2FC8-4AF7-B76B-091283AF4089}" srcOrd="0" destOrd="0" presId="urn:microsoft.com/office/officeart/2005/8/layout/radial1"/>
    <dgm:cxn modelId="{686755CC-3EDB-4EF9-A4D8-6756E89164D8}" type="presOf" srcId="{C497AFEE-7D15-41E0-A6E6-B54D8F312E1A}" destId="{34D5E3E9-C5C2-433D-B7D9-D4C7442D475E}" srcOrd="0" destOrd="0" presId="urn:microsoft.com/office/officeart/2005/8/layout/radial1"/>
    <dgm:cxn modelId="{B41340D4-183B-4B65-A9A2-D3AF5F837C90}" srcId="{51C8BC04-F36C-4025-888A-663CCA6018C6}" destId="{38803F23-0E0C-47EA-9248-8A8C6C703E8C}" srcOrd="1" destOrd="0" parTransId="{DE093FB5-8DE8-4C47-B528-7F112992D25B}" sibTransId="{D4AE64C3-B797-483D-9FB1-180314235589}"/>
    <dgm:cxn modelId="{BF8143E4-E404-4753-AA79-D93ABA49C8ED}" type="presOf" srcId="{C3E8E8D7-DBEC-4383-9A52-50B72B0EEC05}" destId="{43466505-CC37-4A36-B62F-720952515894}" srcOrd="0" destOrd="0" presId="urn:microsoft.com/office/officeart/2005/8/layout/radial1"/>
    <dgm:cxn modelId="{89EBF3EC-47CD-4A76-B36E-02582ECA4A37}" type="presOf" srcId="{005EC063-3089-4BD5-825E-39856E478C57}" destId="{2B8843D8-A8FE-43D3-BE82-B84AF43B4342}" srcOrd="0" destOrd="0" presId="urn:microsoft.com/office/officeart/2005/8/layout/radial1"/>
    <dgm:cxn modelId="{6422B8EE-1F5C-4C42-8FBE-E7F8D19938A6}" type="presOf" srcId="{C497AFEE-7D15-41E0-A6E6-B54D8F312E1A}" destId="{C75F9F20-C7FB-48C7-9EDC-46164B2AA760}" srcOrd="1" destOrd="0" presId="urn:microsoft.com/office/officeart/2005/8/layout/radial1"/>
    <dgm:cxn modelId="{457F10FA-98C2-496C-A44C-3CA1713D2342}" type="presOf" srcId="{EBD7DCFF-C9DF-494A-843A-A8C64A172039}" destId="{C615481A-1902-4509-B049-82CAAD57955E}" srcOrd="0" destOrd="0" presId="urn:microsoft.com/office/officeart/2005/8/layout/radial1"/>
    <dgm:cxn modelId="{43475DFA-6376-4FE5-98A4-CA824319C65C}" type="presOf" srcId="{26D8BAF3-5755-4D7A-A7CE-EA81F4559F92}" destId="{9442F315-3590-4973-AB4B-15E2D0553FC7}" srcOrd="0" destOrd="0" presId="urn:microsoft.com/office/officeart/2005/8/layout/radial1"/>
    <dgm:cxn modelId="{85FDE373-4DCA-42C6-96F7-06B283A96418}" type="presParOf" srcId="{261E68DF-1CB9-4F31-BD33-F1CD082947F7}" destId="{BC25891B-CCF6-4B2C-9AA3-97C59AD35468}" srcOrd="0" destOrd="0" presId="urn:microsoft.com/office/officeart/2005/8/layout/radial1"/>
    <dgm:cxn modelId="{9B8F10A5-2F01-450B-B901-ADA3436C8452}" type="presParOf" srcId="{261E68DF-1CB9-4F31-BD33-F1CD082947F7}" destId="{C615481A-1902-4509-B049-82CAAD57955E}" srcOrd="1" destOrd="0" presId="urn:microsoft.com/office/officeart/2005/8/layout/radial1"/>
    <dgm:cxn modelId="{DD347760-BA74-4880-8B19-8A0D4C4DE5AE}" type="presParOf" srcId="{C615481A-1902-4509-B049-82CAAD57955E}" destId="{4107CBE3-4198-4133-A155-4223248BEDE2}" srcOrd="0" destOrd="0" presId="urn:microsoft.com/office/officeart/2005/8/layout/radial1"/>
    <dgm:cxn modelId="{AE230099-7DE2-48FB-AC58-4CAD10AB9880}" type="presParOf" srcId="{261E68DF-1CB9-4F31-BD33-F1CD082947F7}" destId="{9442F315-3590-4973-AB4B-15E2D0553FC7}" srcOrd="2" destOrd="0" presId="urn:microsoft.com/office/officeart/2005/8/layout/radial1"/>
    <dgm:cxn modelId="{A2D96A6E-688F-49CB-9744-6E2117718A33}" type="presParOf" srcId="{261E68DF-1CB9-4F31-BD33-F1CD082947F7}" destId="{E20E1E98-6183-42F6-941A-3213D98FDB50}" srcOrd="3" destOrd="0" presId="urn:microsoft.com/office/officeart/2005/8/layout/radial1"/>
    <dgm:cxn modelId="{80D2326C-7344-43FC-A31E-963CE7437A85}" type="presParOf" srcId="{E20E1E98-6183-42F6-941A-3213D98FDB50}" destId="{A71AE064-F829-438B-974F-9E4E613EE45D}" srcOrd="0" destOrd="0" presId="urn:microsoft.com/office/officeart/2005/8/layout/radial1"/>
    <dgm:cxn modelId="{BBA3206A-33D1-4D8F-ACCE-0E8FE7EAA17B}" type="presParOf" srcId="{261E68DF-1CB9-4F31-BD33-F1CD082947F7}" destId="{4F974194-2FC8-4AF7-B76B-091283AF4089}" srcOrd="4" destOrd="0" presId="urn:microsoft.com/office/officeart/2005/8/layout/radial1"/>
    <dgm:cxn modelId="{D1B18D35-688F-4979-A7AA-094411CF20F3}" type="presParOf" srcId="{261E68DF-1CB9-4F31-BD33-F1CD082947F7}" destId="{F54F7A65-B30E-4D05-9CF8-F73D5E84D73E}" srcOrd="5" destOrd="0" presId="urn:microsoft.com/office/officeart/2005/8/layout/radial1"/>
    <dgm:cxn modelId="{EA377EFC-559D-41B5-B049-D005332F1909}" type="presParOf" srcId="{F54F7A65-B30E-4D05-9CF8-F73D5E84D73E}" destId="{5639FB20-C630-46A6-90F6-B8ABDC393E4E}" srcOrd="0" destOrd="0" presId="urn:microsoft.com/office/officeart/2005/8/layout/radial1"/>
    <dgm:cxn modelId="{D7FE8F5E-4E1D-497B-B5B4-87A07D242C48}" type="presParOf" srcId="{261E68DF-1CB9-4F31-BD33-F1CD082947F7}" destId="{F158ED41-A5A1-4CFF-9E38-43ED8599F72C}" srcOrd="6" destOrd="0" presId="urn:microsoft.com/office/officeart/2005/8/layout/radial1"/>
    <dgm:cxn modelId="{8AFF4460-9503-4CB1-972A-F1ED59D0F87A}" type="presParOf" srcId="{261E68DF-1CB9-4F31-BD33-F1CD082947F7}" destId="{34D5E3E9-C5C2-433D-B7D9-D4C7442D475E}" srcOrd="7" destOrd="0" presId="urn:microsoft.com/office/officeart/2005/8/layout/radial1"/>
    <dgm:cxn modelId="{7ED80CE4-C884-45EF-924F-8E3BE398AC3B}" type="presParOf" srcId="{34D5E3E9-C5C2-433D-B7D9-D4C7442D475E}" destId="{C75F9F20-C7FB-48C7-9EDC-46164B2AA760}" srcOrd="0" destOrd="0" presId="urn:microsoft.com/office/officeart/2005/8/layout/radial1"/>
    <dgm:cxn modelId="{EF362269-824F-4F5E-9CBF-42594BCE680A}" type="presParOf" srcId="{261E68DF-1CB9-4F31-BD33-F1CD082947F7}" destId="{2B8843D8-A8FE-43D3-BE82-B84AF43B4342}" srcOrd="8" destOrd="0" presId="urn:microsoft.com/office/officeart/2005/8/layout/radial1"/>
    <dgm:cxn modelId="{E123C51F-3921-4F79-B6F4-ABBCE107E837}" type="presParOf" srcId="{261E68DF-1CB9-4F31-BD33-F1CD082947F7}" destId="{43466505-CC37-4A36-B62F-720952515894}" srcOrd="9" destOrd="0" presId="urn:microsoft.com/office/officeart/2005/8/layout/radial1"/>
    <dgm:cxn modelId="{E34790FD-00D7-4EE5-9F6E-F1B37240A167}" type="presParOf" srcId="{43466505-CC37-4A36-B62F-720952515894}" destId="{5CFAFF06-6728-460B-AAB3-98E5B78E84CF}" srcOrd="0" destOrd="0" presId="urn:microsoft.com/office/officeart/2005/8/layout/radial1"/>
    <dgm:cxn modelId="{D385359E-1628-46D2-A19A-C953A00947BD}" type="presParOf" srcId="{261E68DF-1CB9-4F31-BD33-F1CD082947F7}" destId="{7C71D8AA-FA62-4316-89FA-A62640EB2484}" srcOrd="10" destOrd="0" presId="urn:microsoft.com/office/officeart/2005/8/layout/radial1"/>
  </dgm:cxnLst>
  <dgm:bg/>
  <dgm:whole/>
  <dgm:extLst>
    <a:ext uri="http://schemas.microsoft.com/office/drawing/2008/diagram">
      <dsp:dataModelExt xmlns:dsp="http://schemas.microsoft.com/office/drawing/2008/diagram" relId="rId38"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700DB372-1AF6-4265-959A-4E9397ACBD1B}" type="doc">
      <dgm:prSet loTypeId="urn:microsoft.com/office/officeart/2005/8/layout/radial1" loCatId="relationship" qsTypeId="urn:microsoft.com/office/officeart/2005/8/quickstyle/simple5" qsCatId="simple" csTypeId="urn:microsoft.com/office/officeart/2005/8/colors/accent3_1" csCatId="accent3" phldr="1"/>
      <dgm:spPr/>
      <dgm:t>
        <a:bodyPr/>
        <a:lstStyle/>
        <a:p>
          <a:endParaRPr lang="nl-NL"/>
        </a:p>
      </dgm:t>
    </dgm:pt>
    <dgm:pt modelId="{51C8BC04-F36C-4025-888A-663CCA6018C6}">
      <dgm:prSet phldrT="[Tekst]" custT="1"/>
      <dgm:spPr/>
      <dgm:t>
        <a:bodyPr/>
        <a:lstStyle/>
        <a:p>
          <a:r>
            <a:rPr lang="nl-NL" sz="1000"/>
            <a:t>Kennis- </a:t>
          </a:r>
          <a:r>
            <a:rPr lang="nl-NL" sz="1000" dirty="0"/>
            <a:t>instituten</a:t>
          </a:r>
        </a:p>
      </dgm:t>
    </dgm:pt>
    <dgm:pt modelId="{927D9B53-D9C9-4718-A5B2-FA08426091F7}" type="parTrans" cxnId="{196F0913-A76D-4C7B-BEE8-48607AA7ECF0}">
      <dgm:prSet/>
      <dgm:spPr/>
      <dgm:t>
        <a:bodyPr/>
        <a:lstStyle/>
        <a:p>
          <a:endParaRPr lang="nl-NL" sz="1100"/>
        </a:p>
      </dgm:t>
    </dgm:pt>
    <dgm:pt modelId="{97E46604-5FE3-44DC-8EDD-AFB679E8A482}" type="sibTrans" cxnId="{196F0913-A76D-4C7B-BEE8-48607AA7ECF0}">
      <dgm:prSet/>
      <dgm:spPr/>
      <dgm:t>
        <a:bodyPr/>
        <a:lstStyle/>
        <a:p>
          <a:endParaRPr lang="nl-NL" sz="1100"/>
        </a:p>
      </dgm:t>
    </dgm:pt>
    <dgm:pt modelId="{9CA4E453-947A-446D-BC6A-F5BA54795E5F}">
      <dgm:prSet phldrT="[Tekst]" custT="1"/>
      <dgm:spPr/>
      <dgm:t>
        <a:bodyPr/>
        <a:lstStyle/>
        <a:p>
          <a:r>
            <a:rPr lang="nl-NL" sz="900" dirty="0">
              <a:hlinkClick xmlns:r="http://schemas.openxmlformats.org/officeDocument/2006/relationships" r:id="rId1"/>
            </a:rPr>
            <a:t>Bureau Jeugd &amp; Media</a:t>
          </a:r>
          <a:endParaRPr lang="nl-NL" sz="900" dirty="0"/>
        </a:p>
      </dgm:t>
    </dgm:pt>
    <dgm:pt modelId="{81AC98BF-3E09-44B1-8D15-7C476C60E7E8}" type="parTrans" cxnId="{59584E94-B5C9-4647-9D6D-B132189B06E9}">
      <dgm:prSet custT="1"/>
      <dgm:spPr/>
      <dgm:t>
        <a:bodyPr/>
        <a:lstStyle/>
        <a:p>
          <a:endParaRPr lang="nl-NL" sz="1100"/>
        </a:p>
      </dgm:t>
    </dgm:pt>
    <dgm:pt modelId="{66D92616-81A4-4296-9AEF-340E760701C3}" type="sibTrans" cxnId="{59584E94-B5C9-4647-9D6D-B132189B06E9}">
      <dgm:prSet/>
      <dgm:spPr/>
      <dgm:t>
        <a:bodyPr/>
        <a:lstStyle/>
        <a:p>
          <a:endParaRPr lang="nl-NL" sz="1100"/>
        </a:p>
      </dgm:t>
    </dgm:pt>
    <dgm:pt modelId="{1B85910B-7573-4460-B423-1B6A0164310F}">
      <dgm:prSet phldrT="[Tekst]" custT="1"/>
      <dgm:spPr/>
      <dgm:t>
        <a:bodyPr/>
        <a:lstStyle/>
        <a:p>
          <a:r>
            <a:rPr lang="nl-NL" sz="900" dirty="0">
              <a:hlinkClick xmlns:r="http://schemas.openxmlformats.org/officeDocument/2006/relationships" r:id="rId2"/>
            </a:rPr>
            <a:t>Kennisnet</a:t>
          </a:r>
          <a:endParaRPr lang="nl-NL" sz="900" dirty="0"/>
        </a:p>
      </dgm:t>
    </dgm:pt>
    <dgm:pt modelId="{8C63A79F-3133-4145-A134-1F87D1DB7726}" type="parTrans" cxnId="{810CE61B-2AB2-4033-B73F-6F1DFB22278D}">
      <dgm:prSet custT="1"/>
      <dgm:spPr/>
      <dgm:t>
        <a:bodyPr/>
        <a:lstStyle/>
        <a:p>
          <a:endParaRPr lang="nl-NL" sz="1100"/>
        </a:p>
      </dgm:t>
    </dgm:pt>
    <dgm:pt modelId="{385E3FB6-055F-423B-A20F-AF60BA2AE30D}" type="sibTrans" cxnId="{810CE61B-2AB2-4033-B73F-6F1DFB22278D}">
      <dgm:prSet/>
      <dgm:spPr/>
      <dgm:t>
        <a:bodyPr/>
        <a:lstStyle/>
        <a:p>
          <a:endParaRPr lang="nl-NL" sz="1100"/>
        </a:p>
      </dgm:t>
    </dgm:pt>
    <dgm:pt modelId="{ADAB8D39-1065-48C7-B513-D48688226A4A}">
      <dgm:prSet custT="1"/>
      <dgm:spPr/>
      <dgm:t>
        <a:bodyPr/>
        <a:lstStyle/>
        <a:p>
          <a:r>
            <a:rPr lang="nl-NL" sz="1100" dirty="0">
              <a:hlinkClick xmlns:r="http://schemas.openxmlformats.org/officeDocument/2006/relationships" r:id="rId3"/>
            </a:rPr>
            <a:t>NJI</a:t>
          </a:r>
          <a:endParaRPr lang="nl-NL" sz="1100" dirty="0"/>
        </a:p>
      </dgm:t>
    </dgm:pt>
    <dgm:pt modelId="{5DFECF67-F409-4125-8619-E50ADE389DA4}" type="parTrans" cxnId="{2AE38A66-CD99-46F6-97DA-0E4CB63EC8FF}">
      <dgm:prSet/>
      <dgm:spPr/>
      <dgm:t>
        <a:bodyPr/>
        <a:lstStyle/>
        <a:p>
          <a:endParaRPr lang="nl-NL"/>
        </a:p>
      </dgm:t>
    </dgm:pt>
    <dgm:pt modelId="{222B34F8-D65D-4791-AA8E-1F85667939C8}" type="sibTrans" cxnId="{2AE38A66-CD99-46F6-97DA-0E4CB63EC8FF}">
      <dgm:prSet/>
      <dgm:spPr/>
      <dgm:t>
        <a:bodyPr/>
        <a:lstStyle/>
        <a:p>
          <a:endParaRPr lang="nl-NL"/>
        </a:p>
      </dgm:t>
    </dgm:pt>
    <dgm:pt modelId="{5C4A30BE-7F58-4E68-9E76-3FE62FD62773}">
      <dgm:prSet/>
      <dgm:spPr/>
      <dgm:t>
        <a:bodyPr/>
        <a:lstStyle/>
        <a:p>
          <a:r>
            <a:rPr lang="nl-NL">
              <a:hlinkClick xmlns:r="http://schemas.openxmlformats.org/officeDocument/2006/relationships" r:id="rId4"/>
            </a:rPr>
            <a:t>Rathenau</a:t>
          </a:r>
          <a:endParaRPr lang="nl-NL" dirty="0"/>
        </a:p>
      </dgm:t>
    </dgm:pt>
    <dgm:pt modelId="{BCE5AE16-E370-4B2C-993E-FB23A72E2E99}" type="parTrans" cxnId="{2DDA46B0-D791-45DB-9A1B-86024E94FCFB}">
      <dgm:prSet/>
      <dgm:spPr/>
      <dgm:t>
        <a:bodyPr/>
        <a:lstStyle/>
        <a:p>
          <a:endParaRPr lang="nl-NL"/>
        </a:p>
      </dgm:t>
    </dgm:pt>
    <dgm:pt modelId="{8A1EDFE8-77A0-4487-B365-6F58A7E13EAC}" type="sibTrans" cxnId="{2DDA46B0-D791-45DB-9A1B-86024E94FCFB}">
      <dgm:prSet/>
      <dgm:spPr/>
      <dgm:t>
        <a:bodyPr/>
        <a:lstStyle/>
        <a:p>
          <a:endParaRPr lang="nl-NL"/>
        </a:p>
      </dgm:t>
    </dgm:pt>
    <dgm:pt modelId="{261E68DF-1CB9-4F31-BD33-F1CD082947F7}" type="pres">
      <dgm:prSet presAssocID="{700DB372-1AF6-4265-959A-4E9397ACBD1B}" presName="cycle" presStyleCnt="0">
        <dgm:presLayoutVars>
          <dgm:chMax val="1"/>
          <dgm:dir/>
          <dgm:animLvl val="ctr"/>
          <dgm:resizeHandles val="exact"/>
        </dgm:presLayoutVars>
      </dgm:prSet>
      <dgm:spPr/>
    </dgm:pt>
    <dgm:pt modelId="{BC25891B-CCF6-4B2C-9AA3-97C59AD35468}" type="pres">
      <dgm:prSet presAssocID="{51C8BC04-F36C-4025-888A-663CCA6018C6}" presName="centerShape" presStyleLbl="node0" presStyleIdx="0" presStyleCnt="1" custScaleX="108456" custScaleY="106149" custLinFactNeighborX="-7930" custLinFactNeighborY="0"/>
      <dgm:spPr/>
    </dgm:pt>
    <dgm:pt modelId="{FB0E223F-078E-4C63-9199-D557D05DCC54}" type="pres">
      <dgm:prSet presAssocID="{81AC98BF-3E09-44B1-8D15-7C476C60E7E8}" presName="Name9" presStyleLbl="parChTrans1D2" presStyleIdx="0" presStyleCnt="4"/>
      <dgm:spPr/>
    </dgm:pt>
    <dgm:pt modelId="{242531F5-5742-4882-A739-7E68B985E2B2}" type="pres">
      <dgm:prSet presAssocID="{81AC98BF-3E09-44B1-8D15-7C476C60E7E8}" presName="connTx" presStyleLbl="parChTrans1D2" presStyleIdx="0" presStyleCnt="4"/>
      <dgm:spPr/>
    </dgm:pt>
    <dgm:pt modelId="{3CDC9547-4D93-4396-8A62-BCD84DFAEED7}" type="pres">
      <dgm:prSet presAssocID="{9CA4E453-947A-446D-BC6A-F5BA54795E5F}" presName="node" presStyleLbl="node1" presStyleIdx="0" presStyleCnt="4" custRadScaleRad="123131" custRadScaleInc="-92326">
        <dgm:presLayoutVars>
          <dgm:bulletEnabled val="1"/>
        </dgm:presLayoutVars>
      </dgm:prSet>
      <dgm:spPr/>
    </dgm:pt>
    <dgm:pt modelId="{51656BD3-B59C-4D37-847A-B245B9E52A62}" type="pres">
      <dgm:prSet presAssocID="{BCE5AE16-E370-4B2C-993E-FB23A72E2E99}" presName="Name9" presStyleLbl="parChTrans1D2" presStyleIdx="1" presStyleCnt="4"/>
      <dgm:spPr/>
    </dgm:pt>
    <dgm:pt modelId="{7C758533-6F44-4D2D-9B2F-2E98C5191129}" type="pres">
      <dgm:prSet presAssocID="{BCE5AE16-E370-4B2C-993E-FB23A72E2E99}" presName="connTx" presStyleLbl="parChTrans1D2" presStyleIdx="1" presStyleCnt="4"/>
      <dgm:spPr/>
    </dgm:pt>
    <dgm:pt modelId="{D2EDC99E-D349-4C7F-836E-002B489A660D}" type="pres">
      <dgm:prSet presAssocID="{5C4A30BE-7F58-4E68-9E76-3FE62FD62773}" presName="node" presStyleLbl="node1" presStyleIdx="1" presStyleCnt="4">
        <dgm:presLayoutVars>
          <dgm:bulletEnabled val="1"/>
        </dgm:presLayoutVars>
      </dgm:prSet>
      <dgm:spPr/>
    </dgm:pt>
    <dgm:pt modelId="{E514564F-3A3A-4E00-A9F4-46343714B244}" type="pres">
      <dgm:prSet presAssocID="{5DFECF67-F409-4125-8619-E50ADE389DA4}" presName="Name9" presStyleLbl="parChTrans1D2" presStyleIdx="2" presStyleCnt="4"/>
      <dgm:spPr/>
    </dgm:pt>
    <dgm:pt modelId="{B60989CF-CCBD-47BD-9C5E-0DCD9817BBD3}" type="pres">
      <dgm:prSet presAssocID="{5DFECF67-F409-4125-8619-E50ADE389DA4}" presName="connTx" presStyleLbl="parChTrans1D2" presStyleIdx="2" presStyleCnt="4"/>
      <dgm:spPr/>
    </dgm:pt>
    <dgm:pt modelId="{71F32CE4-E2D7-4A6C-A033-4B688B728360}" type="pres">
      <dgm:prSet presAssocID="{ADAB8D39-1065-48C7-B513-D48688226A4A}" presName="node" presStyleLbl="node1" presStyleIdx="2" presStyleCnt="4" custRadScaleRad="106348" custRadScaleInc="-341512">
        <dgm:presLayoutVars>
          <dgm:bulletEnabled val="1"/>
        </dgm:presLayoutVars>
      </dgm:prSet>
      <dgm:spPr/>
    </dgm:pt>
    <dgm:pt modelId="{4CD6260F-DE19-4536-84F5-5A21250FE0AD}" type="pres">
      <dgm:prSet presAssocID="{8C63A79F-3133-4145-A134-1F87D1DB7726}" presName="Name9" presStyleLbl="parChTrans1D2" presStyleIdx="3" presStyleCnt="4"/>
      <dgm:spPr/>
    </dgm:pt>
    <dgm:pt modelId="{64E5455A-13E5-4C78-A4BE-787EE0E0B3AB}" type="pres">
      <dgm:prSet presAssocID="{8C63A79F-3133-4145-A134-1F87D1DB7726}" presName="connTx" presStyleLbl="parChTrans1D2" presStyleIdx="3" presStyleCnt="4"/>
      <dgm:spPr/>
    </dgm:pt>
    <dgm:pt modelId="{8E511041-6EF1-4D69-B973-AD918CB510B0}" type="pres">
      <dgm:prSet presAssocID="{1B85910B-7573-4460-B423-1B6A0164310F}" presName="node" presStyleLbl="node1" presStyleIdx="3" presStyleCnt="4" custRadScaleRad="135859" custRadScaleInc="3843">
        <dgm:presLayoutVars>
          <dgm:bulletEnabled val="1"/>
        </dgm:presLayoutVars>
      </dgm:prSet>
      <dgm:spPr/>
    </dgm:pt>
  </dgm:ptLst>
  <dgm:cxnLst>
    <dgm:cxn modelId="{4D098304-F390-4481-8D4E-0EB9D680BBBC}" type="presOf" srcId="{BCE5AE16-E370-4B2C-993E-FB23A72E2E99}" destId="{51656BD3-B59C-4D37-847A-B245B9E52A62}" srcOrd="0" destOrd="0" presId="urn:microsoft.com/office/officeart/2005/8/layout/radial1"/>
    <dgm:cxn modelId="{E91CFC0E-3F0E-4A2E-98F8-4F081AF64A1B}" type="presOf" srcId="{81AC98BF-3E09-44B1-8D15-7C476C60E7E8}" destId="{FB0E223F-078E-4C63-9199-D557D05DCC54}" srcOrd="0" destOrd="0" presId="urn:microsoft.com/office/officeart/2005/8/layout/radial1"/>
    <dgm:cxn modelId="{196F0913-A76D-4C7B-BEE8-48607AA7ECF0}" srcId="{700DB372-1AF6-4265-959A-4E9397ACBD1B}" destId="{51C8BC04-F36C-4025-888A-663CCA6018C6}" srcOrd="0" destOrd="0" parTransId="{927D9B53-D9C9-4718-A5B2-FA08426091F7}" sibTransId="{97E46604-5FE3-44DC-8EDD-AFB679E8A482}"/>
    <dgm:cxn modelId="{810CE61B-2AB2-4033-B73F-6F1DFB22278D}" srcId="{51C8BC04-F36C-4025-888A-663CCA6018C6}" destId="{1B85910B-7573-4460-B423-1B6A0164310F}" srcOrd="3" destOrd="0" parTransId="{8C63A79F-3133-4145-A134-1F87D1DB7726}" sibTransId="{385E3FB6-055F-423B-A20F-AF60BA2AE30D}"/>
    <dgm:cxn modelId="{E3F39D1F-47A6-4888-9802-8B505EB85989}" type="presOf" srcId="{5C4A30BE-7F58-4E68-9E76-3FE62FD62773}" destId="{D2EDC99E-D349-4C7F-836E-002B489A660D}" srcOrd="0" destOrd="0" presId="urn:microsoft.com/office/officeart/2005/8/layout/radial1"/>
    <dgm:cxn modelId="{FA230960-2C4E-4B0E-AA1D-672571BD3B97}" type="presOf" srcId="{51C8BC04-F36C-4025-888A-663CCA6018C6}" destId="{BC25891B-CCF6-4B2C-9AA3-97C59AD35468}" srcOrd="0" destOrd="0" presId="urn:microsoft.com/office/officeart/2005/8/layout/radial1"/>
    <dgm:cxn modelId="{6AFFDC63-1A5D-4BE7-9760-89F352964DF8}" type="presOf" srcId="{ADAB8D39-1065-48C7-B513-D48688226A4A}" destId="{71F32CE4-E2D7-4A6C-A033-4B688B728360}" srcOrd="0" destOrd="0" presId="urn:microsoft.com/office/officeart/2005/8/layout/radial1"/>
    <dgm:cxn modelId="{2AE38A66-CD99-46F6-97DA-0E4CB63EC8FF}" srcId="{51C8BC04-F36C-4025-888A-663CCA6018C6}" destId="{ADAB8D39-1065-48C7-B513-D48688226A4A}" srcOrd="2" destOrd="0" parTransId="{5DFECF67-F409-4125-8619-E50ADE389DA4}" sibTransId="{222B34F8-D65D-4791-AA8E-1F85667939C8}"/>
    <dgm:cxn modelId="{030E3D7D-231A-4635-B80A-DDBE72FA5EBF}" type="presOf" srcId="{700DB372-1AF6-4265-959A-4E9397ACBD1B}" destId="{261E68DF-1CB9-4F31-BD33-F1CD082947F7}" srcOrd="0" destOrd="0" presId="urn:microsoft.com/office/officeart/2005/8/layout/radial1"/>
    <dgm:cxn modelId="{2257497D-101C-446D-8331-109BAC10B78B}" type="presOf" srcId="{9CA4E453-947A-446D-BC6A-F5BA54795E5F}" destId="{3CDC9547-4D93-4396-8A62-BCD84DFAEED7}" srcOrd="0" destOrd="0" presId="urn:microsoft.com/office/officeart/2005/8/layout/radial1"/>
    <dgm:cxn modelId="{CE6D638A-7BB2-4B9C-BB2C-2A1755D9BB9C}" type="presOf" srcId="{8C63A79F-3133-4145-A134-1F87D1DB7726}" destId="{64E5455A-13E5-4C78-A4BE-787EE0E0B3AB}" srcOrd="1" destOrd="0" presId="urn:microsoft.com/office/officeart/2005/8/layout/radial1"/>
    <dgm:cxn modelId="{8ECB428C-982E-4CA3-A16D-9ED4E7642FA8}" type="presOf" srcId="{81AC98BF-3E09-44B1-8D15-7C476C60E7E8}" destId="{242531F5-5742-4882-A739-7E68B985E2B2}" srcOrd="1" destOrd="0" presId="urn:microsoft.com/office/officeart/2005/8/layout/radial1"/>
    <dgm:cxn modelId="{59584E94-B5C9-4647-9D6D-B132189B06E9}" srcId="{51C8BC04-F36C-4025-888A-663CCA6018C6}" destId="{9CA4E453-947A-446D-BC6A-F5BA54795E5F}" srcOrd="0" destOrd="0" parTransId="{81AC98BF-3E09-44B1-8D15-7C476C60E7E8}" sibTransId="{66D92616-81A4-4296-9AEF-340E760701C3}"/>
    <dgm:cxn modelId="{2DDA46B0-D791-45DB-9A1B-86024E94FCFB}" srcId="{51C8BC04-F36C-4025-888A-663CCA6018C6}" destId="{5C4A30BE-7F58-4E68-9E76-3FE62FD62773}" srcOrd="1" destOrd="0" parTransId="{BCE5AE16-E370-4B2C-993E-FB23A72E2E99}" sibTransId="{8A1EDFE8-77A0-4487-B365-6F58A7E13EAC}"/>
    <dgm:cxn modelId="{6E9435B9-5FA7-4AC9-9054-6F312C91700C}" type="presOf" srcId="{1B85910B-7573-4460-B423-1B6A0164310F}" destId="{8E511041-6EF1-4D69-B973-AD918CB510B0}" srcOrd="0" destOrd="0" presId="urn:microsoft.com/office/officeart/2005/8/layout/radial1"/>
    <dgm:cxn modelId="{13F7CAC8-D5B2-4E8D-BC04-3A366FC92248}" type="presOf" srcId="{BCE5AE16-E370-4B2C-993E-FB23A72E2E99}" destId="{7C758533-6F44-4D2D-9B2F-2E98C5191129}" srcOrd="1" destOrd="0" presId="urn:microsoft.com/office/officeart/2005/8/layout/radial1"/>
    <dgm:cxn modelId="{D7C1CDD0-DD0B-4D84-BB93-83F46ECB1FC1}" type="presOf" srcId="{8C63A79F-3133-4145-A134-1F87D1DB7726}" destId="{4CD6260F-DE19-4536-84F5-5A21250FE0AD}" srcOrd="0" destOrd="0" presId="urn:microsoft.com/office/officeart/2005/8/layout/radial1"/>
    <dgm:cxn modelId="{13865CE3-2371-4CF4-A206-A397F6939FDE}" type="presOf" srcId="{5DFECF67-F409-4125-8619-E50ADE389DA4}" destId="{B60989CF-CCBD-47BD-9C5E-0DCD9817BBD3}" srcOrd="1" destOrd="0" presId="urn:microsoft.com/office/officeart/2005/8/layout/radial1"/>
    <dgm:cxn modelId="{6C2E5BF4-522B-4430-963A-7AC2C638617E}" type="presOf" srcId="{5DFECF67-F409-4125-8619-E50ADE389DA4}" destId="{E514564F-3A3A-4E00-A9F4-46343714B244}" srcOrd="0" destOrd="0" presId="urn:microsoft.com/office/officeart/2005/8/layout/radial1"/>
    <dgm:cxn modelId="{555B7022-156F-4125-BB26-8D9DD6E07B67}" type="presParOf" srcId="{261E68DF-1CB9-4F31-BD33-F1CD082947F7}" destId="{BC25891B-CCF6-4B2C-9AA3-97C59AD35468}" srcOrd="0" destOrd="0" presId="urn:microsoft.com/office/officeart/2005/8/layout/radial1"/>
    <dgm:cxn modelId="{AF451AFC-5A81-4877-93EA-3B57C0F9A582}" type="presParOf" srcId="{261E68DF-1CB9-4F31-BD33-F1CD082947F7}" destId="{FB0E223F-078E-4C63-9199-D557D05DCC54}" srcOrd="1" destOrd="0" presId="urn:microsoft.com/office/officeart/2005/8/layout/radial1"/>
    <dgm:cxn modelId="{9D3C6C8D-1F56-459E-8203-B7797BB0629F}" type="presParOf" srcId="{FB0E223F-078E-4C63-9199-D557D05DCC54}" destId="{242531F5-5742-4882-A739-7E68B985E2B2}" srcOrd="0" destOrd="0" presId="urn:microsoft.com/office/officeart/2005/8/layout/radial1"/>
    <dgm:cxn modelId="{3A894366-B54D-43B2-97BB-02BDF859DD1E}" type="presParOf" srcId="{261E68DF-1CB9-4F31-BD33-F1CD082947F7}" destId="{3CDC9547-4D93-4396-8A62-BCD84DFAEED7}" srcOrd="2" destOrd="0" presId="urn:microsoft.com/office/officeart/2005/8/layout/radial1"/>
    <dgm:cxn modelId="{443E2D65-8599-4865-B981-0DC8BF9841B6}" type="presParOf" srcId="{261E68DF-1CB9-4F31-BD33-F1CD082947F7}" destId="{51656BD3-B59C-4D37-847A-B245B9E52A62}" srcOrd="3" destOrd="0" presId="urn:microsoft.com/office/officeart/2005/8/layout/radial1"/>
    <dgm:cxn modelId="{61A17D98-1373-4985-8A08-65066AE39EB8}" type="presParOf" srcId="{51656BD3-B59C-4D37-847A-B245B9E52A62}" destId="{7C758533-6F44-4D2D-9B2F-2E98C5191129}" srcOrd="0" destOrd="0" presId="urn:microsoft.com/office/officeart/2005/8/layout/radial1"/>
    <dgm:cxn modelId="{D791DFC6-99E4-48AF-BDB3-29CE4674D18E}" type="presParOf" srcId="{261E68DF-1CB9-4F31-BD33-F1CD082947F7}" destId="{D2EDC99E-D349-4C7F-836E-002B489A660D}" srcOrd="4" destOrd="0" presId="urn:microsoft.com/office/officeart/2005/8/layout/radial1"/>
    <dgm:cxn modelId="{5E941954-6B08-4601-AAEC-E8C462FF9262}" type="presParOf" srcId="{261E68DF-1CB9-4F31-BD33-F1CD082947F7}" destId="{E514564F-3A3A-4E00-A9F4-46343714B244}" srcOrd="5" destOrd="0" presId="urn:microsoft.com/office/officeart/2005/8/layout/radial1"/>
    <dgm:cxn modelId="{9913C573-B2B9-4FDF-951E-C3AB7A0F32BA}" type="presParOf" srcId="{E514564F-3A3A-4E00-A9F4-46343714B244}" destId="{B60989CF-CCBD-47BD-9C5E-0DCD9817BBD3}" srcOrd="0" destOrd="0" presId="urn:microsoft.com/office/officeart/2005/8/layout/radial1"/>
    <dgm:cxn modelId="{5BAC9186-603A-4469-8CC9-BEFE64605385}" type="presParOf" srcId="{261E68DF-1CB9-4F31-BD33-F1CD082947F7}" destId="{71F32CE4-E2D7-4A6C-A033-4B688B728360}" srcOrd="6" destOrd="0" presId="urn:microsoft.com/office/officeart/2005/8/layout/radial1"/>
    <dgm:cxn modelId="{ABE1E132-5028-42EC-9A1B-E9F71BC11CAF}" type="presParOf" srcId="{261E68DF-1CB9-4F31-BD33-F1CD082947F7}" destId="{4CD6260F-DE19-4536-84F5-5A21250FE0AD}" srcOrd="7" destOrd="0" presId="urn:microsoft.com/office/officeart/2005/8/layout/radial1"/>
    <dgm:cxn modelId="{2F3AC2D1-FE9F-468A-B2DA-3ACB106FA1CF}" type="presParOf" srcId="{4CD6260F-DE19-4536-84F5-5A21250FE0AD}" destId="{64E5455A-13E5-4C78-A4BE-787EE0E0B3AB}" srcOrd="0" destOrd="0" presId="urn:microsoft.com/office/officeart/2005/8/layout/radial1"/>
    <dgm:cxn modelId="{B3CB6098-CCD9-4D94-94C8-F33C82A78C62}" type="presParOf" srcId="{261E68DF-1CB9-4F31-BD33-F1CD082947F7}" destId="{8E511041-6EF1-4D69-B973-AD918CB510B0}" srcOrd="8"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700DB372-1AF6-4265-959A-4E9397ACBD1B}" type="doc">
      <dgm:prSet loTypeId="urn:microsoft.com/office/officeart/2005/8/layout/radial1" loCatId="relationship" qsTypeId="urn:microsoft.com/office/officeart/2005/8/quickstyle/simple5" qsCatId="simple" csTypeId="urn:microsoft.com/office/officeart/2005/8/colors/accent3_1" csCatId="accent3" phldr="1"/>
      <dgm:spPr/>
      <dgm:t>
        <a:bodyPr/>
        <a:lstStyle/>
        <a:p>
          <a:endParaRPr lang="nl-NL"/>
        </a:p>
      </dgm:t>
    </dgm:pt>
    <dgm:pt modelId="{51C8BC04-F36C-4025-888A-663CCA6018C6}">
      <dgm:prSet phldrT="[Tekst]" custT="1"/>
      <dgm:spPr/>
      <dgm:t>
        <a:bodyPr/>
        <a:lstStyle/>
        <a:p>
          <a:r>
            <a:rPr lang="nl-NL" sz="1000" dirty="0"/>
            <a:t>Wetenschap</a:t>
          </a:r>
        </a:p>
      </dgm:t>
    </dgm:pt>
    <dgm:pt modelId="{927D9B53-D9C9-4718-A5B2-FA08426091F7}" type="parTrans" cxnId="{196F0913-A76D-4C7B-BEE8-48607AA7ECF0}">
      <dgm:prSet/>
      <dgm:spPr/>
      <dgm:t>
        <a:bodyPr/>
        <a:lstStyle/>
        <a:p>
          <a:endParaRPr lang="nl-NL" sz="800"/>
        </a:p>
      </dgm:t>
    </dgm:pt>
    <dgm:pt modelId="{97E46604-5FE3-44DC-8EDD-AFB679E8A482}" type="sibTrans" cxnId="{196F0913-A76D-4C7B-BEE8-48607AA7ECF0}">
      <dgm:prSet/>
      <dgm:spPr/>
      <dgm:t>
        <a:bodyPr/>
        <a:lstStyle/>
        <a:p>
          <a:endParaRPr lang="nl-NL" sz="800"/>
        </a:p>
      </dgm:t>
    </dgm:pt>
    <dgm:pt modelId="{67708675-BC65-4A1A-97F3-77FFF921DF57}">
      <dgm:prSet custT="1"/>
      <dgm:spPr/>
      <dgm:t>
        <a:bodyPr/>
        <a:lstStyle/>
        <a:p>
          <a:pPr>
            <a:spcAft>
              <a:spcPts val="0"/>
            </a:spcAft>
          </a:pPr>
          <a:r>
            <a:rPr lang="nl-NL" sz="900" dirty="0"/>
            <a:t>Informatica</a:t>
          </a:r>
          <a:endParaRPr lang="nl-NL" sz="1000" dirty="0"/>
        </a:p>
        <a:p>
          <a:pPr>
            <a:spcAft>
              <a:spcPts val="0"/>
            </a:spcAft>
          </a:pPr>
          <a:r>
            <a:rPr lang="nl-NL" sz="700" dirty="0"/>
            <a:t>RU, UL, RUG, UU, UvA, TUE, TUD, UT, UM</a:t>
          </a:r>
        </a:p>
      </dgm:t>
    </dgm:pt>
    <dgm:pt modelId="{09598E81-B6A6-4048-B6B8-2EF912F6EB9B}" type="parTrans" cxnId="{68E2AD74-082E-4FB9-B803-0B0ED0E9CA70}">
      <dgm:prSet custT="1"/>
      <dgm:spPr/>
      <dgm:t>
        <a:bodyPr/>
        <a:lstStyle/>
        <a:p>
          <a:endParaRPr lang="nl-NL" sz="800"/>
        </a:p>
      </dgm:t>
    </dgm:pt>
    <dgm:pt modelId="{436F12F5-E24F-4810-9D8B-A8EDF48EA1BA}" type="sibTrans" cxnId="{68E2AD74-082E-4FB9-B803-0B0ED0E9CA70}">
      <dgm:prSet/>
      <dgm:spPr/>
      <dgm:t>
        <a:bodyPr/>
        <a:lstStyle/>
        <a:p>
          <a:endParaRPr lang="nl-NL" sz="800"/>
        </a:p>
      </dgm:t>
    </dgm:pt>
    <dgm:pt modelId="{52BF846B-59B3-4233-93B7-65516E24B4F3}">
      <dgm:prSet custT="1"/>
      <dgm:spPr/>
      <dgm:t>
        <a:bodyPr/>
        <a:lstStyle/>
        <a:p>
          <a:r>
            <a:rPr lang="nl-NL" sz="800" dirty="0">
              <a:hlinkClick xmlns:r="http://schemas.openxmlformats.org/officeDocument/2006/relationships" r:id="rId1"/>
            </a:rPr>
            <a:t>Lectoraten Hogescholen</a:t>
          </a:r>
          <a:endParaRPr lang="nl-NL" sz="800" dirty="0"/>
        </a:p>
      </dgm:t>
    </dgm:pt>
    <dgm:pt modelId="{92CBEC0C-7484-4B0B-8624-6A3A9152FA0C}" type="parTrans" cxnId="{609B1ED3-01E8-4241-B5B6-3FACB2132354}">
      <dgm:prSet/>
      <dgm:spPr/>
      <dgm:t>
        <a:bodyPr/>
        <a:lstStyle/>
        <a:p>
          <a:endParaRPr lang="nl-NL"/>
        </a:p>
      </dgm:t>
    </dgm:pt>
    <dgm:pt modelId="{8B6D4BD1-5314-458B-AE94-879C3CEED966}" type="sibTrans" cxnId="{609B1ED3-01E8-4241-B5B6-3FACB2132354}">
      <dgm:prSet/>
      <dgm:spPr/>
      <dgm:t>
        <a:bodyPr/>
        <a:lstStyle/>
        <a:p>
          <a:endParaRPr lang="nl-NL"/>
        </a:p>
      </dgm:t>
    </dgm:pt>
    <dgm:pt modelId="{736CF64D-AECE-4B0A-9423-40F2944C07DE}">
      <dgm:prSet custT="1"/>
      <dgm:spPr/>
      <dgm:t>
        <a:bodyPr/>
        <a:lstStyle/>
        <a:p>
          <a:pPr>
            <a:spcAft>
              <a:spcPts val="0"/>
            </a:spcAft>
          </a:pPr>
          <a:r>
            <a:rPr lang="nl-NL" sz="800" dirty="0" err="1"/>
            <a:t>Communicatie-wetenschappen</a:t>
          </a:r>
          <a:br>
            <a:rPr lang="nl-NL" sz="800" dirty="0"/>
          </a:br>
          <a:r>
            <a:rPr lang="nl-NL" sz="700" dirty="0"/>
            <a:t>UW, RUN, UT, RUG, VU, UU, UvA</a:t>
          </a:r>
        </a:p>
        <a:p>
          <a:pPr>
            <a:spcAft>
              <a:spcPct val="35000"/>
            </a:spcAft>
          </a:pPr>
          <a:endParaRPr lang="nl-NL" sz="500" dirty="0"/>
        </a:p>
      </dgm:t>
    </dgm:pt>
    <dgm:pt modelId="{9C5860A6-FEE6-4ADC-B66B-2D576C6E432B}" type="parTrans" cxnId="{B1E4FE53-5772-458C-897B-0EEE50731F18}">
      <dgm:prSet/>
      <dgm:spPr/>
      <dgm:t>
        <a:bodyPr/>
        <a:lstStyle/>
        <a:p>
          <a:endParaRPr lang="nl-NL"/>
        </a:p>
      </dgm:t>
    </dgm:pt>
    <dgm:pt modelId="{F2CE4572-B701-4936-84D5-C8F264020FF7}" type="sibTrans" cxnId="{B1E4FE53-5772-458C-897B-0EEE50731F18}">
      <dgm:prSet/>
      <dgm:spPr/>
      <dgm:t>
        <a:bodyPr/>
        <a:lstStyle/>
        <a:p>
          <a:endParaRPr lang="nl-NL"/>
        </a:p>
      </dgm:t>
    </dgm:pt>
    <dgm:pt modelId="{2790D24B-8250-4C05-B718-7F8E030B0FAE}">
      <dgm:prSet custT="1"/>
      <dgm:spPr/>
      <dgm:t>
        <a:bodyPr/>
        <a:lstStyle/>
        <a:p>
          <a:r>
            <a:rPr lang="nl-NL" sz="800" dirty="0">
              <a:hlinkClick xmlns:r="http://schemas.openxmlformats.org/officeDocument/2006/relationships" r:id="rId2"/>
            </a:rPr>
            <a:t>Nationaal </a:t>
          </a:r>
          <a:r>
            <a:rPr lang="nl-NL" sz="800" dirty="0" err="1">
              <a:hlinkClick xmlns:r="http://schemas.openxmlformats.org/officeDocument/2006/relationships" r:id="rId2"/>
            </a:rPr>
            <a:t>Cohort-onderzoek</a:t>
          </a:r>
          <a:r>
            <a:rPr lang="nl-NL" sz="800" dirty="0">
              <a:hlinkClick xmlns:r="http://schemas.openxmlformats.org/officeDocument/2006/relationships" r:id="rId2"/>
            </a:rPr>
            <a:t> Onderwijs</a:t>
          </a:r>
          <a:endParaRPr lang="nl-NL" sz="800" dirty="0"/>
        </a:p>
      </dgm:t>
    </dgm:pt>
    <dgm:pt modelId="{EB8424A0-CE18-40E6-9FC6-EE25556DAE50}" type="parTrans" cxnId="{D67E8FD5-238A-481A-AE3E-2FF92CF36FFE}">
      <dgm:prSet/>
      <dgm:spPr/>
      <dgm:t>
        <a:bodyPr/>
        <a:lstStyle/>
        <a:p>
          <a:endParaRPr lang="nl-NL"/>
        </a:p>
      </dgm:t>
    </dgm:pt>
    <dgm:pt modelId="{8762CF24-C065-4C3E-B90E-81E689F9F6D5}" type="sibTrans" cxnId="{D67E8FD5-238A-481A-AE3E-2FF92CF36FFE}">
      <dgm:prSet/>
      <dgm:spPr/>
      <dgm:t>
        <a:bodyPr/>
        <a:lstStyle/>
        <a:p>
          <a:endParaRPr lang="nl-NL"/>
        </a:p>
      </dgm:t>
    </dgm:pt>
    <dgm:pt modelId="{13B0DA71-B7F8-4C89-8EF8-93191E74E3EE}">
      <dgm:prSet custT="1"/>
      <dgm:spPr/>
      <dgm:t>
        <a:bodyPr/>
        <a:lstStyle/>
        <a:p>
          <a:r>
            <a:rPr lang="nl-NL" sz="900" dirty="0">
              <a:hlinkClick xmlns:r="http://schemas.openxmlformats.org/officeDocument/2006/relationships" r:id="rId3"/>
            </a:rPr>
            <a:t>Digital Society (UNL)</a:t>
          </a:r>
          <a:endParaRPr lang="nl-NL" sz="900" dirty="0"/>
        </a:p>
      </dgm:t>
    </dgm:pt>
    <dgm:pt modelId="{742DAF06-0C74-42EA-B264-E0B9327F65F1}" type="parTrans" cxnId="{12153E9E-440C-46FA-862E-06E11270B7CB}">
      <dgm:prSet/>
      <dgm:spPr/>
      <dgm:t>
        <a:bodyPr/>
        <a:lstStyle/>
        <a:p>
          <a:endParaRPr lang="nl-NL"/>
        </a:p>
      </dgm:t>
    </dgm:pt>
    <dgm:pt modelId="{9D382926-788C-4FC4-95ED-0CFA48D525CB}" type="sibTrans" cxnId="{12153E9E-440C-46FA-862E-06E11270B7CB}">
      <dgm:prSet/>
      <dgm:spPr/>
      <dgm:t>
        <a:bodyPr/>
        <a:lstStyle/>
        <a:p>
          <a:endParaRPr lang="nl-NL"/>
        </a:p>
      </dgm:t>
    </dgm:pt>
    <dgm:pt modelId="{261E68DF-1CB9-4F31-BD33-F1CD082947F7}" type="pres">
      <dgm:prSet presAssocID="{700DB372-1AF6-4265-959A-4E9397ACBD1B}" presName="cycle" presStyleCnt="0">
        <dgm:presLayoutVars>
          <dgm:chMax val="1"/>
          <dgm:dir/>
          <dgm:animLvl val="ctr"/>
          <dgm:resizeHandles val="exact"/>
        </dgm:presLayoutVars>
      </dgm:prSet>
      <dgm:spPr/>
    </dgm:pt>
    <dgm:pt modelId="{BC25891B-CCF6-4B2C-9AA3-97C59AD35468}" type="pres">
      <dgm:prSet presAssocID="{51C8BC04-F36C-4025-888A-663CCA6018C6}" presName="centerShape" presStyleLbl="node0" presStyleIdx="0" presStyleCnt="1" custScaleX="121066" custScaleY="112856"/>
      <dgm:spPr/>
    </dgm:pt>
    <dgm:pt modelId="{36DB18B7-E7D8-42AA-8487-0BF768F276E8}" type="pres">
      <dgm:prSet presAssocID="{09598E81-B6A6-4048-B6B8-2EF912F6EB9B}" presName="Name9" presStyleLbl="parChTrans1D2" presStyleIdx="0" presStyleCnt="5"/>
      <dgm:spPr/>
    </dgm:pt>
    <dgm:pt modelId="{014457ED-952F-4CF2-84C7-A93484B5305B}" type="pres">
      <dgm:prSet presAssocID="{09598E81-B6A6-4048-B6B8-2EF912F6EB9B}" presName="connTx" presStyleLbl="parChTrans1D2" presStyleIdx="0" presStyleCnt="5"/>
      <dgm:spPr/>
    </dgm:pt>
    <dgm:pt modelId="{A08EBC9E-0BEE-4B55-9326-4C76479056CF}" type="pres">
      <dgm:prSet presAssocID="{67708675-BC65-4A1A-97F3-77FFF921DF57}" presName="node" presStyleLbl="node1" presStyleIdx="0" presStyleCnt="5">
        <dgm:presLayoutVars>
          <dgm:bulletEnabled val="1"/>
        </dgm:presLayoutVars>
      </dgm:prSet>
      <dgm:spPr/>
    </dgm:pt>
    <dgm:pt modelId="{6610A83C-F2AB-49D0-A023-CBDB9D4A068A}" type="pres">
      <dgm:prSet presAssocID="{9C5860A6-FEE6-4ADC-B66B-2D576C6E432B}" presName="Name9" presStyleLbl="parChTrans1D2" presStyleIdx="1" presStyleCnt="5"/>
      <dgm:spPr/>
    </dgm:pt>
    <dgm:pt modelId="{59842163-1E93-459B-8810-4E5BD61230F8}" type="pres">
      <dgm:prSet presAssocID="{9C5860A6-FEE6-4ADC-B66B-2D576C6E432B}" presName="connTx" presStyleLbl="parChTrans1D2" presStyleIdx="1" presStyleCnt="5"/>
      <dgm:spPr/>
    </dgm:pt>
    <dgm:pt modelId="{7FAC3BE1-1C46-463C-9491-031450A7A075}" type="pres">
      <dgm:prSet presAssocID="{736CF64D-AECE-4B0A-9423-40F2944C07DE}" presName="node" presStyleLbl="node1" presStyleIdx="1" presStyleCnt="5" custScaleX="116675">
        <dgm:presLayoutVars>
          <dgm:bulletEnabled val="1"/>
        </dgm:presLayoutVars>
      </dgm:prSet>
      <dgm:spPr/>
    </dgm:pt>
    <dgm:pt modelId="{FFCD4A05-E33D-489E-8200-4E240256482D}" type="pres">
      <dgm:prSet presAssocID="{92CBEC0C-7484-4B0B-8624-6A3A9152FA0C}" presName="Name9" presStyleLbl="parChTrans1D2" presStyleIdx="2" presStyleCnt="5"/>
      <dgm:spPr/>
    </dgm:pt>
    <dgm:pt modelId="{CD21AB8B-00B4-434F-8108-C166178E2232}" type="pres">
      <dgm:prSet presAssocID="{92CBEC0C-7484-4B0B-8624-6A3A9152FA0C}" presName="connTx" presStyleLbl="parChTrans1D2" presStyleIdx="2" presStyleCnt="5"/>
      <dgm:spPr/>
    </dgm:pt>
    <dgm:pt modelId="{44CA2681-66E5-4308-B0FC-2C96F6772FD9}" type="pres">
      <dgm:prSet presAssocID="{52BF846B-59B3-4233-93B7-65516E24B4F3}" presName="node" presStyleLbl="node1" presStyleIdx="2" presStyleCnt="5">
        <dgm:presLayoutVars>
          <dgm:bulletEnabled val="1"/>
        </dgm:presLayoutVars>
      </dgm:prSet>
      <dgm:spPr/>
    </dgm:pt>
    <dgm:pt modelId="{DA59FA55-99F7-49F0-B5D9-36AD32E447D5}" type="pres">
      <dgm:prSet presAssocID="{EB8424A0-CE18-40E6-9FC6-EE25556DAE50}" presName="Name9" presStyleLbl="parChTrans1D2" presStyleIdx="3" presStyleCnt="5"/>
      <dgm:spPr/>
    </dgm:pt>
    <dgm:pt modelId="{51EFC643-8761-418D-B181-E149295B681D}" type="pres">
      <dgm:prSet presAssocID="{EB8424A0-CE18-40E6-9FC6-EE25556DAE50}" presName="connTx" presStyleLbl="parChTrans1D2" presStyleIdx="3" presStyleCnt="5"/>
      <dgm:spPr/>
    </dgm:pt>
    <dgm:pt modelId="{8BC231E0-3CF3-4B08-86EA-6A74F0631FE8}" type="pres">
      <dgm:prSet presAssocID="{2790D24B-8250-4C05-B718-7F8E030B0FAE}" presName="node" presStyleLbl="node1" presStyleIdx="3" presStyleCnt="5">
        <dgm:presLayoutVars>
          <dgm:bulletEnabled val="1"/>
        </dgm:presLayoutVars>
      </dgm:prSet>
      <dgm:spPr/>
    </dgm:pt>
    <dgm:pt modelId="{9322BE82-CFE9-41D8-AEA3-BABE4663856C}" type="pres">
      <dgm:prSet presAssocID="{742DAF06-0C74-42EA-B264-E0B9327F65F1}" presName="Name9" presStyleLbl="parChTrans1D2" presStyleIdx="4" presStyleCnt="5"/>
      <dgm:spPr/>
    </dgm:pt>
    <dgm:pt modelId="{71709A41-D324-4929-A1B2-B95D3F045E88}" type="pres">
      <dgm:prSet presAssocID="{742DAF06-0C74-42EA-B264-E0B9327F65F1}" presName="connTx" presStyleLbl="parChTrans1D2" presStyleIdx="4" presStyleCnt="5"/>
      <dgm:spPr/>
    </dgm:pt>
    <dgm:pt modelId="{65B54BAC-ED4A-41AC-AA35-F8B135B906C4}" type="pres">
      <dgm:prSet presAssocID="{13B0DA71-B7F8-4C89-8EF8-93191E74E3EE}" presName="node" presStyleLbl="node1" presStyleIdx="4" presStyleCnt="5" custScaleX="109928" custScaleY="106650">
        <dgm:presLayoutVars>
          <dgm:bulletEnabled val="1"/>
        </dgm:presLayoutVars>
      </dgm:prSet>
      <dgm:spPr/>
    </dgm:pt>
  </dgm:ptLst>
  <dgm:cxnLst>
    <dgm:cxn modelId="{196F0913-A76D-4C7B-BEE8-48607AA7ECF0}" srcId="{700DB372-1AF6-4265-959A-4E9397ACBD1B}" destId="{51C8BC04-F36C-4025-888A-663CCA6018C6}" srcOrd="0" destOrd="0" parTransId="{927D9B53-D9C9-4718-A5B2-FA08426091F7}" sibTransId="{97E46604-5FE3-44DC-8EDD-AFB679E8A482}"/>
    <dgm:cxn modelId="{FCC6AF2B-3ADB-4BD3-A08A-64C9C959496E}" type="presOf" srcId="{2790D24B-8250-4C05-B718-7F8E030B0FAE}" destId="{8BC231E0-3CF3-4B08-86EA-6A74F0631FE8}" srcOrd="0" destOrd="0" presId="urn:microsoft.com/office/officeart/2005/8/layout/radial1"/>
    <dgm:cxn modelId="{9E5A3140-47BC-43D0-890E-CB2D67B46151}" type="presOf" srcId="{52BF846B-59B3-4233-93B7-65516E24B4F3}" destId="{44CA2681-66E5-4308-B0FC-2C96F6772FD9}" srcOrd="0" destOrd="0" presId="urn:microsoft.com/office/officeart/2005/8/layout/radial1"/>
    <dgm:cxn modelId="{EE0DB85B-235C-4ECB-8BF3-0294316B8C26}" type="presOf" srcId="{92CBEC0C-7484-4B0B-8624-6A3A9152FA0C}" destId="{CD21AB8B-00B4-434F-8108-C166178E2232}" srcOrd="1" destOrd="0" presId="urn:microsoft.com/office/officeart/2005/8/layout/radial1"/>
    <dgm:cxn modelId="{A558F55B-C4CF-4E5F-BD18-C20594D45CD5}" type="presOf" srcId="{EB8424A0-CE18-40E6-9FC6-EE25556DAE50}" destId="{51EFC643-8761-418D-B181-E149295B681D}" srcOrd="1" destOrd="0" presId="urn:microsoft.com/office/officeart/2005/8/layout/radial1"/>
    <dgm:cxn modelId="{37C3995E-7B2C-4DD0-86FF-41AEE27843FB}" type="presOf" srcId="{742DAF06-0C74-42EA-B264-E0B9327F65F1}" destId="{71709A41-D324-4929-A1B2-B95D3F045E88}" srcOrd="1" destOrd="0" presId="urn:microsoft.com/office/officeart/2005/8/layout/radial1"/>
    <dgm:cxn modelId="{25ABA86B-576A-4437-81B0-ED4771539996}" type="presOf" srcId="{09598E81-B6A6-4048-B6B8-2EF912F6EB9B}" destId="{014457ED-952F-4CF2-84C7-A93484B5305B}" srcOrd="1" destOrd="0" presId="urn:microsoft.com/office/officeart/2005/8/layout/radial1"/>
    <dgm:cxn modelId="{B1E4FE53-5772-458C-897B-0EEE50731F18}" srcId="{51C8BC04-F36C-4025-888A-663CCA6018C6}" destId="{736CF64D-AECE-4B0A-9423-40F2944C07DE}" srcOrd="1" destOrd="0" parTransId="{9C5860A6-FEE6-4ADC-B66B-2D576C6E432B}" sibTransId="{F2CE4572-B701-4936-84D5-C8F264020FF7}"/>
    <dgm:cxn modelId="{68E2AD74-082E-4FB9-B803-0B0ED0E9CA70}" srcId="{51C8BC04-F36C-4025-888A-663CCA6018C6}" destId="{67708675-BC65-4A1A-97F3-77FFF921DF57}" srcOrd="0" destOrd="0" parTransId="{09598E81-B6A6-4048-B6B8-2EF912F6EB9B}" sibTransId="{436F12F5-E24F-4810-9D8B-A8EDF48EA1BA}"/>
    <dgm:cxn modelId="{C1548680-9014-4219-8955-472AFD3365A8}" type="presOf" srcId="{742DAF06-0C74-42EA-B264-E0B9327F65F1}" destId="{9322BE82-CFE9-41D8-AEA3-BABE4663856C}" srcOrd="0" destOrd="0" presId="urn:microsoft.com/office/officeart/2005/8/layout/radial1"/>
    <dgm:cxn modelId="{7EFEB69C-C9BD-428E-8B40-116E4FADAEDB}" type="presOf" srcId="{9C5860A6-FEE6-4ADC-B66B-2D576C6E432B}" destId="{59842163-1E93-459B-8810-4E5BD61230F8}" srcOrd="1" destOrd="0" presId="urn:microsoft.com/office/officeart/2005/8/layout/radial1"/>
    <dgm:cxn modelId="{12153E9E-440C-46FA-862E-06E11270B7CB}" srcId="{51C8BC04-F36C-4025-888A-663CCA6018C6}" destId="{13B0DA71-B7F8-4C89-8EF8-93191E74E3EE}" srcOrd="4" destOrd="0" parTransId="{742DAF06-0C74-42EA-B264-E0B9327F65F1}" sibTransId="{9D382926-788C-4FC4-95ED-0CFA48D525CB}"/>
    <dgm:cxn modelId="{5027FBA2-D701-4901-A460-7FE5D6DAB497}" type="presOf" srcId="{9C5860A6-FEE6-4ADC-B66B-2D576C6E432B}" destId="{6610A83C-F2AB-49D0-A023-CBDB9D4A068A}" srcOrd="0" destOrd="0" presId="urn:microsoft.com/office/officeart/2005/8/layout/radial1"/>
    <dgm:cxn modelId="{ADBB2DA5-F544-4F13-9C17-981B99BF869A}" type="presOf" srcId="{700DB372-1AF6-4265-959A-4E9397ACBD1B}" destId="{261E68DF-1CB9-4F31-BD33-F1CD082947F7}" srcOrd="0" destOrd="0" presId="urn:microsoft.com/office/officeart/2005/8/layout/radial1"/>
    <dgm:cxn modelId="{C4BAFFA8-7D3C-4416-9590-2E0787947FB9}" type="presOf" srcId="{13B0DA71-B7F8-4C89-8EF8-93191E74E3EE}" destId="{65B54BAC-ED4A-41AC-AA35-F8B135B906C4}" srcOrd="0" destOrd="0" presId="urn:microsoft.com/office/officeart/2005/8/layout/radial1"/>
    <dgm:cxn modelId="{26643FAA-77B6-4E11-8626-58B16387B873}" type="presOf" srcId="{09598E81-B6A6-4048-B6B8-2EF912F6EB9B}" destId="{36DB18B7-E7D8-42AA-8487-0BF768F276E8}" srcOrd="0" destOrd="0" presId="urn:microsoft.com/office/officeart/2005/8/layout/radial1"/>
    <dgm:cxn modelId="{D5717AB0-9D0F-4481-8F51-E53A65E426C9}" type="presOf" srcId="{92CBEC0C-7484-4B0B-8624-6A3A9152FA0C}" destId="{FFCD4A05-E33D-489E-8200-4E240256482D}" srcOrd="0" destOrd="0" presId="urn:microsoft.com/office/officeart/2005/8/layout/radial1"/>
    <dgm:cxn modelId="{4B42F9C6-113F-4E61-9CA4-189DC1B81E0C}" type="presOf" srcId="{736CF64D-AECE-4B0A-9423-40F2944C07DE}" destId="{7FAC3BE1-1C46-463C-9491-031450A7A075}" srcOrd="0" destOrd="0" presId="urn:microsoft.com/office/officeart/2005/8/layout/radial1"/>
    <dgm:cxn modelId="{609B1ED3-01E8-4241-B5B6-3FACB2132354}" srcId="{51C8BC04-F36C-4025-888A-663CCA6018C6}" destId="{52BF846B-59B3-4233-93B7-65516E24B4F3}" srcOrd="2" destOrd="0" parTransId="{92CBEC0C-7484-4B0B-8624-6A3A9152FA0C}" sibTransId="{8B6D4BD1-5314-458B-AE94-879C3CEED966}"/>
    <dgm:cxn modelId="{D67E8FD5-238A-481A-AE3E-2FF92CF36FFE}" srcId="{51C8BC04-F36C-4025-888A-663CCA6018C6}" destId="{2790D24B-8250-4C05-B718-7F8E030B0FAE}" srcOrd="3" destOrd="0" parTransId="{EB8424A0-CE18-40E6-9FC6-EE25556DAE50}" sibTransId="{8762CF24-C065-4C3E-B90E-81E689F9F6D5}"/>
    <dgm:cxn modelId="{818FB0DA-BA14-46A6-A89B-95A85B0B17B0}" type="presOf" srcId="{51C8BC04-F36C-4025-888A-663CCA6018C6}" destId="{BC25891B-CCF6-4B2C-9AA3-97C59AD35468}" srcOrd="0" destOrd="0" presId="urn:microsoft.com/office/officeart/2005/8/layout/radial1"/>
    <dgm:cxn modelId="{D75993E7-A750-4395-A4EA-A34AF08D93FC}" type="presOf" srcId="{67708675-BC65-4A1A-97F3-77FFF921DF57}" destId="{A08EBC9E-0BEE-4B55-9326-4C76479056CF}" srcOrd="0" destOrd="0" presId="urn:microsoft.com/office/officeart/2005/8/layout/radial1"/>
    <dgm:cxn modelId="{2308D7F7-A8F5-414B-BF48-9CE84E559DB1}" type="presOf" srcId="{EB8424A0-CE18-40E6-9FC6-EE25556DAE50}" destId="{DA59FA55-99F7-49F0-B5D9-36AD32E447D5}" srcOrd="0" destOrd="0" presId="urn:microsoft.com/office/officeart/2005/8/layout/radial1"/>
    <dgm:cxn modelId="{147126BA-88FE-4588-B4F8-EF0B7671FFAC}" type="presParOf" srcId="{261E68DF-1CB9-4F31-BD33-F1CD082947F7}" destId="{BC25891B-CCF6-4B2C-9AA3-97C59AD35468}" srcOrd="0" destOrd="0" presId="urn:microsoft.com/office/officeart/2005/8/layout/radial1"/>
    <dgm:cxn modelId="{0F79387D-37DC-4443-BE10-5611DE24BD0C}" type="presParOf" srcId="{261E68DF-1CB9-4F31-BD33-F1CD082947F7}" destId="{36DB18B7-E7D8-42AA-8487-0BF768F276E8}" srcOrd="1" destOrd="0" presId="urn:microsoft.com/office/officeart/2005/8/layout/radial1"/>
    <dgm:cxn modelId="{32FAE958-8B0F-4B7E-BE6C-C440A80152A1}" type="presParOf" srcId="{36DB18B7-E7D8-42AA-8487-0BF768F276E8}" destId="{014457ED-952F-4CF2-84C7-A93484B5305B}" srcOrd="0" destOrd="0" presId="urn:microsoft.com/office/officeart/2005/8/layout/radial1"/>
    <dgm:cxn modelId="{10DF109B-29E6-4B1B-B32C-A7DB60AFFB61}" type="presParOf" srcId="{261E68DF-1CB9-4F31-BD33-F1CD082947F7}" destId="{A08EBC9E-0BEE-4B55-9326-4C76479056CF}" srcOrd="2" destOrd="0" presId="urn:microsoft.com/office/officeart/2005/8/layout/radial1"/>
    <dgm:cxn modelId="{0F09014F-C6B4-4581-86A3-33643669E9DE}" type="presParOf" srcId="{261E68DF-1CB9-4F31-BD33-F1CD082947F7}" destId="{6610A83C-F2AB-49D0-A023-CBDB9D4A068A}" srcOrd="3" destOrd="0" presId="urn:microsoft.com/office/officeart/2005/8/layout/radial1"/>
    <dgm:cxn modelId="{A87302A2-5BCC-434E-ABE7-635853CBF178}" type="presParOf" srcId="{6610A83C-F2AB-49D0-A023-CBDB9D4A068A}" destId="{59842163-1E93-459B-8810-4E5BD61230F8}" srcOrd="0" destOrd="0" presId="urn:microsoft.com/office/officeart/2005/8/layout/radial1"/>
    <dgm:cxn modelId="{D4C1E006-932C-4541-B709-1E35A1130634}" type="presParOf" srcId="{261E68DF-1CB9-4F31-BD33-F1CD082947F7}" destId="{7FAC3BE1-1C46-463C-9491-031450A7A075}" srcOrd="4" destOrd="0" presId="urn:microsoft.com/office/officeart/2005/8/layout/radial1"/>
    <dgm:cxn modelId="{C58D5371-132B-4988-9ECB-D9FBAA63BAB9}" type="presParOf" srcId="{261E68DF-1CB9-4F31-BD33-F1CD082947F7}" destId="{FFCD4A05-E33D-489E-8200-4E240256482D}" srcOrd="5" destOrd="0" presId="urn:microsoft.com/office/officeart/2005/8/layout/radial1"/>
    <dgm:cxn modelId="{FA945961-27F4-47B7-A691-F8B7948B8F67}" type="presParOf" srcId="{FFCD4A05-E33D-489E-8200-4E240256482D}" destId="{CD21AB8B-00B4-434F-8108-C166178E2232}" srcOrd="0" destOrd="0" presId="urn:microsoft.com/office/officeart/2005/8/layout/radial1"/>
    <dgm:cxn modelId="{3EEF0700-3985-487F-821E-4BDCC4254C31}" type="presParOf" srcId="{261E68DF-1CB9-4F31-BD33-F1CD082947F7}" destId="{44CA2681-66E5-4308-B0FC-2C96F6772FD9}" srcOrd="6" destOrd="0" presId="urn:microsoft.com/office/officeart/2005/8/layout/radial1"/>
    <dgm:cxn modelId="{A2FE9C0B-3427-4022-8F3F-1B3E217F28ED}" type="presParOf" srcId="{261E68DF-1CB9-4F31-BD33-F1CD082947F7}" destId="{DA59FA55-99F7-49F0-B5D9-36AD32E447D5}" srcOrd="7" destOrd="0" presId="urn:microsoft.com/office/officeart/2005/8/layout/radial1"/>
    <dgm:cxn modelId="{0C06AF45-D040-46E8-BB75-58F8F0AF2BD2}" type="presParOf" srcId="{DA59FA55-99F7-49F0-B5D9-36AD32E447D5}" destId="{51EFC643-8761-418D-B181-E149295B681D}" srcOrd="0" destOrd="0" presId="urn:microsoft.com/office/officeart/2005/8/layout/radial1"/>
    <dgm:cxn modelId="{29218B3F-3FF4-4259-8471-E7821F979FE5}" type="presParOf" srcId="{261E68DF-1CB9-4F31-BD33-F1CD082947F7}" destId="{8BC231E0-3CF3-4B08-86EA-6A74F0631FE8}" srcOrd="8" destOrd="0" presId="urn:microsoft.com/office/officeart/2005/8/layout/radial1"/>
    <dgm:cxn modelId="{2DCFDF94-FEA3-4F70-B1B1-2CC406C404D4}" type="presParOf" srcId="{261E68DF-1CB9-4F31-BD33-F1CD082947F7}" destId="{9322BE82-CFE9-41D8-AEA3-BABE4663856C}" srcOrd="9" destOrd="0" presId="urn:microsoft.com/office/officeart/2005/8/layout/radial1"/>
    <dgm:cxn modelId="{58891FFA-ABBF-4E91-936C-B32D93A969C0}" type="presParOf" srcId="{9322BE82-CFE9-41D8-AEA3-BABE4663856C}" destId="{71709A41-D324-4929-A1B2-B95D3F045E88}" srcOrd="0" destOrd="0" presId="urn:microsoft.com/office/officeart/2005/8/layout/radial1"/>
    <dgm:cxn modelId="{417542A2-774E-4A99-9E03-E8F9D148B345}" type="presParOf" srcId="{261E68DF-1CB9-4F31-BD33-F1CD082947F7}" destId="{65B54BAC-ED4A-41AC-AA35-F8B135B906C4}" srcOrd="10" destOrd="0" presId="urn:microsoft.com/office/officeart/2005/8/layout/radial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700DB372-1AF6-4265-959A-4E9397ACBD1B}" type="doc">
      <dgm:prSet loTypeId="urn:microsoft.com/office/officeart/2005/8/layout/radial1" loCatId="relationship" qsTypeId="urn:microsoft.com/office/officeart/2005/8/quickstyle/simple5" qsCatId="simple" csTypeId="urn:microsoft.com/office/officeart/2005/8/colors/accent3_1" csCatId="accent3" phldr="1"/>
      <dgm:spPr/>
      <dgm:t>
        <a:bodyPr/>
        <a:lstStyle/>
        <a:p>
          <a:endParaRPr lang="nl-NL"/>
        </a:p>
      </dgm:t>
    </dgm:pt>
    <dgm:pt modelId="{51C8BC04-F36C-4025-888A-663CCA6018C6}">
      <dgm:prSet phldrT="[Tekst]" custT="1"/>
      <dgm:spPr/>
      <dgm:t>
        <a:bodyPr/>
        <a:lstStyle/>
        <a:p>
          <a:r>
            <a:rPr lang="nl-NL" sz="1050" dirty="0"/>
            <a:t>Beleid</a:t>
          </a:r>
        </a:p>
      </dgm:t>
    </dgm:pt>
    <dgm:pt modelId="{927D9B53-D9C9-4718-A5B2-FA08426091F7}" type="parTrans" cxnId="{196F0913-A76D-4C7B-BEE8-48607AA7ECF0}">
      <dgm:prSet/>
      <dgm:spPr/>
      <dgm:t>
        <a:bodyPr/>
        <a:lstStyle/>
        <a:p>
          <a:endParaRPr lang="nl-NL" sz="800"/>
        </a:p>
      </dgm:t>
    </dgm:pt>
    <dgm:pt modelId="{97E46604-5FE3-44DC-8EDD-AFB679E8A482}" type="sibTrans" cxnId="{196F0913-A76D-4C7B-BEE8-48607AA7ECF0}">
      <dgm:prSet/>
      <dgm:spPr/>
      <dgm:t>
        <a:bodyPr/>
        <a:lstStyle/>
        <a:p>
          <a:endParaRPr lang="nl-NL" sz="800"/>
        </a:p>
      </dgm:t>
    </dgm:pt>
    <dgm:pt modelId="{67708675-BC65-4A1A-97F3-77FFF921DF57}">
      <dgm:prSet custT="1"/>
      <dgm:spPr/>
      <dgm:t>
        <a:bodyPr/>
        <a:lstStyle/>
        <a:p>
          <a:r>
            <a:rPr lang="nl-NL" sz="800" dirty="0"/>
            <a:t>Ministerie </a:t>
          </a:r>
          <a:br>
            <a:rPr lang="nl-NL" sz="900" dirty="0"/>
          </a:br>
          <a:r>
            <a:rPr lang="nl-NL" sz="900" dirty="0"/>
            <a:t>van OCW</a:t>
          </a:r>
        </a:p>
      </dgm:t>
    </dgm:pt>
    <dgm:pt modelId="{09598E81-B6A6-4048-B6B8-2EF912F6EB9B}" type="parTrans" cxnId="{68E2AD74-082E-4FB9-B803-0B0ED0E9CA70}">
      <dgm:prSet custT="1"/>
      <dgm:spPr/>
      <dgm:t>
        <a:bodyPr/>
        <a:lstStyle/>
        <a:p>
          <a:endParaRPr lang="nl-NL" sz="800"/>
        </a:p>
      </dgm:t>
    </dgm:pt>
    <dgm:pt modelId="{436F12F5-E24F-4810-9D8B-A8EDF48EA1BA}" type="sibTrans" cxnId="{68E2AD74-082E-4FB9-B803-0B0ED0E9CA70}">
      <dgm:prSet/>
      <dgm:spPr/>
      <dgm:t>
        <a:bodyPr/>
        <a:lstStyle/>
        <a:p>
          <a:endParaRPr lang="nl-NL" sz="800"/>
        </a:p>
      </dgm:t>
    </dgm:pt>
    <dgm:pt modelId="{68052E95-7958-4318-890C-A5E5AA423577}">
      <dgm:prSet custT="1"/>
      <dgm:spPr/>
      <dgm:t>
        <a:bodyPr/>
        <a:lstStyle/>
        <a:p>
          <a:r>
            <a:rPr lang="nl-NL" sz="800" dirty="0"/>
            <a:t>Ministerie </a:t>
          </a:r>
          <a:r>
            <a:rPr lang="nl-NL" sz="900" dirty="0"/>
            <a:t>van VWS</a:t>
          </a:r>
        </a:p>
      </dgm:t>
    </dgm:pt>
    <dgm:pt modelId="{EC428086-5B8E-4776-9E31-470D7E8598E0}" type="parTrans" cxnId="{7D26B9C1-A06A-4DA5-B006-CA98B3E3FE84}">
      <dgm:prSet/>
      <dgm:spPr/>
      <dgm:t>
        <a:bodyPr/>
        <a:lstStyle/>
        <a:p>
          <a:endParaRPr lang="nl-NL"/>
        </a:p>
      </dgm:t>
    </dgm:pt>
    <dgm:pt modelId="{B716DCA7-A5CA-4F31-991F-62390398D1BD}" type="sibTrans" cxnId="{7D26B9C1-A06A-4DA5-B006-CA98B3E3FE84}">
      <dgm:prSet/>
      <dgm:spPr/>
      <dgm:t>
        <a:bodyPr/>
        <a:lstStyle/>
        <a:p>
          <a:endParaRPr lang="nl-NL"/>
        </a:p>
      </dgm:t>
    </dgm:pt>
    <dgm:pt modelId="{7CA94FC1-4A00-4B82-BCC0-8FBDD958D701}">
      <dgm:prSet custT="1"/>
      <dgm:spPr/>
      <dgm:t>
        <a:bodyPr/>
        <a:lstStyle/>
        <a:p>
          <a:r>
            <a:rPr lang="nl-NL" sz="900" dirty="0"/>
            <a:t>VNG</a:t>
          </a:r>
        </a:p>
      </dgm:t>
    </dgm:pt>
    <dgm:pt modelId="{E151021B-95C8-4734-AEE3-60DB7015413A}" type="parTrans" cxnId="{2D6EE6B7-8345-47EC-B16A-9E4ADF5320A6}">
      <dgm:prSet/>
      <dgm:spPr/>
      <dgm:t>
        <a:bodyPr/>
        <a:lstStyle/>
        <a:p>
          <a:endParaRPr lang="nl-NL"/>
        </a:p>
      </dgm:t>
    </dgm:pt>
    <dgm:pt modelId="{E1ABDF20-0F6B-473C-80B5-EE098D591935}" type="sibTrans" cxnId="{2D6EE6B7-8345-47EC-B16A-9E4ADF5320A6}">
      <dgm:prSet/>
      <dgm:spPr/>
      <dgm:t>
        <a:bodyPr/>
        <a:lstStyle/>
        <a:p>
          <a:endParaRPr lang="nl-NL"/>
        </a:p>
      </dgm:t>
    </dgm:pt>
    <dgm:pt modelId="{0B1C798A-B0CE-47C7-A697-F044667BF52B}">
      <dgm:prSet/>
      <dgm:spPr/>
      <dgm:t>
        <a:bodyPr/>
        <a:lstStyle/>
        <a:p>
          <a:r>
            <a:rPr lang="nl-NL">
              <a:hlinkClick xmlns:r="http://schemas.openxmlformats.org/officeDocument/2006/relationships" r:id="rId1"/>
            </a:rPr>
            <a:t>Nationaal </a:t>
          </a:r>
          <a:r>
            <a:rPr lang="nl-NL" dirty="0">
              <a:hlinkClick xmlns:r="http://schemas.openxmlformats.org/officeDocument/2006/relationships" r:id="rId1"/>
            </a:rPr>
            <a:t>Cyber Security Centrum</a:t>
          </a:r>
          <a:endParaRPr lang="nl-NL" dirty="0"/>
        </a:p>
      </dgm:t>
    </dgm:pt>
    <dgm:pt modelId="{6B94606C-41A9-40A7-AD73-451496F12381}" type="parTrans" cxnId="{313FC712-9484-49E7-8EC0-845B3959C95B}">
      <dgm:prSet/>
      <dgm:spPr/>
      <dgm:t>
        <a:bodyPr/>
        <a:lstStyle/>
        <a:p>
          <a:endParaRPr lang="nl-NL"/>
        </a:p>
      </dgm:t>
    </dgm:pt>
    <dgm:pt modelId="{7E35BD85-C8BF-4D8E-AE84-B07BE8345CFF}" type="sibTrans" cxnId="{313FC712-9484-49E7-8EC0-845B3959C95B}">
      <dgm:prSet/>
      <dgm:spPr/>
      <dgm:t>
        <a:bodyPr/>
        <a:lstStyle/>
        <a:p>
          <a:endParaRPr lang="nl-NL"/>
        </a:p>
      </dgm:t>
    </dgm:pt>
    <dgm:pt modelId="{D6C9B877-363F-4260-8599-6F7ADBA2A974}">
      <dgm:prSet custT="1"/>
      <dgm:spPr/>
      <dgm:t>
        <a:bodyPr/>
        <a:lstStyle/>
        <a:p>
          <a:r>
            <a:rPr lang="nl-NL" sz="800" dirty="0"/>
            <a:t>Gemeenten</a:t>
          </a:r>
        </a:p>
      </dgm:t>
    </dgm:pt>
    <dgm:pt modelId="{C02B04D2-FDE3-4EE5-AF26-EDDD37CC83CD}" type="parTrans" cxnId="{14E8CF7F-6F06-47D5-A236-1490B7106002}">
      <dgm:prSet/>
      <dgm:spPr/>
      <dgm:t>
        <a:bodyPr/>
        <a:lstStyle/>
        <a:p>
          <a:endParaRPr lang="nl-NL"/>
        </a:p>
      </dgm:t>
    </dgm:pt>
    <dgm:pt modelId="{0B0C2C9E-2FE1-4411-B958-4CF5E188077E}" type="sibTrans" cxnId="{14E8CF7F-6F06-47D5-A236-1490B7106002}">
      <dgm:prSet/>
      <dgm:spPr/>
      <dgm:t>
        <a:bodyPr/>
        <a:lstStyle/>
        <a:p>
          <a:endParaRPr lang="nl-NL"/>
        </a:p>
      </dgm:t>
    </dgm:pt>
    <dgm:pt modelId="{96B1A643-1B19-437E-ACDF-F52BB58584AF}">
      <dgm:prSet/>
      <dgm:spPr/>
      <dgm:t>
        <a:bodyPr/>
        <a:lstStyle/>
        <a:p>
          <a:r>
            <a:rPr lang="nl-NL" dirty="0"/>
            <a:t>Ministerie EZK (</a:t>
          </a:r>
          <a:r>
            <a:rPr lang="nl-NL" dirty="0" err="1"/>
            <a:t>Digipanel</a:t>
          </a:r>
          <a:r>
            <a:rPr lang="nl-NL" dirty="0"/>
            <a:t>)</a:t>
          </a:r>
        </a:p>
      </dgm:t>
    </dgm:pt>
    <dgm:pt modelId="{BEACC8AC-B085-4A6F-B5A3-6C9F89F57665}" type="parTrans" cxnId="{B02702E6-8CD0-4980-B930-EC524EAA6EE2}">
      <dgm:prSet/>
      <dgm:spPr/>
      <dgm:t>
        <a:bodyPr/>
        <a:lstStyle/>
        <a:p>
          <a:endParaRPr lang="nl-NL"/>
        </a:p>
      </dgm:t>
    </dgm:pt>
    <dgm:pt modelId="{889C1C6F-06B2-4DA2-A762-1D77416B13CE}" type="sibTrans" cxnId="{B02702E6-8CD0-4980-B930-EC524EAA6EE2}">
      <dgm:prSet/>
      <dgm:spPr/>
      <dgm:t>
        <a:bodyPr/>
        <a:lstStyle/>
        <a:p>
          <a:endParaRPr lang="nl-NL"/>
        </a:p>
      </dgm:t>
    </dgm:pt>
    <dgm:pt modelId="{261E68DF-1CB9-4F31-BD33-F1CD082947F7}" type="pres">
      <dgm:prSet presAssocID="{700DB372-1AF6-4265-959A-4E9397ACBD1B}" presName="cycle" presStyleCnt="0">
        <dgm:presLayoutVars>
          <dgm:chMax val="1"/>
          <dgm:dir/>
          <dgm:animLvl val="ctr"/>
          <dgm:resizeHandles val="exact"/>
        </dgm:presLayoutVars>
      </dgm:prSet>
      <dgm:spPr/>
    </dgm:pt>
    <dgm:pt modelId="{BC25891B-CCF6-4B2C-9AA3-97C59AD35468}" type="pres">
      <dgm:prSet presAssocID="{51C8BC04-F36C-4025-888A-663CCA6018C6}" presName="centerShape" presStyleLbl="node0" presStyleIdx="0" presStyleCnt="1" custScaleX="95693" custScaleY="89715"/>
      <dgm:spPr/>
    </dgm:pt>
    <dgm:pt modelId="{36DB18B7-E7D8-42AA-8487-0BF768F276E8}" type="pres">
      <dgm:prSet presAssocID="{09598E81-B6A6-4048-B6B8-2EF912F6EB9B}" presName="Name9" presStyleLbl="parChTrans1D2" presStyleIdx="0" presStyleCnt="6"/>
      <dgm:spPr/>
    </dgm:pt>
    <dgm:pt modelId="{014457ED-952F-4CF2-84C7-A93484B5305B}" type="pres">
      <dgm:prSet presAssocID="{09598E81-B6A6-4048-B6B8-2EF912F6EB9B}" presName="connTx" presStyleLbl="parChTrans1D2" presStyleIdx="0" presStyleCnt="6"/>
      <dgm:spPr/>
    </dgm:pt>
    <dgm:pt modelId="{A08EBC9E-0BEE-4B55-9326-4C76479056CF}" type="pres">
      <dgm:prSet presAssocID="{67708675-BC65-4A1A-97F3-77FFF921DF57}" presName="node" presStyleLbl="node1" presStyleIdx="0" presStyleCnt="6">
        <dgm:presLayoutVars>
          <dgm:bulletEnabled val="1"/>
        </dgm:presLayoutVars>
      </dgm:prSet>
      <dgm:spPr/>
    </dgm:pt>
    <dgm:pt modelId="{2501D84B-F3BE-480F-AF89-D3951770C1B8}" type="pres">
      <dgm:prSet presAssocID="{EC428086-5B8E-4776-9E31-470D7E8598E0}" presName="Name9" presStyleLbl="parChTrans1D2" presStyleIdx="1" presStyleCnt="6"/>
      <dgm:spPr/>
    </dgm:pt>
    <dgm:pt modelId="{88D54087-D8A6-4A12-9967-F4E631F7B8B0}" type="pres">
      <dgm:prSet presAssocID="{EC428086-5B8E-4776-9E31-470D7E8598E0}" presName="connTx" presStyleLbl="parChTrans1D2" presStyleIdx="1" presStyleCnt="6"/>
      <dgm:spPr/>
    </dgm:pt>
    <dgm:pt modelId="{8ED5385C-4960-4142-9BE7-4FBC83908D6A}" type="pres">
      <dgm:prSet presAssocID="{68052E95-7958-4318-890C-A5E5AA423577}" presName="node" presStyleLbl="node1" presStyleIdx="1" presStyleCnt="6">
        <dgm:presLayoutVars>
          <dgm:bulletEnabled val="1"/>
        </dgm:presLayoutVars>
      </dgm:prSet>
      <dgm:spPr/>
    </dgm:pt>
    <dgm:pt modelId="{58766390-8147-4343-AF29-A6313E2AF3C1}" type="pres">
      <dgm:prSet presAssocID="{BEACC8AC-B085-4A6F-B5A3-6C9F89F57665}" presName="Name9" presStyleLbl="parChTrans1D2" presStyleIdx="2" presStyleCnt="6"/>
      <dgm:spPr/>
    </dgm:pt>
    <dgm:pt modelId="{8AF0A034-09EC-404B-AFED-9B881F07E39E}" type="pres">
      <dgm:prSet presAssocID="{BEACC8AC-B085-4A6F-B5A3-6C9F89F57665}" presName="connTx" presStyleLbl="parChTrans1D2" presStyleIdx="2" presStyleCnt="6"/>
      <dgm:spPr/>
    </dgm:pt>
    <dgm:pt modelId="{AB84136F-2076-4DA4-94D9-DC5A60CFFFA2}" type="pres">
      <dgm:prSet presAssocID="{96B1A643-1B19-437E-ACDF-F52BB58584AF}" presName="node" presStyleLbl="node1" presStyleIdx="2" presStyleCnt="6">
        <dgm:presLayoutVars>
          <dgm:bulletEnabled val="1"/>
        </dgm:presLayoutVars>
      </dgm:prSet>
      <dgm:spPr/>
    </dgm:pt>
    <dgm:pt modelId="{761ABF96-5C35-47F5-9FC2-6D12C6918A87}" type="pres">
      <dgm:prSet presAssocID="{C02B04D2-FDE3-4EE5-AF26-EDDD37CC83CD}" presName="Name9" presStyleLbl="parChTrans1D2" presStyleIdx="3" presStyleCnt="6"/>
      <dgm:spPr/>
    </dgm:pt>
    <dgm:pt modelId="{CDA2FC00-4812-4B74-82E3-A6AC9A0BED36}" type="pres">
      <dgm:prSet presAssocID="{C02B04D2-FDE3-4EE5-AF26-EDDD37CC83CD}" presName="connTx" presStyleLbl="parChTrans1D2" presStyleIdx="3" presStyleCnt="6"/>
      <dgm:spPr/>
    </dgm:pt>
    <dgm:pt modelId="{5AFFA9CE-BA8A-46F8-9C8B-1CCBC2CF1BB4}" type="pres">
      <dgm:prSet presAssocID="{D6C9B877-363F-4260-8599-6F7ADBA2A974}" presName="node" presStyleLbl="node1" presStyleIdx="3" presStyleCnt="6">
        <dgm:presLayoutVars>
          <dgm:bulletEnabled val="1"/>
        </dgm:presLayoutVars>
      </dgm:prSet>
      <dgm:spPr/>
    </dgm:pt>
    <dgm:pt modelId="{12C1720D-E057-402F-A621-4775D640336E}" type="pres">
      <dgm:prSet presAssocID="{6B94606C-41A9-40A7-AD73-451496F12381}" presName="Name9" presStyleLbl="parChTrans1D2" presStyleIdx="4" presStyleCnt="6"/>
      <dgm:spPr/>
    </dgm:pt>
    <dgm:pt modelId="{300319DF-927E-491E-9474-838AC025D063}" type="pres">
      <dgm:prSet presAssocID="{6B94606C-41A9-40A7-AD73-451496F12381}" presName="connTx" presStyleLbl="parChTrans1D2" presStyleIdx="4" presStyleCnt="6"/>
      <dgm:spPr/>
    </dgm:pt>
    <dgm:pt modelId="{627D4E59-D160-4F17-BDBA-6BB83503B97A}" type="pres">
      <dgm:prSet presAssocID="{0B1C798A-B0CE-47C7-A697-F044667BF52B}" presName="node" presStyleLbl="node1" presStyleIdx="4" presStyleCnt="6">
        <dgm:presLayoutVars>
          <dgm:bulletEnabled val="1"/>
        </dgm:presLayoutVars>
      </dgm:prSet>
      <dgm:spPr/>
    </dgm:pt>
    <dgm:pt modelId="{1B770622-EA62-43D6-8679-4C830C27EFC8}" type="pres">
      <dgm:prSet presAssocID="{E151021B-95C8-4734-AEE3-60DB7015413A}" presName="Name9" presStyleLbl="parChTrans1D2" presStyleIdx="5" presStyleCnt="6"/>
      <dgm:spPr/>
    </dgm:pt>
    <dgm:pt modelId="{06083808-ED8C-49F4-9776-22DF9076971E}" type="pres">
      <dgm:prSet presAssocID="{E151021B-95C8-4734-AEE3-60DB7015413A}" presName="connTx" presStyleLbl="parChTrans1D2" presStyleIdx="5" presStyleCnt="6"/>
      <dgm:spPr/>
    </dgm:pt>
    <dgm:pt modelId="{69FC40AF-2599-4C09-92F1-C0851B11A708}" type="pres">
      <dgm:prSet presAssocID="{7CA94FC1-4A00-4B82-BCC0-8FBDD958D701}" presName="node" presStyleLbl="node1" presStyleIdx="5" presStyleCnt="6">
        <dgm:presLayoutVars>
          <dgm:bulletEnabled val="1"/>
        </dgm:presLayoutVars>
      </dgm:prSet>
      <dgm:spPr/>
    </dgm:pt>
  </dgm:ptLst>
  <dgm:cxnLst>
    <dgm:cxn modelId="{313FC712-9484-49E7-8EC0-845B3959C95B}" srcId="{51C8BC04-F36C-4025-888A-663CCA6018C6}" destId="{0B1C798A-B0CE-47C7-A697-F044667BF52B}" srcOrd="4" destOrd="0" parTransId="{6B94606C-41A9-40A7-AD73-451496F12381}" sibTransId="{7E35BD85-C8BF-4D8E-AE84-B07BE8345CFF}"/>
    <dgm:cxn modelId="{196F0913-A76D-4C7B-BEE8-48607AA7ECF0}" srcId="{700DB372-1AF6-4265-959A-4E9397ACBD1B}" destId="{51C8BC04-F36C-4025-888A-663CCA6018C6}" srcOrd="0" destOrd="0" parTransId="{927D9B53-D9C9-4718-A5B2-FA08426091F7}" sibTransId="{97E46604-5FE3-44DC-8EDD-AFB679E8A482}"/>
    <dgm:cxn modelId="{4D113E16-0978-46D1-96A8-B1FB5A0FAF80}" type="presOf" srcId="{BEACC8AC-B085-4A6F-B5A3-6C9F89F57665}" destId="{58766390-8147-4343-AF29-A6313E2AF3C1}" srcOrd="0" destOrd="0" presId="urn:microsoft.com/office/officeart/2005/8/layout/radial1"/>
    <dgm:cxn modelId="{9067272D-F61F-458A-99F8-F557A2FE0732}" type="presOf" srcId="{7CA94FC1-4A00-4B82-BCC0-8FBDD958D701}" destId="{69FC40AF-2599-4C09-92F1-C0851B11A708}" srcOrd="0" destOrd="0" presId="urn:microsoft.com/office/officeart/2005/8/layout/radial1"/>
    <dgm:cxn modelId="{E05C3333-AA83-492D-A2B5-4004D4C5A286}" type="presOf" srcId="{E151021B-95C8-4734-AEE3-60DB7015413A}" destId="{06083808-ED8C-49F4-9776-22DF9076971E}" srcOrd="1" destOrd="0" presId="urn:microsoft.com/office/officeart/2005/8/layout/radial1"/>
    <dgm:cxn modelId="{EDD8A73B-726A-4887-ACAC-BC79D6B0699F}" type="presOf" srcId="{C02B04D2-FDE3-4EE5-AF26-EDDD37CC83CD}" destId="{CDA2FC00-4812-4B74-82E3-A6AC9A0BED36}" srcOrd="1" destOrd="0" presId="urn:microsoft.com/office/officeart/2005/8/layout/radial1"/>
    <dgm:cxn modelId="{F93F123D-0886-4E11-8D55-2C4A1E3A75EB}" type="presOf" srcId="{EC428086-5B8E-4776-9E31-470D7E8598E0}" destId="{2501D84B-F3BE-480F-AF89-D3951770C1B8}" srcOrd="0" destOrd="0" presId="urn:microsoft.com/office/officeart/2005/8/layout/radial1"/>
    <dgm:cxn modelId="{85CDD940-AD2B-4A07-9C54-3FE493BBBAA7}" type="presOf" srcId="{67708675-BC65-4A1A-97F3-77FFF921DF57}" destId="{A08EBC9E-0BEE-4B55-9326-4C76479056CF}" srcOrd="0" destOrd="0" presId="urn:microsoft.com/office/officeart/2005/8/layout/radial1"/>
    <dgm:cxn modelId="{67793A5B-92C8-4133-87D3-1F7E93182E39}" type="presOf" srcId="{96B1A643-1B19-437E-ACDF-F52BB58584AF}" destId="{AB84136F-2076-4DA4-94D9-DC5A60CFFFA2}" srcOrd="0" destOrd="0" presId="urn:microsoft.com/office/officeart/2005/8/layout/radial1"/>
    <dgm:cxn modelId="{8526545E-576B-49E8-9B19-D023DBC664AF}" type="presOf" srcId="{0B1C798A-B0CE-47C7-A697-F044667BF52B}" destId="{627D4E59-D160-4F17-BDBA-6BB83503B97A}" srcOrd="0" destOrd="0" presId="urn:microsoft.com/office/officeart/2005/8/layout/radial1"/>
    <dgm:cxn modelId="{3B6D4B46-6FE5-4FA6-B31D-8D141A23CE91}" type="presOf" srcId="{EC428086-5B8E-4776-9E31-470D7E8598E0}" destId="{88D54087-D8A6-4A12-9967-F4E631F7B8B0}" srcOrd="1" destOrd="0" presId="urn:microsoft.com/office/officeart/2005/8/layout/radial1"/>
    <dgm:cxn modelId="{705B0C50-60AE-4A71-99EF-977F0EACD061}" type="presOf" srcId="{51C8BC04-F36C-4025-888A-663CCA6018C6}" destId="{BC25891B-CCF6-4B2C-9AA3-97C59AD35468}" srcOrd="0" destOrd="0" presId="urn:microsoft.com/office/officeart/2005/8/layout/radial1"/>
    <dgm:cxn modelId="{388E6B52-C7A9-4019-B61C-733EF9FB4732}" type="presOf" srcId="{6B94606C-41A9-40A7-AD73-451496F12381}" destId="{12C1720D-E057-402F-A621-4775D640336E}" srcOrd="0" destOrd="0" presId="urn:microsoft.com/office/officeart/2005/8/layout/radial1"/>
    <dgm:cxn modelId="{68E2AD74-082E-4FB9-B803-0B0ED0E9CA70}" srcId="{51C8BC04-F36C-4025-888A-663CCA6018C6}" destId="{67708675-BC65-4A1A-97F3-77FFF921DF57}" srcOrd="0" destOrd="0" parTransId="{09598E81-B6A6-4048-B6B8-2EF912F6EB9B}" sibTransId="{436F12F5-E24F-4810-9D8B-A8EDF48EA1BA}"/>
    <dgm:cxn modelId="{32C0B87C-D7EA-4D76-A6A3-5980152FC178}" type="presOf" srcId="{E151021B-95C8-4734-AEE3-60DB7015413A}" destId="{1B770622-EA62-43D6-8679-4C830C27EFC8}" srcOrd="0" destOrd="0" presId="urn:microsoft.com/office/officeart/2005/8/layout/radial1"/>
    <dgm:cxn modelId="{14E8CF7F-6F06-47D5-A236-1490B7106002}" srcId="{51C8BC04-F36C-4025-888A-663CCA6018C6}" destId="{D6C9B877-363F-4260-8599-6F7ADBA2A974}" srcOrd="3" destOrd="0" parTransId="{C02B04D2-FDE3-4EE5-AF26-EDDD37CC83CD}" sibTransId="{0B0C2C9E-2FE1-4411-B958-4CF5E188077E}"/>
    <dgm:cxn modelId="{8551E091-AB5A-441F-A8E1-4F0FED53B01A}" type="presOf" srcId="{09598E81-B6A6-4048-B6B8-2EF912F6EB9B}" destId="{014457ED-952F-4CF2-84C7-A93484B5305B}" srcOrd="1" destOrd="0" presId="urn:microsoft.com/office/officeart/2005/8/layout/radial1"/>
    <dgm:cxn modelId="{BE9C7F92-5418-415E-A710-F79EF7D9A275}" type="presOf" srcId="{09598E81-B6A6-4048-B6B8-2EF912F6EB9B}" destId="{36DB18B7-E7D8-42AA-8487-0BF768F276E8}" srcOrd="0" destOrd="0" presId="urn:microsoft.com/office/officeart/2005/8/layout/radial1"/>
    <dgm:cxn modelId="{4D7F38AD-15DA-4032-8B2A-4DA84F00DB7B}" type="presOf" srcId="{68052E95-7958-4318-890C-A5E5AA423577}" destId="{8ED5385C-4960-4142-9BE7-4FBC83908D6A}" srcOrd="0" destOrd="0" presId="urn:microsoft.com/office/officeart/2005/8/layout/radial1"/>
    <dgm:cxn modelId="{366ADFB0-167B-4CDC-BBC7-C5F76E16BE79}" type="presOf" srcId="{D6C9B877-363F-4260-8599-6F7ADBA2A974}" destId="{5AFFA9CE-BA8A-46F8-9C8B-1CCBC2CF1BB4}" srcOrd="0" destOrd="0" presId="urn:microsoft.com/office/officeart/2005/8/layout/radial1"/>
    <dgm:cxn modelId="{2D6EE6B7-8345-47EC-B16A-9E4ADF5320A6}" srcId="{51C8BC04-F36C-4025-888A-663CCA6018C6}" destId="{7CA94FC1-4A00-4B82-BCC0-8FBDD958D701}" srcOrd="5" destOrd="0" parTransId="{E151021B-95C8-4734-AEE3-60DB7015413A}" sibTransId="{E1ABDF20-0F6B-473C-80B5-EE098D591935}"/>
    <dgm:cxn modelId="{7D26B9C1-A06A-4DA5-B006-CA98B3E3FE84}" srcId="{51C8BC04-F36C-4025-888A-663CCA6018C6}" destId="{68052E95-7958-4318-890C-A5E5AA423577}" srcOrd="1" destOrd="0" parTransId="{EC428086-5B8E-4776-9E31-470D7E8598E0}" sibTransId="{B716DCA7-A5CA-4F31-991F-62390398D1BD}"/>
    <dgm:cxn modelId="{C6F863C9-9132-4F0C-A82C-2417722F0841}" type="presOf" srcId="{700DB372-1AF6-4265-959A-4E9397ACBD1B}" destId="{261E68DF-1CB9-4F31-BD33-F1CD082947F7}" srcOrd="0" destOrd="0" presId="urn:microsoft.com/office/officeart/2005/8/layout/radial1"/>
    <dgm:cxn modelId="{CF41EFDC-9866-4653-8159-99C6AFD2070B}" type="presOf" srcId="{BEACC8AC-B085-4A6F-B5A3-6C9F89F57665}" destId="{8AF0A034-09EC-404B-AFED-9B881F07E39E}" srcOrd="1" destOrd="0" presId="urn:microsoft.com/office/officeart/2005/8/layout/radial1"/>
    <dgm:cxn modelId="{B02702E6-8CD0-4980-B930-EC524EAA6EE2}" srcId="{51C8BC04-F36C-4025-888A-663CCA6018C6}" destId="{96B1A643-1B19-437E-ACDF-F52BB58584AF}" srcOrd="2" destOrd="0" parTransId="{BEACC8AC-B085-4A6F-B5A3-6C9F89F57665}" sibTransId="{889C1C6F-06B2-4DA2-A762-1D77416B13CE}"/>
    <dgm:cxn modelId="{47DEF5EA-4CD5-411D-9DAC-3E1E00D5FB19}" type="presOf" srcId="{C02B04D2-FDE3-4EE5-AF26-EDDD37CC83CD}" destId="{761ABF96-5C35-47F5-9FC2-6D12C6918A87}" srcOrd="0" destOrd="0" presId="urn:microsoft.com/office/officeart/2005/8/layout/radial1"/>
    <dgm:cxn modelId="{AF61F7F6-47EE-4A49-B11F-511F31F33C98}" type="presOf" srcId="{6B94606C-41A9-40A7-AD73-451496F12381}" destId="{300319DF-927E-491E-9474-838AC025D063}" srcOrd="1" destOrd="0" presId="urn:microsoft.com/office/officeart/2005/8/layout/radial1"/>
    <dgm:cxn modelId="{7F2786B0-447E-4E0E-A40E-EB61270F4731}" type="presParOf" srcId="{261E68DF-1CB9-4F31-BD33-F1CD082947F7}" destId="{BC25891B-CCF6-4B2C-9AA3-97C59AD35468}" srcOrd="0" destOrd="0" presId="urn:microsoft.com/office/officeart/2005/8/layout/radial1"/>
    <dgm:cxn modelId="{79FB4D83-DD7C-46A4-8EFE-ABE1B7554027}" type="presParOf" srcId="{261E68DF-1CB9-4F31-BD33-F1CD082947F7}" destId="{36DB18B7-E7D8-42AA-8487-0BF768F276E8}" srcOrd="1" destOrd="0" presId="urn:microsoft.com/office/officeart/2005/8/layout/radial1"/>
    <dgm:cxn modelId="{F8178A8F-4F69-4E71-AC27-B625FCE8D8F0}" type="presParOf" srcId="{36DB18B7-E7D8-42AA-8487-0BF768F276E8}" destId="{014457ED-952F-4CF2-84C7-A93484B5305B}" srcOrd="0" destOrd="0" presId="urn:microsoft.com/office/officeart/2005/8/layout/radial1"/>
    <dgm:cxn modelId="{C3B6F591-AF25-497E-AE23-F6AAE8095C30}" type="presParOf" srcId="{261E68DF-1CB9-4F31-BD33-F1CD082947F7}" destId="{A08EBC9E-0BEE-4B55-9326-4C76479056CF}" srcOrd="2" destOrd="0" presId="urn:microsoft.com/office/officeart/2005/8/layout/radial1"/>
    <dgm:cxn modelId="{813F9D5F-C8BF-46A3-9657-8C91F6EC6F77}" type="presParOf" srcId="{261E68DF-1CB9-4F31-BD33-F1CD082947F7}" destId="{2501D84B-F3BE-480F-AF89-D3951770C1B8}" srcOrd="3" destOrd="0" presId="urn:microsoft.com/office/officeart/2005/8/layout/radial1"/>
    <dgm:cxn modelId="{AD28AFAC-5096-4F95-B339-BBC852271D61}" type="presParOf" srcId="{2501D84B-F3BE-480F-AF89-D3951770C1B8}" destId="{88D54087-D8A6-4A12-9967-F4E631F7B8B0}" srcOrd="0" destOrd="0" presId="urn:microsoft.com/office/officeart/2005/8/layout/radial1"/>
    <dgm:cxn modelId="{BFC6CBF2-5F25-4DE5-92B9-09B6C8BB8962}" type="presParOf" srcId="{261E68DF-1CB9-4F31-BD33-F1CD082947F7}" destId="{8ED5385C-4960-4142-9BE7-4FBC83908D6A}" srcOrd="4" destOrd="0" presId="urn:microsoft.com/office/officeart/2005/8/layout/radial1"/>
    <dgm:cxn modelId="{392C5EF4-1000-46F2-B388-5D4C9B8D553F}" type="presParOf" srcId="{261E68DF-1CB9-4F31-BD33-F1CD082947F7}" destId="{58766390-8147-4343-AF29-A6313E2AF3C1}" srcOrd="5" destOrd="0" presId="urn:microsoft.com/office/officeart/2005/8/layout/radial1"/>
    <dgm:cxn modelId="{190685C0-2AE3-4828-AFB3-2F7C06AD2549}" type="presParOf" srcId="{58766390-8147-4343-AF29-A6313E2AF3C1}" destId="{8AF0A034-09EC-404B-AFED-9B881F07E39E}" srcOrd="0" destOrd="0" presId="urn:microsoft.com/office/officeart/2005/8/layout/radial1"/>
    <dgm:cxn modelId="{B0093035-D275-456D-B604-6C1442A7713A}" type="presParOf" srcId="{261E68DF-1CB9-4F31-BD33-F1CD082947F7}" destId="{AB84136F-2076-4DA4-94D9-DC5A60CFFFA2}" srcOrd="6" destOrd="0" presId="urn:microsoft.com/office/officeart/2005/8/layout/radial1"/>
    <dgm:cxn modelId="{3EF09CBB-5C7F-4068-B74F-350A2B0A637F}" type="presParOf" srcId="{261E68DF-1CB9-4F31-BD33-F1CD082947F7}" destId="{761ABF96-5C35-47F5-9FC2-6D12C6918A87}" srcOrd="7" destOrd="0" presId="urn:microsoft.com/office/officeart/2005/8/layout/radial1"/>
    <dgm:cxn modelId="{C0E72168-3A78-4CD5-BAE0-E7AAEB12C089}" type="presParOf" srcId="{761ABF96-5C35-47F5-9FC2-6D12C6918A87}" destId="{CDA2FC00-4812-4B74-82E3-A6AC9A0BED36}" srcOrd="0" destOrd="0" presId="urn:microsoft.com/office/officeart/2005/8/layout/radial1"/>
    <dgm:cxn modelId="{940E243C-A4F4-475E-88B1-830EED69AF4F}" type="presParOf" srcId="{261E68DF-1CB9-4F31-BD33-F1CD082947F7}" destId="{5AFFA9CE-BA8A-46F8-9C8B-1CCBC2CF1BB4}" srcOrd="8" destOrd="0" presId="urn:microsoft.com/office/officeart/2005/8/layout/radial1"/>
    <dgm:cxn modelId="{973F9877-4039-4901-8C9A-483849E9529A}" type="presParOf" srcId="{261E68DF-1CB9-4F31-BD33-F1CD082947F7}" destId="{12C1720D-E057-402F-A621-4775D640336E}" srcOrd="9" destOrd="0" presId="urn:microsoft.com/office/officeart/2005/8/layout/radial1"/>
    <dgm:cxn modelId="{82B0071D-B654-4E7B-B1D1-93CA99070DD5}" type="presParOf" srcId="{12C1720D-E057-402F-A621-4775D640336E}" destId="{300319DF-927E-491E-9474-838AC025D063}" srcOrd="0" destOrd="0" presId="urn:microsoft.com/office/officeart/2005/8/layout/radial1"/>
    <dgm:cxn modelId="{4222B123-C506-454F-99E6-E0E171D257EB}" type="presParOf" srcId="{261E68DF-1CB9-4F31-BD33-F1CD082947F7}" destId="{627D4E59-D160-4F17-BDBA-6BB83503B97A}" srcOrd="10" destOrd="0" presId="urn:microsoft.com/office/officeart/2005/8/layout/radial1"/>
    <dgm:cxn modelId="{DAAC8F3F-60B2-4669-AFFC-CF068E0CE36B}" type="presParOf" srcId="{261E68DF-1CB9-4F31-BD33-F1CD082947F7}" destId="{1B770622-EA62-43D6-8679-4C830C27EFC8}" srcOrd="11" destOrd="0" presId="urn:microsoft.com/office/officeart/2005/8/layout/radial1"/>
    <dgm:cxn modelId="{838DCE5B-0629-414E-9DB5-7513FEBE0FC9}" type="presParOf" srcId="{1B770622-EA62-43D6-8679-4C830C27EFC8}" destId="{06083808-ED8C-49F4-9776-22DF9076971E}" srcOrd="0" destOrd="0" presId="urn:microsoft.com/office/officeart/2005/8/layout/radial1"/>
    <dgm:cxn modelId="{3AC208D8-298D-4900-87A7-4F504AB2033A}" type="presParOf" srcId="{261E68DF-1CB9-4F31-BD33-F1CD082947F7}" destId="{69FC40AF-2599-4C09-92F1-C0851B11A708}" srcOrd="12" destOrd="0" presId="urn:microsoft.com/office/officeart/2005/8/layout/radial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8B881FE-C2B9-4C1D-951A-DFAACA2ED6FC}" type="doc">
      <dgm:prSet loTypeId="urn:microsoft.com/office/officeart/2005/8/layout/radial1" loCatId="relationship" qsTypeId="urn:microsoft.com/office/officeart/2005/8/quickstyle/simple5" qsCatId="simple" csTypeId="urn:microsoft.com/office/officeart/2005/8/colors/accent3_1" csCatId="accent3" phldr="1"/>
      <dgm:spPr/>
      <dgm:t>
        <a:bodyPr/>
        <a:lstStyle/>
        <a:p>
          <a:endParaRPr lang="nl-NL"/>
        </a:p>
      </dgm:t>
    </dgm:pt>
    <dgm:pt modelId="{5140F8E2-063C-4B03-B346-F1B467E078DB}">
      <dgm:prSet phldrT="[Tekst]" custT="1"/>
      <dgm:spPr/>
      <dgm:t>
        <a:bodyPr/>
        <a:lstStyle/>
        <a:p>
          <a:r>
            <a:rPr lang="nl-NL" sz="700">
              <a:hlinkClick xmlns:r="http://schemas.openxmlformats.org/officeDocument/2006/relationships" r:id="rId1"/>
            </a:rPr>
            <a:t>ICO </a:t>
          </a:r>
          <a:r>
            <a:rPr lang="nl-NL" sz="500">
              <a:hlinkClick xmlns:r="http://schemas.openxmlformats.org/officeDocument/2006/relationships" r:id="rId1"/>
            </a:rPr>
            <a:t>Interuniversi-tair </a:t>
          </a:r>
          <a:r>
            <a:rPr lang="nl-NL" sz="500" dirty="0">
              <a:hlinkClick xmlns:r="http://schemas.openxmlformats.org/officeDocument/2006/relationships" r:id="rId1"/>
            </a:rPr>
            <a:t>Centrum </a:t>
          </a:r>
          <a:r>
            <a:rPr lang="nl-NL" sz="500" dirty="0" err="1">
              <a:hlinkClick xmlns:r="http://schemas.openxmlformats.org/officeDocument/2006/relationships" r:id="rId1"/>
            </a:rPr>
            <a:t>Onderwijs-wetenschappen</a:t>
          </a:r>
          <a:endParaRPr lang="nl-NL" sz="500" dirty="0"/>
        </a:p>
      </dgm:t>
    </dgm:pt>
    <dgm:pt modelId="{281CEB18-68B7-4F88-B9B9-5ECA2E96299F}" type="parTrans" cxnId="{E838BBF7-F5BD-4821-A735-5AF7C21A2FC6}">
      <dgm:prSet custT="1"/>
      <dgm:spPr/>
      <dgm:t>
        <a:bodyPr/>
        <a:lstStyle/>
        <a:p>
          <a:endParaRPr lang="nl-NL" sz="800"/>
        </a:p>
      </dgm:t>
    </dgm:pt>
    <dgm:pt modelId="{B7FCD12E-1B37-4FD9-B8B7-A0680C8B4BD9}" type="sibTrans" cxnId="{E838BBF7-F5BD-4821-A735-5AF7C21A2FC6}">
      <dgm:prSet/>
      <dgm:spPr/>
      <dgm:t>
        <a:bodyPr/>
        <a:lstStyle/>
        <a:p>
          <a:endParaRPr lang="nl-NL" sz="800"/>
        </a:p>
      </dgm:t>
    </dgm:pt>
    <dgm:pt modelId="{7E0417DD-6E15-4CB3-972C-74F89D903891}">
      <dgm:prSet custT="1"/>
      <dgm:spPr/>
      <dgm:t>
        <a:bodyPr/>
        <a:lstStyle/>
        <a:p>
          <a:r>
            <a:rPr lang="nl-NL" sz="800" dirty="0">
              <a:hlinkClick xmlns:r="http://schemas.openxmlformats.org/officeDocument/2006/relationships" r:id="rId2"/>
            </a:rPr>
            <a:t>VOR</a:t>
          </a:r>
          <a:r>
            <a:rPr lang="nl-NL" sz="800" dirty="0"/>
            <a:t> </a:t>
          </a:r>
          <a:r>
            <a:rPr lang="nl-NL" sz="700" dirty="0">
              <a:hlinkClick xmlns:r="http://schemas.openxmlformats.org/officeDocument/2006/relationships" r:id="rId2"/>
            </a:rPr>
            <a:t>Vereniging voor Onderwijs Research </a:t>
          </a:r>
          <a:endParaRPr lang="nl-NL" sz="800" dirty="0"/>
        </a:p>
      </dgm:t>
    </dgm:pt>
    <dgm:pt modelId="{E75A189C-C805-496A-9001-626F54A0D6E5}" type="parTrans" cxnId="{D21CFA5F-46A2-4774-9B97-BF9565EF3209}">
      <dgm:prSet custT="1"/>
      <dgm:spPr/>
      <dgm:t>
        <a:bodyPr/>
        <a:lstStyle/>
        <a:p>
          <a:endParaRPr lang="nl-NL" sz="800"/>
        </a:p>
      </dgm:t>
    </dgm:pt>
    <dgm:pt modelId="{683C438E-B01D-41CD-ADE7-C7DD97EC65E7}" type="sibTrans" cxnId="{D21CFA5F-46A2-4774-9B97-BF9565EF3209}">
      <dgm:prSet/>
      <dgm:spPr/>
      <dgm:t>
        <a:bodyPr/>
        <a:lstStyle/>
        <a:p>
          <a:endParaRPr lang="nl-NL" sz="800"/>
        </a:p>
      </dgm:t>
    </dgm:pt>
    <dgm:pt modelId="{16F7FF03-02C8-4ED0-BA3D-E1FEBEE2580C}">
      <dgm:prSet phldrT="[Tekst]" custT="1"/>
      <dgm:spPr/>
      <dgm:t>
        <a:bodyPr/>
        <a:lstStyle/>
        <a:p>
          <a:r>
            <a:rPr lang="nl-NL" sz="1100" dirty="0"/>
            <a:t>Wetenschap</a:t>
          </a:r>
        </a:p>
      </dgm:t>
    </dgm:pt>
    <dgm:pt modelId="{7E133E5A-337F-4375-8651-9A5E49F88A96}" type="sibTrans" cxnId="{E9126698-D9FE-4D74-9CF5-E21173A9DBD7}">
      <dgm:prSet/>
      <dgm:spPr/>
      <dgm:t>
        <a:bodyPr/>
        <a:lstStyle/>
        <a:p>
          <a:endParaRPr lang="nl-NL" sz="800"/>
        </a:p>
      </dgm:t>
    </dgm:pt>
    <dgm:pt modelId="{9F7A2433-4453-44C1-BDBB-F23B8EF264CE}" type="parTrans" cxnId="{E9126698-D9FE-4D74-9CF5-E21173A9DBD7}">
      <dgm:prSet/>
      <dgm:spPr/>
      <dgm:t>
        <a:bodyPr/>
        <a:lstStyle/>
        <a:p>
          <a:endParaRPr lang="nl-NL" sz="800"/>
        </a:p>
      </dgm:t>
    </dgm:pt>
    <dgm:pt modelId="{B76EB39F-922F-46C5-B6D6-DC96AFB08051}">
      <dgm:prSet custT="1"/>
      <dgm:spPr/>
      <dgm:t>
        <a:bodyPr/>
        <a:lstStyle/>
        <a:p>
          <a:r>
            <a:rPr lang="nl-NL" sz="700" dirty="0">
              <a:solidFill>
                <a:schemeClr val="tx1"/>
              </a:solidFill>
            </a:rPr>
            <a:t>Lectoraten; zie Bijlage 1</a:t>
          </a:r>
        </a:p>
      </dgm:t>
    </dgm:pt>
    <dgm:pt modelId="{3CBAF06D-7F6A-4D4F-9457-DDFF2C452080}" type="parTrans" cxnId="{B5A3A573-A122-4DC9-ADA1-437DF00A4715}">
      <dgm:prSet/>
      <dgm:spPr/>
      <dgm:t>
        <a:bodyPr/>
        <a:lstStyle/>
        <a:p>
          <a:endParaRPr lang="nl-NL"/>
        </a:p>
      </dgm:t>
    </dgm:pt>
    <dgm:pt modelId="{E505BA29-A6D7-4698-999B-9AE0909CC90A}" type="sibTrans" cxnId="{B5A3A573-A122-4DC9-ADA1-437DF00A4715}">
      <dgm:prSet/>
      <dgm:spPr/>
      <dgm:t>
        <a:bodyPr/>
        <a:lstStyle/>
        <a:p>
          <a:endParaRPr lang="nl-NL"/>
        </a:p>
      </dgm:t>
    </dgm:pt>
    <dgm:pt modelId="{EB10CFE3-BCE6-44D5-8996-035F9D0F085A}">
      <dgm:prSet custT="1"/>
      <dgm:spPr/>
      <dgm:t>
        <a:bodyPr/>
        <a:lstStyle/>
        <a:p>
          <a:r>
            <a:rPr lang="nl-NL" sz="900" dirty="0">
              <a:hlinkClick xmlns:r="http://schemas.openxmlformats.org/officeDocument/2006/relationships" r:id="rId3"/>
            </a:rPr>
            <a:t>KNAW</a:t>
          </a:r>
          <a:endParaRPr lang="nl-NL" sz="900" dirty="0"/>
        </a:p>
      </dgm:t>
    </dgm:pt>
    <dgm:pt modelId="{DEC33712-9CDD-4CF1-926C-7E2E0CAD3A30}" type="parTrans" cxnId="{B7BCC9AF-6F2C-4F4C-A37F-FCF29EBFCDA6}">
      <dgm:prSet/>
      <dgm:spPr/>
      <dgm:t>
        <a:bodyPr/>
        <a:lstStyle/>
        <a:p>
          <a:endParaRPr lang="nl-NL"/>
        </a:p>
      </dgm:t>
    </dgm:pt>
    <dgm:pt modelId="{87DDFB57-7611-4EEE-969E-064C6223F3DF}" type="sibTrans" cxnId="{B7BCC9AF-6F2C-4F4C-A37F-FCF29EBFCDA6}">
      <dgm:prSet/>
      <dgm:spPr/>
      <dgm:t>
        <a:bodyPr/>
        <a:lstStyle/>
        <a:p>
          <a:endParaRPr lang="nl-NL"/>
        </a:p>
      </dgm:t>
    </dgm:pt>
    <dgm:pt modelId="{3AB2D972-23DD-4E74-A24A-F2B0F65C4A42}">
      <dgm:prSet custT="1"/>
      <dgm:spPr/>
      <dgm:t>
        <a:bodyPr/>
        <a:lstStyle/>
        <a:p>
          <a:pPr>
            <a:spcAft>
              <a:spcPts val="0"/>
            </a:spcAft>
          </a:pPr>
          <a:r>
            <a:rPr lang="nl-NL" sz="600" dirty="0" err="1"/>
            <a:t>Onderzoeksin-stituten</a:t>
          </a:r>
          <a:r>
            <a:rPr lang="nl-NL" sz="600" dirty="0"/>
            <a:t>/</a:t>
          </a:r>
          <a:r>
            <a:rPr lang="nl-NL" sz="600" dirty="0" err="1"/>
            <a:t>uitvoe-ringsdiensten</a:t>
          </a:r>
          <a:endParaRPr lang="nl-NL" sz="500" dirty="0"/>
        </a:p>
        <a:p>
          <a:pPr>
            <a:spcAft>
              <a:spcPts val="0"/>
            </a:spcAft>
          </a:pPr>
          <a:r>
            <a:rPr lang="nl-NL" sz="500" dirty="0">
              <a:hlinkClick xmlns:r="http://schemas.openxmlformats.org/officeDocument/2006/relationships" r:id="rId4"/>
            </a:rPr>
            <a:t>CBS</a:t>
          </a:r>
          <a:r>
            <a:rPr lang="nl-NL" sz="500" dirty="0"/>
            <a:t>, </a:t>
          </a:r>
          <a:r>
            <a:rPr lang="nl-NL" sz="500" dirty="0">
              <a:hlinkClick xmlns:r="http://schemas.openxmlformats.org/officeDocument/2006/relationships" r:id="rId5"/>
            </a:rPr>
            <a:t>SCP</a:t>
          </a:r>
          <a:r>
            <a:rPr lang="nl-NL" sz="500" dirty="0"/>
            <a:t>, </a:t>
          </a:r>
          <a:r>
            <a:rPr lang="nl-NL" sz="500" dirty="0">
              <a:hlinkClick xmlns:r="http://schemas.openxmlformats.org/officeDocument/2006/relationships" r:id="rId6"/>
            </a:rPr>
            <a:t>CPB</a:t>
          </a:r>
          <a:r>
            <a:rPr lang="nl-NL" sz="500" dirty="0"/>
            <a:t>, </a:t>
          </a:r>
          <a:r>
            <a:rPr lang="nl-NL" sz="500" dirty="0" err="1">
              <a:hlinkClick xmlns:r="http://schemas.openxmlformats.org/officeDocument/2006/relationships" r:id="rId7"/>
            </a:rPr>
            <a:t>Onderwijsin-spectie</a:t>
          </a:r>
          <a:r>
            <a:rPr lang="nl-NL" sz="500" dirty="0"/>
            <a:t>, </a:t>
          </a:r>
          <a:r>
            <a:rPr lang="nl-NL" sz="500" dirty="0">
              <a:hlinkClick xmlns:r="http://schemas.openxmlformats.org/officeDocument/2006/relationships" r:id="rId8"/>
            </a:rPr>
            <a:t>DUO</a:t>
          </a:r>
          <a:r>
            <a:rPr lang="nl-NL" sz="500" dirty="0"/>
            <a:t>, </a:t>
          </a:r>
          <a:r>
            <a:rPr lang="nl-NL" sz="500" dirty="0">
              <a:hlinkClick xmlns:r="http://schemas.openxmlformats.org/officeDocument/2006/relationships" r:id="rId9"/>
            </a:rPr>
            <a:t>Kohnstamm Instituut</a:t>
          </a:r>
          <a:r>
            <a:rPr lang="nl-NL" sz="500" dirty="0"/>
            <a:t>, </a:t>
          </a:r>
          <a:r>
            <a:rPr lang="nl-NL" sz="500" dirty="0">
              <a:hlinkClick xmlns:r="http://schemas.openxmlformats.org/officeDocument/2006/relationships" r:id="rId10"/>
            </a:rPr>
            <a:t>ResearchNed</a:t>
          </a:r>
          <a:r>
            <a:rPr lang="nl-NL" sz="500" dirty="0"/>
            <a:t>, </a:t>
          </a:r>
          <a:r>
            <a:rPr lang="nl-NL" sz="500" dirty="0">
              <a:hlinkClick xmlns:r="http://schemas.openxmlformats.org/officeDocument/2006/relationships" r:id="rId11"/>
            </a:rPr>
            <a:t>Oberon</a:t>
          </a:r>
          <a:r>
            <a:rPr lang="nl-NL" sz="500" dirty="0"/>
            <a:t>, </a:t>
          </a:r>
          <a:r>
            <a:rPr lang="nl-NL" sz="500" dirty="0">
              <a:hlinkClick xmlns:r="http://schemas.openxmlformats.org/officeDocument/2006/relationships" r:id="rId12"/>
            </a:rPr>
            <a:t>SEO</a:t>
          </a:r>
          <a:endParaRPr lang="nl-NL" sz="500" dirty="0"/>
        </a:p>
      </dgm:t>
    </dgm:pt>
    <dgm:pt modelId="{38400FFF-EFCC-40C6-AF0E-85478E6B9914}" type="parTrans" cxnId="{0654FE30-E46D-4B75-B6B7-489BF6E5C9DE}">
      <dgm:prSet/>
      <dgm:spPr/>
      <dgm:t>
        <a:bodyPr/>
        <a:lstStyle/>
        <a:p>
          <a:endParaRPr lang="nl-NL"/>
        </a:p>
      </dgm:t>
    </dgm:pt>
    <dgm:pt modelId="{4C7D575B-87BA-43A5-A7EA-601C15D146D1}" type="sibTrans" cxnId="{0654FE30-E46D-4B75-B6B7-489BF6E5C9DE}">
      <dgm:prSet/>
      <dgm:spPr/>
      <dgm:t>
        <a:bodyPr/>
        <a:lstStyle/>
        <a:p>
          <a:endParaRPr lang="nl-NL"/>
        </a:p>
      </dgm:t>
    </dgm:pt>
    <dgm:pt modelId="{09ABE8AE-1BEE-40AB-AB0F-925676F181B6}">
      <dgm:prSet custT="1"/>
      <dgm:spPr/>
      <dgm:t>
        <a:bodyPr/>
        <a:lstStyle/>
        <a:p>
          <a:r>
            <a:rPr lang="nl-NL" sz="700" dirty="0">
              <a:hlinkClick xmlns:r="http://schemas.openxmlformats.org/officeDocument/2006/relationships" r:id="rId13"/>
            </a:rPr>
            <a:t>Welten-instituut</a:t>
          </a:r>
          <a:r>
            <a:rPr lang="nl-NL" sz="700" dirty="0"/>
            <a:t>: </a:t>
          </a:r>
          <a:r>
            <a:rPr lang="nl-NL" sz="500" dirty="0"/>
            <a:t>verhogen </a:t>
          </a:r>
          <a:r>
            <a:rPr lang="nl-NL" sz="500" dirty="0" err="1"/>
            <a:t>onderwijskwali-teit</a:t>
          </a:r>
          <a:r>
            <a:rPr lang="nl-NL" sz="500" dirty="0"/>
            <a:t> OU</a:t>
          </a:r>
        </a:p>
      </dgm:t>
    </dgm:pt>
    <dgm:pt modelId="{D68A22D3-9E05-4DDB-BE9D-87AAF3F6CB82}" type="parTrans" cxnId="{C8E651AC-83A9-479A-9BFA-690A39D4C24D}">
      <dgm:prSet/>
      <dgm:spPr/>
      <dgm:t>
        <a:bodyPr/>
        <a:lstStyle/>
        <a:p>
          <a:endParaRPr lang="nl-NL"/>
        </a:p>
      </dgm:t>
    </dgm:pt>
    <dgm:pt modelId="{9A1E72A3-2933-45D9-A41C-7871541F8AD7}" type="sibTrans" cxnId="{C8E651AC-83A9-479A-9BFA-690A39D4C24D}">
      <dgm:prSet/>
      <dgm:spPr/>
      <dgm:t>
        <a:bodyPr/>
        <a:lstStyle/>
        <a:p>
          <a:endParaRPr lang="nl-NL"/>
        </a:p>
      </dgm:t>
    </dgm:pt>
    <dgm:pt modelId="{1C31C9D7-EF24-45FE-A9D8-B05B2F5CD75B}">
      <dgm:prSet custT="1"/>
      <dgm:spPr>
        <a:blipFill rotWithShape="0">
          <a:blip xmlns:r="http://schemas.openxmlformats.org/officeDocument/2006/relationships" r:embed="rId14"/>
          <a:stretch>
            <a:fillRect/>
          </a:stretch>
        </a:blipFill>
      </dgm:spPr>
      <dgm:t>
        <a:bodyPr/>
        <a:lstStyle/>
        <a:p>
          <a:r>
            <a:rPr lang="nl-NL" sz="900" dirty="0" err="1">
              <a:hlinkClick xmlns:r="http://schemas.openxmlformats.org/officeDocument/2006/relationships" r:id="rId15"/>
            </a:rPr>
            <a:t>NJi</a:t>
          </a:r>
          <a:endParaRPr lang="nl-NL" sz="900" dirty="0"/>
        </a:p>
      </dgm:t>
    </dgm:pt>
    <dgm:pt modelId="{27A43B05-DEC6-4BF5-B6BC-E42AE5668F60}" type="parTrans" cxnId="{6509F125-BC79-452D-9DD1-678FF6FEC652}">
      <dgm:prSet/>
      <dgm:spPr/>
      <dgm:t>
        <a:bodyPr/>
        <a:lstStyle/>
        <a:p>
          <a:endParaRPr lang="nl-NL"/>
        </a:p>
      </dgm:t>
    </dgm:pt>
    <dgm:pt modelId="{1995E79C-87CD-4D20-9EAB-5EE81147150D}" type="sibTrans" cxnId="{6509F125-BC79-452D-9DD1-678FF6FEC652}">
      <dgm:prSet/>
      <dgm:spPr/>
      <dgm:t>
        <a:bodyPr/>
        <a:lstStyle/>
        <a:p>
          <a:endParaRPr lang="nl-NL"/>
        </a:p>
      </dgm:t>
    </dgm:pt>
    <dgm:pt modelId="{E912785F-D55E-4876-87E8-8EFD95B12F8A}">
      <dgm:prSet custT="1"/>
      <dgm:spPr/>
      <dgm:t>
        <a:bodyPr/>
        <a:lstStyle/>
        <a:p>
          <a:r>
            <a:rPr lang="nl-NL" sz="700" dirty="0"/>
            <a:t>Leerstoelen </a:t>
          </a:r>
          <a:r>
            <a:rPr lang="nl-NL" sz="700" dirty="0" err="1"/>
            <a:t>universitei-ten</a:t>
          </a:r>
          <a:r>
            <a:rPr lang="nl-NL" sz="700" dirty="0"/>
            <a:t>; zie Bijlage 2 en 3</a:t>
          </a:r>
        </a:p>
      </dgm:t>
    </dgm:pt>
    <dgm:pt modelId="{9E02C922-092C-4EC9-BE05-35AD12DC9DC5}" type="parTrans" cxnId="{380E73D9-4DED-492F-8E66-45A3843A2230}">
      <dgm:prSet/>
      <dgm:spPr/>
      <dgm:t>
        <a:bodyPr/>
        <a:lstStyle/>
        <a:p>
          <a:endParaRPr lang="nl-NL"/>
        </a:p>
      </dgm:t>
    </dgm:pt>
    <dgm:pt modelId="{6DE4EE91-E419-44F0-AC92-B9ED9FF67F36}" type="sibTrans" cxnId="{380E73D9-4DED-492F-8E66-45A3843A2230}">
      <dgm:prSet/>
      <dgm:spPr/>
      <dgm:t>
        <a:bodyPr/>
        <a:lstStyle/>
        <a:p>
          <a:endParaRPr lang="nl-NL"/>
        </a:p>
      </dgm:t>
    </dgm:pt>
    <dgm:pt modelId="{55200BE2-273D-45BD-8A95-CD9A45D8DF3C}">
      <dgm:prSet custT="1"/>
      <dgm:spPr/>
      <dgm:t>
        <a:bodyPr/>
        <a:lstStyle/>
        <a:p>
          <a:r>
            <a:rPr lang="nl-NL" sz="900" dirty="0">
              <a:hlinkClick xmlns:r="http://schemas.openxmlformats.org/officeDocument/2006/relationships" r:id="rId16"/>
            </a:rPr>
            <a:t>WRR</a:t>
          </a:r>
          <a:endParaRPr lang="nl-NL" sz="900" dirty="0"/>
        </a:p>
      </dgm:t>
    </dgm:pt>
    <dgm:pt modelId="{37220878-05D2-405B-8C20-9496F2E36746}" type="parTrans" cxnId="{F366B380-E822-4AD1-8B96-24FCAF98656B}">
      <dgm:prSet/>
      <dgm:spPr/>
      <dgm:t>
        <a:bodyPr/>
        <a:lstStyle/>
        <a:p>
          <a:endParaRPr lang="nl-NL"/>
        </a:p>
      </dgm:t>
    </dgm:pt>
    <dgm:pt modelId="{91749B18-E217-4D28-9A4D-D53A1AEE8613}" type="sibTrans" cxnId="{F366B380-E822-4AD1-8B96-24FCAF98656B}">
      <dgm:prSet/>
      <dgm:spPr/>
      <dgm:t>
        <a:bodyPr/>
        <a:lstStyle/>
        <a:p>
          <a:endParaRPr lang="nl-NL"/>
        </a:p>
      </dgm:t>
    </dgm:pt>
    <dgm:pt modelId="{06897D11-5BE9-4484-AE77-E8480DBD1DE0}">
      <dgm:prSet custT="1"/>
      <dgm:spPr/>
      <dgm:t>
        <a:bodyPr/>
        <a:lstStyle/>
        <a:p>
          <a:r>
            <a:rPr lang="nl-NL" sz="700" dirty="0">
              <a:hlinkClick xmlns:r="http://schemas.openxmlformats.org/officeDocument/2006/relationships" r:id="rId17"/>
            </a:rPr>
            <a:t>Wetenschapsknooppunten</a:t>
          </a:r>
          <a:endParaRPr lang="nl-NL" sz="700" dirty="0"/>
        </a:p>
      </dgm:t>
    </dgm:pt>
    <dgm:pt modelId="{05355B8D-6B25-4C6A-8CEF-3BC80B4CCE88}" type="parTrans" cxnId="{7FC8C459-02B2-49B7-9A88-98961872AB1A}">
      <dgm:prSet/>
      <dgm:spPr/>
      <dgm:t>
        <a:bodyPr/>
        <a:lstStyle/>
        <a:p>
          <a:endParaRPr lang="nl-NL"/>
        </a:p>
      </dgm:t>
    </dgm:pt>
    <dgm:pt modelId="{72321BB7-1634-4167-9CA3-FA51FAC516F6}" type="sibTrans" cxnId="{7FC8C459-02B2-49B7-9A88-98961872AB1A}">
      <dgm:prSet/>
      <dgm:spPr/>
      <dgm:t>
        <a:bodyPr/>
        <a:lstStyle/>
        <a:p>
          <a:endParaRPr lang="nl-NL"/>
        </a:p>
      </dgm:t>
    </dgm:pt>
    <dgm:pt modelId="{5838AFA6-3C57-46A3-8D5F-C8DA577954FA}">
      <dgm:prSet custT="1"/>
      <dgm:spPr/>
      <dgm:t>
        <a:bodyPr/>
        <a:lstStyle/>
        <a:p>
          <a:r>
            <a:rPr lang="nl-NL" sz="900" dirty="0">
              <a:hlinkClick xmlns:r="http://schemas.openxmlformats.org/officeDocument/2006/relationships" r:id="rId18"/>
            </a:rPr>
            <a:t>NWO</a:t>
          </a:r>
          <a:endParaRPr lang="nl-NL" sz="900" dirty="0"/>
        </a:p>
      </dgm:t>
    </dgm:pt>
    <dgm:pt modelId="{7A7FBCFF-0A56-4EB6-AA9B-411CE7FF57F3}" type="parTrans" cxnId="{232F34DA-C765-4D27-865B-5FFBEF0FE41E}">
      <dgm:prSet/>
      <dgm:spPr/>
      <dgm:t>
        <a:bodyPr/>
        <a:lstStyle/>
        <a:p>
          <a:endParaRPr lang="nl-NL"/>
        </a:p>
      </dgm:t>
    </dgm:pt>
    <dgm:pt modelId="{05C6F95A-5CE1-4A72-BD6A-A40B058B240D}" type="sibTrans" cxnId="{232F34DA-C765-4D27-865B-5FFBEF0FE41E}">
      <dgm:prSet/>
      <dgm:spPr/>
      <dgm:t>
        <a:bodyPr/>
        <a:lstStyle/>
        <a:p>
          <a:endParaRPr lang="nl-NL"/>
        </a:p>
      </dgm:t>
    </dgm:pt>
    <dgm:pt modelId="{01BB956C-D8EF-4ED4-898F-29B93F4DBDE1}">
      <dgm:prSet custT="1"/>
      <dgm:spPr/>
      <dgm:t>
        <a:bodyPr/>
        <a:lstStyle/>
        <a:p>
          <a:r>
            <a:rPr lang="nl-NL" sz="900" dirty="0">
              <a:hlinkClick xmlns:r="http://schemas.openxmlformats.org/officeDocument/2006/relationships" r:id="rId19"/>
            </a:rPr>
            <a:t>NRO</a:t>
          </a:r>
          <a:r>
            <a:rPr lang="nl-NL" sz="900" dirty="0"/>
            <a:t>;</a:t>
          </a:r>
          <a:r>
            <a:rPr lang="nl-NL" sz="1100" dirty="0"/>
            <a:t> </a:t>
          </a:r>
          <a:r>
            <a:rPr lang="nl-NL" sz="700" dirty="0" err="1"/>
            <a:t>program-ma’s</a:t>
          </a:r>
          <a:r>
            <a:rPr lang="nl-NL" sz="700" dirty="0"/>
            <a:t> in Bijlage 4</a:t>
          </a:r>
        </a:p>
      </dgm:t>
    </dgm:pt>
    <dgm:pt modelId="{A0AFB547-FD71-4A5C-AADB-3998BA6E7A6C}" type="parTrans" cxnId="{5B549447-A245-4688-A687-550D5D1045DD}">
      <dgm:prSet/>
      <dgm:spPr/>
      <dgm:t>
        <a:bodyPr/>
        <a:lstStyle/>
        <a:p>
          <a:endParaRPr lang="nl-NL"/>
        </a:p>
      </dgm:t>
    </dgm:pt>
    <dgm:pt modelId="{3AC60808-F3FC-4DE6-8F88-A31568EA1C77}" type="sibTrans" cxnId="{5B549447-A245-4688-A687-550D5D1045DD}">
      <dgm:prSet/>
      <dgm:spPr/>
      <dgm:t>
        <a:bodyPr/>
        <a:lstStyle/>
        <a:p>
          <a:endParaRPr lang="nl-NL"/>
        </a:p>
      </dgm:t>
    </dgm:pt>
    <dgm:pt modelId="{229C1492-8C69-47A0-807D-69E2B253F84B}">
      <dgm:prSet/>
      <dgm:spPr/>
      <dgm:t>
        <a:bodyPr/>
        <a:lstStyle/>
        <a:p>
          <a:r>
            <a:rPr lang="nl-NL" dirty="0">
              <a:hlinkClick xmlns:r="http://schemas.openxmlformats.org/officeDocument/2006/relationships" r:id="rId20"/>
            </a:rPr>
            <a:t>Regieorgaan SIA</a:t>
          </a:r>
          <a:endParaRPr lang="nl-NL" dirty="0"/>
        </a:p>
      </dgm:t>
    </dgm:pt>
    <dgm:pt modelId="{48F5E43E-815B-4D6D-A9AD-B1BA4D373447}" type="parTrans" cxnId="{19F29796-D370-445F-AFAC-E21C62867E7E}">
      <dgm:prSet/>
      <dgm:spPr/>
      <dgm:t>
        <a:bodyPr/>
        <a:lstStyle/>
        <a:p>
          <a:endParaRPr lang="nl-NL"/>
        </a:p>
      </dgm:t>
    </dgm:pt>
    <dgm:pt modelId="{6EC7621E-D790-4D39-A4C2-7D9C54851CE0}" type="sibTrans" cxnId="{19F29796-D370-445F-AFAC-E21C62867E7E}">
      <dgm:prSet/>
      <dgm:spPr/>
      <dgm:t>
        <a:bodyPr/>
        <a:lstStyle/>
        <a:p>
          <a:endParaRPr lang="nl-NL"/>
        </a:p>
      </dgm:t>
    </dgm:pt>
    <dgm:pt modelId="{9E7374FC-565A-49BA-A56C-BA44CC5C6821}" type="pres">
      <dgm:prSet presAssocID="{B8B881FE-C2B9-4C1D-951A-DFAACA2ED6FC}" presName="cycle" presStyleCnt="0">
        <dgm:presLayoutVars>
          <dgm:chMax val="1"/>
          <dgm:dir/>
          <dgm:animLvl val="ctr"/>
          <dgm:resizeHandles val="exact"/>
        </dgm:presLayoutVars>
      </dgm:prSet>
      <dgm:spPr/>
    </dgm:pt>
    <dgm:pt modelId="{B1830706-78EC-44B0-95CB-AF9D8E4CD1B8}" type="pres">
      <dgm:prSet presAssocID="{16F7FF03-02C8-4ED0-BA3D-E1FEBEE2580C}" presName="centerShape" presStyleLbl="node0" presStyleIdx="0" presStyleCnt="1" custScaleX="213317" custScaleY="146998"/>
      <dgm:spPr/>
    </dgm:pt>
    <dgm:pt modelId="{641269B0-E98A-443C-BD4E-39F3F57127AA}" type="pres">
      <dgm:prSet presAssocID="{281CEB18-68B7-4F88-B9B9-5ECA2E96299F}" presName="Name9" presStyleLbl="parChTrans1D2" presStyleIdx="0" presStyleCnt="13"/>
      <dgm:spPr/>
    </dgm:pt>
    <dgm:pt modelId="{60F23781-0395-48FE-ABA3-65318DD4D2D9}" type="pres">
      <dgm:prSet presAssocID="{281CEB18-68B7-4F88-B9B9-5ECA2E96299F}" presName="connTx" presStyleLbl="parChTrans1D2" presStyleIdx="0" presStyleCnt="13"/>
      <dgm:spPr/>
    </dgm:pt>
    <dgm:pt modelId="{3D415722-6051-47C8-9E7C-CDCA51907D2C}" type="pres">
      <dgm:prSet presAssocID="{5140F8E2-063C-4B03-B346-F1B467E078DB}" presName="node" presStyleLbl="node1" presStyleIdx="0" presStyleCnt="13">
        <dgm:presLayoutVars>
          <dgm:bulletEnabled val="1"/>
        </dgm:presLayoutVars>
      </dgm:prSet>
      <dgm:spPr/>
    </dgm:pt>
    <dgm:pt modelId="{58FE30D9-7E37-4CA0-A426-6BBEB9DADE9D}" type="pres">
      <dgm:prSet presAssocID="{E75A189C-C805-496A-9001-626F54A0D6E5}" presName="Name9" presStyleLbl="parChTrans1D2" presStyleIdx="1" presStyleCnt="13"/>
      <dgm:spPr/>
    </dgm:pt>
    <dgm:pt modelId="{AF39C016-3315-458C-849C-3CE3B29CE273}" type="pres">
      <dgm:prSet presAssocID="{E75A189C-C805-496A-9001-626F54A0D6E5}" presName="connTx" presStyleLbl="parChTrans1D2" presStyleIdx="1" presStyleCnt="13"/>
      <dgm:spPr/>
    </dgm:pt>
    <dgm:pt modelId="{69544150-6E84-476E-9508-00EC1FC01C04}" type="pres">
      <dgm:prSet presAssocID="{7E0417DD-6E15-4CB3-972C-74F89D903891}" presName="node" presStyleLbl="node1" presStyleIdx="1" presStyleCnt="13">
        <dgm:presLayoutVars>
          <dgm:bulletEnabled val="1"/>
        </dgm:presLayoutVars>
      </dgm:prSet>
      <dgm:spPr/>
    </dgm:pt>
    <dgm:pt modelId="{CF25CD5D-1711-4F21-B611-E8165B78FC14}" type="pres">
      <dgm:prSet presAssocID="{3CBAF06D-7F6A-4D4F-9457-DDFF2C452080}" presName="Name9" presStyleLbl="parChTrans1D2" presStyleIdx="2" presStyleCnt="13"/>
      <dgm:spPr/>
    </dgm:pt>
    <dgm:pt modelId="{007C3FF0-FAAE-4BD9-ADD8-ED3CC02EE650}" type="pres">
      <dgm:prSet presAssocID="{3CBAF06D-7F6A-4D4F-9457-DDFF2C452080}" presName="connTx" presStyleLbl="parChTrans1D2" presStyleIdx="2" presStyleCnt="13"/>
      <dgm:spPr/>
    </dgm:pt>
    <dgm:pt modelId="{34F49A78-DF18-42AC-A233-5D260FAD25CB}" type="pres">
      <dgm:prSet presAssocID="{B76EB39F-922F-46C5-B6D6-DC96AFB08051}" presName="node" presStyleLbl="node1" presStyleIdx="2" presStyleCnt="13">
        <dgm:presLayoutVars>
          <dgm:bulletEnabled val="1"/>
        </dgm:presLayoutVars>
      </dgm:prSet>
      <dgm:spPr/>
    </dgm:pt>
    <dgm:pt modelId="{7D46602E-72AE-4355-AE66-EFE8FCE1BD4F}" type="pres">
      <dgm:prSet presAssocID="{9E02C922-092C-4EC9-BE05-35AD12DC9DC5}" presName="Name9" presStyleLbl="parChTrans1D2" presStyleIdx="3" presStyleCnt="13"/>
      <dgm:spPr/>
    </dgm:pt>
    <dgm:pt modelId="{52B4C2F9-C6C8-4EBD-984B-F37D84A0AF91}" type="pres">
      <dgm:prSet presAssocID="{9E02C922-092C-4EC9-BE05-35AD12DC9DC5}" presName="connTx" presStyleLbl="parChTrans1D2" presStyleIdx="3" presStyleCnt="13"/>
      <dgm:spPr/>
    </dgm:pt>
    <dgm:pt modelId="{0ECE8CF2-DABB-4C6E-9B29-8369A8A4FF5C}" type="pres">
      <dgm:prSet presAssocID="{E912785F-D55E-4876-87E8-8EFD95B12F8A}" presName="node" presStyleLbl="node1" presStyleIdx="3" presStyleCnt="13" custScaleX="111535" custScaleY="111740">
        <dgm:presLayoutVars>
          <dgm:bulletEnabled val="1"/>
        </dgm:presLayoutVars>
      </dgm:prSet>
      <dgm:spPr/>
    </dgm:pt>
    <dgm:pt modelId="{167152DD-6C71-4D14-B99B-BB818153FAE5}" type="pres">
      <dgm:prSet presAssocID="{38400FFF-EFCC-40C6-AF0E-85478E6B9914}" presName="Name9" presStyleLbl="parChTrans1D2" presStyleIdx="4" presStyleCnt="13"/>
      <dgm:spPr/>
    </dgm:pt>
    <dgm:pt modelId="{ACD9B17F-8F52-464D-B3C2-860769E30A31}" type="pres">
      <dgm:prSet presAssocID="{38400FFF-EFCC-40C6-AF0E-85478E6B9914}" presName="connTx" presStyleLbl="parChTrans1D2" presStyleIdx="4" presStyleCnt="13"/>
      <dgm:spPr/>
    </dgm:pt>
    <dgm:pt modelId="{E9CD4002-3775-4D49-9F4E-2C7C4754203E}" type="pres">
      <dgm:prSet presAssocID="{3AB2D972-23DD-4E74-A24A-F2B0F65C4A42}" presName="node" presStyleLbl="node1" presStyleIdx="4" presStyleCnt="13" custScaleX="196427">
        <dgm:presLayoutVars>
          <dgm:bulletEnabled val="1"/>
        </dgm:presLayoutVars>
      </dgm:prSet>
      <dgm:spPr/>
    </dgm:pt>
    <dgm:pt modelId="{9F17CDD9-1E1E-43BC-8831-54FD307A28E3}" type="pres">
      <dgm:prSet presAssocID="{DEC33712-9CDD-4CF1-926C-7E2E0CAD3A30}" presName="Name9" presStyleLbl="parChTrans1D2" presStyleIdx="5" presStyleCnt="13"/>
      <dgm:spPr/>
    </dgm:pt>
    <dgm:pt modelId="{3F5158F9-738C-489B-9661-271EDF2F225D}" type="pres">
      <dgm:prSet presAssocID="{DEC33712-9CDD-4CF1-926C-7E2E0CAD3A30}" presName="connTx" presStyleLbl="parChTrans1D2" presStyleIdx="5" presStyleCnt="13"/>
      <dgm:spPr/>
    </dgm:pt>
    <dgm:pt modelId="{E9B9C92E-FC0A-4599-93B3-51E78E57E3CC}" type="pres">
      <dgm:prSet presAssocID="{EB10CFE3-BCE6-44D5-8996-035F9D0F085A}" presName="node" presStyleLbl="node1" presStyleIdx="5" presStyleCnt="13" custRadScaleRad="97953" custRadScaleInc="14297">
        <dgm:presLayoutVars>
          <dgm:bulletEnabled val="1"/>
        </dgm:presLayoutVars>
      </dgm:prSet>
      <dgm:spPr/>
    </dgm:pt>
    <dgm:pt modelId="{1A454674-D38B-42E0-9864-091C5E394B82}" type="pres">
      <dgm:prSet presAssocID="{D68A22D3-9E05-4DDB-BE9D-87AAF3F6CB82}" presName="Name9" presStyleLbl="parChTrans1D2" presStyleIdx="6" presStyleCnt="13"/>
      <dgm:spPr/>
    </dgm:pt>
    <dgm:pt modelId="{3E4FEDB8-9C95-4435-955D-6C03E7FB960A}" type="pres">
      <dgm:prSet presAssocID="{D68A22D3-9E05-4DDB-BE9D-87AAF3F6CB82}" presName="connTx" presStyleLbl="parChTrans1D2" presStyleIdx="6" presStyleCnt="13"/>
      <dgm:spPr/>
    </dgm:pt>
    <dgm:pt modelId="{5A858741-2722-49E0-84F9-8E02925EB8F6}" type="pres">
      <dgm:prSet presAssocID="{09ABE8AE-1BEE-40AB-AB0F-925676F181B6}" presName="node" presStyleLbl="node1" presStyleIdx="6" presStyleCnt="13">
        <dgm:presLayoutVars>
          <dgm:bulletEnabled val="1"/>
        </dgm:presLayoutVars>
      </dgm:prSet>
      <dgm:spPr/>
    </dgm:pt>
    <dgm:pt modelId="{E212B775-49E5-4678-B1B7-10AA930DD42B}" type="pres">
      <dgm:prSet presAssocID="{27A43B05-DEC6-4BF5-B6BC-E42AE5668F60}" presName="Name9" presStyleLbl="parChTrans1D2" presStyleIdx="7" presStyleCnt="13"/>
      <dgm:spPr/>
    </dgm:pt>
    <dgm:pt modelId="{BB574A7B-5978-447D-9AE6-C37A8563029E}" type="pres">
      <dgm:prSet presAssocID="{27A43B05-DEC6-4BF5-B6BC-E42AE5668F60}" presName="connTx" presStyleLbl="parChTrans1D2" presStyleIdx="7" presStyleCnt="13"/>
      <dgm:spPr/>
    </dgm:pt>
    <dgm:pt modelId="{BBACF79D-FD04-4448-ACF2-F57FBFB6FEA0}" type="pres">
      <dgm:prSet presAssocID="{1C31C9D7-EF24-45FE-A9D8-B05B2F5CD75B}" presName="node" presStyleLbl="node1" presStyleIdx="7" presStyleCnt="13">
        <dgm:presLayoutVars>
          <dgm:bulletEnabled val="1"/>
        </dgm:presLayoutVars>
      </dgm:prSet>
      <dgm:spPr/>
    </dgm:pt>
    <dgm:pt modelId="{EC574EE0-3FC0-4246-8BB3-9E5E914DA7B5}" type="pres">
      <dgm:prSet presAssocID="{A0AFB547-FD71-4A5C-AADB-3998BA6E7A6C}" presName="Name9" presStyleLbl="parChTrans1D2" presStyleIdx="8" presStyleCnt="13"/>
      <dgm:spPr/>
    </dgm:pt>
    <dgm:pt modelId="{3F542892-2919-4142-9611-6EF0430A47E1}" type="pres">
      <dgm:prSet presAssocID="{A0AFB547-FD71-4A5C-AADB-3998BA6E7A6C}" presName="connTx" presStyleLbl="parChTrans1D2" presStyleIdx="8" presStyleCnt="13"/>
      <dgm:spPr/>
    </dgm:pt>
    <dgm:pt modelId="{59B18770-1AAA-4EF1-AF1B-E92BF3530E96}" type="pres">
      <dgm:prSet presAssocID="{01BB956C-D8EF-4ED4-898F-29B93F4DBDE1}" presName="node" presStyleLbl="node1" presStyleIdx="8" presStyleCnt="13" custScaleX="110629" custScaleY="107272">
        <dgm:presLayoutVars>
          <dgm:bulletEnabled val="1"/>
        </dgm:presLayoutVars>
      </dgm:prSet>
      <dgm:spPr/>
    </dgm:pt>
    <dgm:pt modelId="{9427E71B-08B4-424B-94B8-6FCE85CC4358}" type="pres">
      <dgm:prSet presAssocID="{7A7FBCFF-0A56-4EB6-AA9B-411CE7FF57F3}" presName="Name9" presStyleLbl="parChTrans1D2" presStyleIdx="9" presStyleCnt="13"/>
      <dgm:spPr/>
    </dgm:pt>
    <dgm:pt modelId="{B4B8A817-3BD0-4BBF-8558-4EFFF4FCDDA6}" type="pres">
      <dgm:prSet presAssocID="{7A7FBCFF-0A56-4EB6-AA9B-411CE7FF57F3}" presName="connTx" presStyleLbl="parChTrans1D2" presStyleIdx="9" presStyleCnt="13"/>
      <dgm:spPr/>
    </dgm:pt>
    <dgm:pt modelId="{12869FE6-A483-41D1-B756-99E6AEBF1694}" type="pres">
      <dgm:prSet presAssocID="{5838AFA6-3C57-46A3-8D5F-C8DA577954FA}" presName="node" presStyleLbl="node1" presStyleIdx="9" presStyleCnt="13">
        <dgm:presLayoutVars>
          <dgm:bulletEnabled val="1"/>
        </dgm:presLayoutVars>
      </dgm:prSet>
      <dgm:spPr/>
    </dgm:pt>
    <dgm:pt modelId="{89AB6045-9460-41D9-BB16-EEE80B1E2132}" type="pres">
      <dgm:prSet presAssocID="{48F5E43E-815B-4D6D-A9AD-B1BA4D373447}" presName="Name9" presStyleLbl="parChTrans1D2" presStyleIdx="10" presStyleCnt="13"/>
      <dgm:spPr/>
    </dgm:pt>
    <dgm:pt modelId="{F7115E73-800B-42AD-8540-F953157F0B9A}" type="pres">
      <dgm:prSet presAssocID="{48F5E43E-815B-4D6D-A9AD-B1BA4D373447}" presName="connTx" presStyleLbl="parChTrans1D2" presStyleIdx="10" presStyleCnt="13"/>
      <dgm:spPr/>
    </dgm:pt>
    <dgm:pt modelId="{197FC378-E5E1-48D0-B867-0A64C81A67A3}" type="pres">
      <dgm:prSet presAssocID="{229C1492-8C69-47A0-807D-69E2B253F84B}" presName="node" presStyleLbl="node1" presStyleIdx="10" presStyleCnt="13">
        <dgm:presLayoutVars>
          <dgm:bulletEnabled val="1"/>
        </dgm:presLayoutVars>
      </dgm:prSet>
      <dgm:spPr/>
    </dgm:pt>
    <dgm:pt modelId="{5C92D54D-6535-4358-A393-6443749162C5}" type="pres">
      <dgm:prSet presAssocID="{05355B8D-6B25-4C6A-8CEF-3BC80B4CCE88}" presName="Name9" presStyleLbl="parChTrans1D2" presStyleIdx="11" presStyleCnt="13"/>
      <dgm:spPr/>
    </dgm:pt>
    <dgm:pt modelId="{DF143123-7767-41D8-8647-CA775666DA73}" type="pres">
      <dgm:prSet presAssocID="{05355B8D-6B25-4C6A-8CEF-3BC80B4CCE88}" presName="connTx" presStyleLbl="parChTrans1D2" presStyleIdx="11" presStyleCnt="13"/>
      <dgm:spPr/>
    </dgm:pt>
    <dgm:pt modelId="{B0B80502-E169-478C-9DF9-CF7FCC865622}" type="pres">
      <dgm:prSet presAssocID="{06897D11-5BE9-4484-AE77-E8480DBD1DE0}" presName="node" presStyleLbl="node1" presStyleIdx="11" presStyleCnt="13" custScaleX="119109" custScaleY="117792">
        <dgm:presLayoutVars>
          <dgm:bulletEnabled val="1"/>
        </dgm:presLayoutVars>
      </dgm:prSet>
      <dgm:spPr/>
    </dgm:pt>
    <dgm:pt modelId="{BA756274-C01E-46B9-9E29-0B59606C698A}" type="pres">
      <dgm:prSet presAssocID="{37220878-05D2-405B-8C20-9496F2E36746}" presName="Name9" presStyleLbl="parChTrans1D2" presStyleIdx="12" presStyleCnt="13"/>
      <dgm:spPr/>
    </dgm:pt>
    <dgm:pt modelId="{AE29E163-CBF3-424B-852E-74BEE1A9A3AB}" type="pres">
      <dgm:prSet presAssocID="{37220878-05D2-405B-8C20-9496F2E36746}" presName="connTx" presStyleLbl="parChTrans1D2" presStyleIdx="12" presStyleCnt="13"/>
      <dgm:spPr/>
    </dgm:pt>
    <dgm:pt modelId="{E80572EF-B8A5-4EEF-BD31-53E03FC16AAF}" type="pres">
      <dgm:prSet presAssocID="{55200BE2-273D-45BD-8A95-CD9A45D8DF3C}" presName="node" presStyleLbl="node1" presStyleIdx="12" presStyleCnt="13">
        <dgm:presLayoutVars>
          <dgm:bulletEnabled val="1"/>
        </dgm:presLayoutVars>
      </dgm:prSet>
      <dgm:spPr/>
    </dgm:pt>
  </dgm:ptLst>
  <dgm:cxnLst>
    <dgm:cxn modelId="{FA0AE906-9A8E-491A-AED8-C0FD6CDA2AE8}" type="presOf" srcId="{06897D11-5BE9-4484-AE77-E8480DBD1DE0}" destId="{B0B80502-E169-478C-9DF9-CF7FCC865622}" srcOrd="0" destOrd="0" presId="urn:microsoft.com/office/officeart/2005/8/layout/radial1"/>
    <dgm:cxn modelId="{1698C515-21C8-4A9C-B1CF-D79E0E8B7EC1}" type="presOf" srcId="{A0AFB547-FD71-4A5C-AADB-3998BA6E7A6C}" destId="{3F542892-2919-4142-9611-6EF0430A47E1}" srcOrd="1" destOrd="0" presId="urn:microsoft.com/office/officeart/2005/8/layout/radial1"/>
    <dgm:cxn modelId="{7E555216-A48D-4763-BC37-69458660B9E7}" type="presOf" srcId="{48F5E43E-815B-4D6D-A9AD-B1BA4D373447}" destId="{F7115E73-800B-42AD-8540-F953157F0B9A}" srcOrd="1" destOrd="0" presId="urn:microsoft.com/office/officeart/2005/8/layout/radial1"/>
    <dgm:cxn modelId="{22C9D619-0529-48BF-9F63-5FBADE559E7A}" type="presOf" srcId="{E912785F-D55E-4876-87E8-8EFD95B12F8A}" destId="{0ECE8CF2-DABB-4C6E-9B29-8369A8A4FF5C}" srcOrd="0" destOrd="0" presId="urn:microsoft.com/office/officeart/2005/8/layout/radial1"/>
    <dgm:cxn modelId="{6509F125-BC79-452D-9DD1-678FF6FEC652}" srcId="{16F7FF03-02C8-4ED0-BA3D-E1FEBEE2580C}" destId="{1C31C9D7-EF24-45FE-A9D8-B05B2F5CD75B}" srcOrd="7" destOrd="0" parTransId="{27A43B05-DEC6-4BF5-B6BC-E42AE5668F60}" sibTransId="{1995E79C-87CD-4D20-9EAB-5EE81147150D}"/>
    <dgm:cxn modelId="{88CC1E28-FAFB-4EB6-8B4A-F0B11A4F75AC}" type="presOf" srcId="{7E0417DD-6E15-4CB3-972C-74F89D903891}" destId="{69544150-6E84-476E-9508-00EC1FC01C04}" srcOrd="0" destOrd="0" presId="urn:microsoft.com/office/officeart/2005/8/layout/radial1"/>
    <dgm:cxn modelId="{7044DF28-60DA-43A7-AA94-8C6B9C187D8F}" type="presOf" srcId="{E75A189C-C805-496A-9001-626F54A0D6E5}" destId="{58FE30D9-7E37-4CA0-A426-6BBEB9DADE9D}" srcOrd="0" destOrd="0" presId="urn:microsoft.com/office/officeart/2005/8/layout/radial1"/>
    <dgm:cxn modelId="{20C54C2A-5044-4DD8-B8B5-F393ABD76D98}" type="presOf" srcId="{27A43B05-DEC6-4BF5-B6BC-E42AE5668F60}" destId="{E212B775-49E5-4678-B1B7-10AA930DD42B}" srcOrd="0" destOrd="0" presId="urn:microsoft.com/office/officeart/2005/8/layout/radial1"/>
    <dgm:cxn modelId="{0654FE30-E46D-4B75-B6B7-489BF6E5C9DE}" srcId="{16F7FF03-02C8-4ED0-BA3D-E1FEBEE2580C}" destId="{3AB2D972-23DD-4E74-A24A-F2B0F65C4A42}" srcOrd="4" destOrd="0" parTransId="{38400FFF-EFCC-40C6-AF0E-85478E6B9914}" sibTransId="{4C7D575B-87BA-43A5-A7EA-601C15D146D1}"/>
    <dgm:cxn modelId="{B0EC1035-0697-4FA8-870A-9C285F31D9D6}" type="presOf" srcId="{9E02C922-092C-4EC9-BE05-35AD12DC9DC5}" destId="{52B4C2F9-C6C8-4EBD-984B-F37D84A0AF91}" srcOrd="1" destOrd="0" presId="urn:microsoft.com/office/officeart/2005/8/layout/radial1"/>
    <dgm:cxn modelId="{EDED3236-0DB4-4F7D-BD7B-9E9C1AD5D551}" type="presOf" srcId="{3CBAF06D-7F6A-4D4F-9457-DDFF2C452080}" destId="{CF25CD5D-1711-4F21-B611-E8165B78FC14}" srcOrd="0" destOrd="0" presId="urn:microsoft.com/office/officeart/2005/8/layout/radial1"/>
    <dgm:cxn modelId="{63DBC13F-2C16-4376-A092-67C47133F068}" type="presOf" srcId="{38400FFF-EFCC-40C6-AF0E-85478E6B9914}" destId="{ACD9B17F-8F52-464D-B3C2-860769E30A31}" srcOrd="1" destOrd="0" presId="urn:microsoft.com/office/officeart/2005/8/layout/radial1"/>
    <dgm:cxn modelId="{D21CFA5F-46A2-4774-9B97-BF9565EF3209}" srcId="{16F7FF03-02C8-4ED0-BA3D-E1FEBEE2580C}" destId="{7E0417DD-6E15-4CB3-972C-74F89D903891}" srcOrd="1" destOrd="0" parTransId="{E75A189C-C805-496A-9001-626F54A0D6E5}" sibTransId="{683C438E-B01D-41CD-ADE7-C7DD97EC65E7}"/>
    <dgm:cxn modelId="{25D8FD61-9AF0-4D7E-9F33-116519E768F2}" type="presOf" srcId="{DEC33712-9CDD-4CF1-926C-7E2E0CAD3A30}" destId="{9F17CDD9-1E1E-43BC-8831-54FD307A28E3}" srcOrd="0" destOrd="0" presId="urn:microsoft.com/office/officeart/2005/8/layout/radial1"/>
    <dgm:cxn modelId="{B7FD6642-3130-47AA-9B58-0E526EB4B233}" type="presOf" srcId="{05355B8D-6B25-4C6A-8CEF-3BC80B4CCE88}" destId="{5C92D54D-6535-4358-A393-6443749162C5}" srcOrd="0" destOrd="0" presId="urn:microsoft.com/office/officeart/2005/8/layout/radial1"/>
    <dgm:cxn modelId="{5B549447-A245-4688-A687-550D5D1045DD}" srcId="{16F7FF03-02C8-4ED0-BA3D-E1FEBEE2580C}" destId="{01BB956C-D8EF-4ED4-898F-29B93F4DBDE1}" srcOrd="8" destOrd="0" parTransId="{A0AFB547-FD71-4A5C-AADB-3998BA6E7A6C}" sibTransId="{3AC60808-F3FC-4DE6-8F88-A31568EA1C77}"/>
    <dgm:cxn modelId="{46A1BF67-99F6-444A-9DA0-B745C7BEC242}" type="presOf" srcId="{229C1492-8C69-47A0-807D-69E2B253F84B}" destId="{197FC378-E5E1-48D0-B867-0A64C81A67A3}" srcOrd="0" destOrd="0" presId="urn:microsoft.com/office/officeart/2005/8/layout/radial1"/>
    <dgm:cxn modelId="{64ACBA49-3E9F-456F-97FB-4F86A2A5EBFD}" type="presOf" srcId="{DEC33712-9CDD-4CF1-926C-7E2E0CAD3A30}" destId="{3F5158F9-738C-489B-9661-271EDF2F225D}" srcOrd="1" destOrd="0" presId="urn:microsoft.com/office/officeart/2005/8/layout/radial1"/>
    <dgm:cxn modelId="{B1D3164D-C1AE-49D1-A378-B0A6061D2A6F}" type="presOf" srcId="{3AB2D972-23DD-4E74-A24A-F2B0F65C4A42}" destId="{E9CD4002-3775-4D49-9F4E-2C7C4754203E}" srcOrd="0" destOrd="0" presId="urn:microsoft.com/office/officeart/2005/8/layout/radial1"/>
    <dgm:cxn modelId="{B764914F-0078-4373-8D0E-8F198A58AEA5}" type="presOf" srcId="{01BB956C-D8EF-4ED4-898F-29B93F4DBDE1}" destId="{59B18770-1AAA-4EF1-AF1B-E92BF3530E96}" srcOrd="0" destOrd="0" presId="urn:microsoft.com/office/officeart/2005/8/layout/radial1"/>
    <dgm:cxn modelId="{C457E170-33D5-4CC0-8DD5-81F0352DD100}" type="presOf" srcId="{7A7FBCFF-0A56-4EB6-AA9B-411CE7FF57F3}" destId="{9427E71B-08B4-424B-94B8-6FCE85CC4358}" srcOrd="0" destOrd="0" presId="urn:microsoft.com/office/officeart/2005/8/layout/radial1"/>
    <dgm:cxn modelId="{96C41851-C748-4575-91CC-CE89335EE2F1}" type="presOf" srcId="{3CBAF06D-7F6A-4D4F-9457-DDFF2C452080}" destId="{007C3FF0-FAAE-4BD9-ADD8-ED3CC02EE650}" srcOrd="1" destOrd="0" presId="urn:microsoft.com/office/officeart/2005/8/layout/radial1"/>
    <dgm:cxn modelId="{ED2D4852-0A18-489E-A3C9-A5B4F6997A69}" type="presOf" srcId="{48F5E43E-815B-4D6D-A9AD-B1BA4D373447}" destId="{89AB6045-9460-41D9-BB16-EEE80B1E2132}" srcOrd="0" destOrd="0" presId="urn:microsoft.com/office/officeart/2005/8/layout/radial1"/>
    <dgm:cxn modelId="{42414F52-4D97-43F7-AC38-5C2161A7961F}" type="presOf" srcId="{1C31C9D7-EF24-45FE-A9D8-B05B2F5CD75B}" destId="{BBACF79D-FD04-4448-ACF2-F57FBFB6FEA0}" srcOrd="0" destOrd="0" presId="urn:microsoft.com/office/officeart/2005/8/layout/radial1"/>
    <dgm:cxn modelId="{B5A3A573-A122-4DC9-ADA1-437DF00A4715}" srcId="{16F7FF03-02C8-4ED0-BA3D-E1FEBEE2580C}" destId="{B76EB39F-922F-46C5-B6D6-DC96AFB08051}" srcOrd="2" destOrd="0" parTransId="{3CBAF06D-7F6A-4D4F-9457-DDFF2C452080}" sibTransId="{E505BA29-A6D7-4698-999B-9AE0909CC90A}"/>
    <dgm:cxn modelId="{BFAE6D57-A638-43BC-BD76-7247E0E6AD97}" type="presOf" srcId="{E75A189C-C805-496A-9001-626F54A0D6E5}" destId="{AF39C016-3315-458C-849C-3CE3B29CE273}" srcOrd="1" destOrd="0" presId="urn:microsoft.com/office/officeart/2005/8/layout/radial1"/>
    <dgm:cxn modelId="{D369BE77-F698-4B96-A174-993842F518E8}" type="presOf" srcId="{EB10CFE3-BCE6-44D5-8996-035F9D0F085A}" destId="{E9B9C92E-FC0A-4599-93B3-51E78E57E3CC}" srcOrd="0" destOrd="0" presId="urn:microsoft.com/office/officeart/2005/8/layout/radial1"/>
    <dgm:cxn modelId="{7FC8C459-02B2-49B7-9A88-98961872AB1A}" srcId="{16F7FF03-02C8-4ED0-BA3D-E1FEBEE2580C}" destId="{06897D11-5BE9-4484-AE77-E8480DBD1DE0}" srcOrd="11" destOrd="0" parTransId="{05355B8D-6B25-4C6A-8CEF-3BC80B4CCE88}" sibTransId="{72321BB7-1634-4167-9CA3-FA51FAC516F6}"/>
    <dgm:cxn modelId="{29189E7C-4CE6-4063-AA8B-6F3D9D763253}" type="presOf" srcId="{281CEB18-68B7-4F88-B9B9-5ECA2E96299F}" destId="{60F23781-0395-48FE-ABA3-65318DD4D2D9}" srcOrd="1" destOrd="0" presId="urn:microsoft.com/office/officeart/2005/8/layout/radial1"/>
    <dgm:cxn modelId="{6C5A037D-39DC-4481-8102-D14DDB56211B}" type="presOf" srcId="{5140F8E2-063C-4B03-B346-F1B467E078DB}" destId="{3D415722-6051-47C8-9E7C-CDCA51907D2C}" srcOrd="0" destOrd="0" presId="urn:microsoft.com/office/officeart/2005/8/layout/radial1"/>
    <dgm:cxn modelId="{F366B380-E822-4AD1-8B96-24FCAF98656B}" srcId="{16F7FF03-02C8-4ED0-BA3D-E1FEBEE2580C}" destId="{55200BE2-273D-45BD-8A95-CD9A45D8DF3C}" srcOrd="12" destOrd="0" parTransId="{37220878-05D2-405B-8C20-9496F2E36746}" sibTransId="{91749B18-E217-4D28-9A4D-D53A1AEE8613}"/>
    <dgm:cxn modelId="{990A6183-DD86-4011-9190-A75ACF7685E2}" type="presOf" srcId="{B8B881FE-C2B9-4C1D-951A-DFAACA2ED6FC}" destId="{9E7374FC-565A-49BA-A56C-BA44CC5C6821}" srcOrd="0" destOrd="0" presId="urn:microsoft.com/office/officeart/2005/8/layout/radial1"/>
    <dgm:cxn modelId="{43A82286-44E3-418F-AA57-2E7797C54967}" type="presOf" srcId="{27A43B05-DEC6-4BF5-B6BC-E42AE5668F60}" destId="{BB574A7B-5978-447D-9AE6-C37A8563029E}" srcOrd="1" destOrd="0" presId="urn:microsoft.com/office/officeart/2005/8/layout/radial1"/>
    <dgm:cxn modelId="{E19A408A-7C39-47DE-A797-6D5511F25C98}" type="presOf" srcId="{05355B8D-6B25-4C6A-8CEF-3BC80B4CCE88}" destId="{DF143123-7767-41D8-8647-CA775666DA73}" srcOrd="1" destOrd="0" presId="urn:microsoft.com/office/officeart/2005/8/layout/radial1"/>
    <dgm:cxn modelId="{1C0F868B-4E3A-43A4-B5A1-831B6A69D441}" type="presOf" srcId="{B76EB39F-922F-46C5-B6D6-DC96AFB08051}" destId="{34F49A78-DF18-42AC-A233-5D260FAD25CB}" srcOrd="0" destOrd="0" presId="urn:microsoft.com/office/officeart/2005/8/layout/radial1"/>
    <dgm:cxn modelId="{869F4E8C-FC34-40CA-8E82-B966CB5C29F9}" type="presOf" srcId="{37220878-05D2-405B-8C20-9496F2E36746}" destId="{BA756274-C01E-46B9-9E29-0B59606C698A}" srcOrd="0" destOrd="0" presId="urn:microsoft.com/office/officeart/2005/8/layout/radial1"/>
    <dgm:cxn modelId="{19F29796-D370-445F-AFAC-E21C62867E7E}" srcId="{16F7FF03-02C8-4ED0-BA3D-E1FEBEE2580C}" destId="{229C1492-8C69-47A0-807D-69E2B253F84B}" srcOrd="10" destOrd="0" parTransId="{48F5E43E-815B-4D6D-A9AD-B1BA4D373447}" sibTransId="{6EC7621E-D790-4D39-A4C2-7D9C54851CE0}"/>
    <dgm:cxn modelId="{E9126698-D9FE-4D74-9CF5-E21173A9DBD7}" srcId="{B8B881FE-C2B9-4C1D-951A-DFAACA2ED6FC}" destId="{16F7FF03-02C8-4ED0-BA3D-E1FEBEE2580C}" srcOrd="0" destOrd="0" parTransId="{9F7A2433-4453-44C1-BDBB-F23B8EF264CE}" sibTransId="{7E133E5A-337F-4375-8651-9A5E49F88A96}"/>
    <dgm:cxn modelId="{64345599-8BB1-4E9C-931A-75A5D0C234B7}" type="presOf" srcId="{281CEB18-68B7-4F88-B9B9-5ECA2E96299F}" destId="{641269B0-E98A-443C-BD4E-39F3F57127AA}" srcOrd="0" destOrd="0" presId="urn:microsoft.com/office/officeart/2005/8/layout/radial1"/>
    <dgm:cxn modelId="{A176B4A1-1D86-41EC-92A6-88A12DA56B9F}" type="presOf" srcId="{9E02C922-092C-4EC9-BE05-35AD12DC9DC5}" destId="{7D46602E-72AE-4355-AE66-EFE8FCE1BD4F}" srcOrd="0" destOrd="0" presId="urn:microsoft.com/office/officeart/2005/8/layout/radial1"/>
    <dgm:cxn modelId="{E0ED0EA5-4521-447B-BC8C-9C0E8CBEB336}" type="presOf" srcId="{16F7FF03-02C8-4ED0-BA3D-E1FEBEE2580C}" destId="{B1830706-78EC-44B0-95CB-AF9D8E4CD1B8}" srcOrd="0" destOrd="0" presId="urn:microsoft.com/office/officeart/2005/8/layout/radial1"/>
    <dgm:cxn modelId="{C8E651AC-83A9-479A-9BFA-690A39D4C24D}" srcId="{16F7FF03-02C8-4ED0-BA3D-E1FEBEE2580C}" destId="{09ABE8AE-1BEE-40AB-AB0F-925676F181B6}" srcOrd="6" destOrd="0" parTransId="{D68A22D3-9E05-4DDB-BE9D-87AAF3F6CB82}" sibTransId="{9A1E72A3-2933-45D9-A41C-7871541F8AD7}"/>
    <dgm:cxn modelId="{E0E9BAAE-F7D4-435C-A3AF-D08817863355}" type="presOf" srcId="{09ABE8AE-1BEE-40AB-AB0F-925676F181B6}" destId="{5A858741-2722-49E0-84F9-8E02925EB8F6}" srcOrd="0" destOrd="0" presId="urn:microsoft.com/office/officeart/2005/8/layout/radial1"/>
    <dgm:cxn modelId="{B7BCC9AF-6F2C-4F4C-A37F-FCF29EBFCDA6}" srcId="{16F7FF03-02C8-4ED0-BA3D-E1FEBEE2580C}" destId="{EB10CFE3-BCE6-44D5-8996-035F9D0F085A}" srcOrd="5" destOrd="0" parTransId="{DEC33712-9CDD-4CF1-926C-7E2E0CAD3A30}" sibTransId="{87DDFB57-7611-4EEE-969E-064C6223F3DF}"/>
    <dgm:cxn modelId="{07B261B2-E27E-4868-9C54-0A0EBC59AA07}" type="presOf" srcId="{7A7FBCFF-0A56-4EB6-AA9B-411CE7FF57F3}" destId="{B4B8A817-3BD0-4BBF-8558-4EFFF4FCDDA6}" srcOrd="1" destOrd="0" presId="urn:microsoft.com/office/officeart/2005/8/layout/radial1"/>
    <dgm:cxn modelId="{B4BD88B6-B8DE-4480-8A78-7BC5637B16F1}" type="presOf" srcId="{37220878-05D2-405B-8C20-9496F2E36746}" destId="{AE29E163-CBF3-424B-852E-74BEE1A9A3AB}" srcOrd="1" destOrd="0" presId="urn:microsoft.com/office/officeart/2005/8/layout/radial1"/>
    <dgm:cxn modelId="{F5DA48C1-A39A-4F16-A255-3BAD6D57F9C8}" type="presOf" srcId="{D68A22D3-9E05-4DDB-BE9D-87AAF3F6CB82}" destId="{1A454674-D38B-42E0-9864-091C5E394B82}" srcOrd="0" destOrd="0" presId="urn:microsoft.com/office/officeart/2005/8/layout/radial1"/>
    <dgm:cxn modelId="{4404CDCB-E430-48ED-92E7-36FB6B665CEA}" type="presOf" srcId="{A0AFB547-FD71-4A5C-AADB-3998BA6E7A6C}" destId="{EC574EE0-3FC0-4246-8BB3-9E5E914DA7B5}" srcOrd="0" destOrd="0" presId="urn:microsoft.com/office/officeart/2005/8/layout/radial1"/>
    <dgm:cxn modelId="{64EF92CD-580E-40F9-AA7E-DC02A3342EDB}" type="presOf" srcId="{55200BE2-273D-45BD-8A95-CD9A45D8DF3C}" destId="{E80572EF-B8A5-4EEF-BD31-53E03FC16AAF}" srcOrd="0" destOrd="0" presId="urn:microsoft.com/office/officeart/2005/8/layout/radial1"/>
    <dgm:cxn modelId="{380E73D9-4DED-492F-8E66-45A3843A2230}" srcId="{16F7FF03-02C8-4ED0-BA3D-E1FEBEE2580C}" destId="{E912785F-D55E-4876-87E8-8EFD95B12F8A}" srcOrd="3" destOrd="0" parTransId="{9E02C922-092C-4EC9-BE05-35AD12DC9DC5}" sibTransId="{6DE4EE91-E419-44F0-AC92-B9ED9FF67F36}"/>
    <dgm:cxn modelId="{232F34DA-C765-4D27-865B-5FFBEF0FE41E}" srcId="{16F7FF03-02C8-4ED0-BA3D-E1FEBEE2580C}" destId="{5838AFA6-3C57-46A3-8D5F-C8DA577954FA}" srcOrd="9" destOrd="0" parTransId="{7A7FBCFF-0A56-4EB6-AA9B-411CE7FF57F3}" sibTransId="{05C6F95A-5CE1-4A72-BD6A-A40B058B240D}"/>
    <dgm:cxn modelId="{B838D4DD-7924-4215-A3EA-C129F83BE66F}" type="presOf" srcId="{D68A22D3-9E05-4DDB-BE9D-87AAF3F6CB82}" destId="{3E4FEDB8-9C95-4435-955D-6C03E7FB960A}" srcOrd="1" destOrd="0" presId="urn:microsoft.com/office/officeart/2005/8/layout/radial1"/>
    <dgm:cxn modelId="{C6DE0CE2-224B-45D9-A969-7AA3B1FB8438}" type="presOf" srcId="{38400FFF-EFCC-40C6-AF0E-85478E6B9914}" destId="{167152DD-6C71-4D14-B99B-BB818153FAE5}" srcOrd="0" destOrd="0" presId="urn:microsoft.com/office/officeart/2005/8/layout/radial1"/>
    <dgm:cxn modelId="{E838BBF7-F5BD-4821-A735-5AF7C21A2FC6}" srcId="{16F7FF03-02C8-4ED0-BA3D-E1FEBEE2580C}" destId="{5140F8E2-063C-4B03-B346-F1B467E078DB}" srcOrd="0" destOrd="0" parTransId="{281CEB18-68B7-4F88-B9B9-5ECA2E96299F}" sibTransId="{B7FCD12E-1B37-4FD9-B8B7-A0680C8B4BD9}"/>
    <dgm:cxn modelId="{7CBD51FE-24C3-48CD-95DD-4F3CF3B7959C}" type="presOf" srcId="{5838AFA6-3C57-46A3-8D5F-C8DA577954FA}" destId="{12869FE6-A483-41D1-B756-99E6AEBF1694}" srcOrd="0" destOrd="0" presId="urn:microsoft.com/office/officeart/2005/8/layout/radial1"/>
    <dgm:cxn modelId="{DEEA826C-2A80-4060-AEE7-2ABFACA0B359}" type="presParOf" srcId="{9E7374FC-565A-49BA-A56C-BA44CC5C6821}" destId="{B1830706-78EC-44B0-95CB-AF9D8E4CD1B8}" srcOrd="0" destOrd="0" presId="urn:microsoft.com/office/officeart/2005/8/layout/radial1"/>
    <dgm:cxn modelId="{63474B55-A1DD-4767-A5A5-DE91F4D51B75}" type="presParOf" srcId="{9E7374FC-565A-49BA-A56C-BA44CC5C6821}" destId="{641269B0-E98A-443C-BD4E-39F3F57127AA}" srcOrd="1" destOrd="0" presId="urn:microsoft.com/office/officeart/2005/8/layout/radial1"/>
    <dgm:cxn modelId="{2D9337E8-6126-4806-BF8E-3FCF0ED3F0F3}" type="presParOf" srcId="{641269B0-E98A-443C-BD4E-39F3F57127AA}" destId="{60F23781-0395-48FE-ABA3-65318DD4D2D9}" srcOrd="0" destOrd="0" presId="urn:microsoft.com/office/officeart/2005/8/layout/radial1"/>
    <dgm:cxn modelId="{BC8E7A72-2DDA-4180-9541-8742FC8A3D57}" type="presParOf" srcId="{9E7374FC-565A-49BA-A56C-BA44CC5C6821}" destId="{3D415722-6051-47C8-9E7C-CDCA51907D2C}" srcOrd="2" destOrd="0" presId="urn:microsoft.com/office/officeart/2005/8/layout/radial1"/>
    <dgm:cxn modelId="{5C3B5290-4131-4659-83A0-046E08439A17}" type="presParOf" srcId="{9E7374FC-565A-49BA-A56C-BA44CC5C6821}" destId="{58FE30D9-7E37-4CA0-A426-6BBEB9DADE9D}" srcOrd="3" destOrd="0" presId="urn:microsoft.com/office/officeart/2005/8/layout/radial1"/>
    <dgm:cxn modelId="{B60ACD99-2BD5-4269-B62E-70BFF2421CEF}" type="presParOf" srcId="{58FE30D9-7E37-4CA0-A426-6BBEB9DADE9D}" destId="{AF39C016-3315-458C-849C-3CE3B29CE273}" srcOrd="0" destOrd="0" presId="urn:microsoft.com/office/officeart/2005/8/layout/radial1"/>
    <dgm:cxn modelId="{C740F840-09E6-4173-983C-8CA200C0C82E}" type="presParOf" srcId="{9E7374FC-565A-49BA-A56C-BA44CC5C6821}" destId="{69544150-6E84-476E-9508-00EC1FC01C04}" srcOrd="4" destOrd="0" presId="urn:microsoft.com/office/officeart/2005/8/layout/radial1"/>
    <dgm:cxn modelId="{3D58161F-392A-46D6-AE35-4B0712BFD599}" type="presParOf" srcId="{9E7374FC-565A-49BA-A56C-BA44CC5C6821}" destId="{CF25CD5D-1711-4F21-B611-E8165B78FC14}" srcOrd="5" destOrd="0" presId="urn:microsoft.com/office/officeart/2005/8/layout/radial1"/>
    <dgm:cxn modelId="{DABEF3D3-3F85-4AFD-97F7-DCCD8E8A7925}" type="presParOf" srcId="{CF25CD5D-1711-4F21-B611-E8165B78FC14}" destId="{007C3FF0-FAAE-4BD9-ADD8-ED3CC02EE650}" srcOrd="0" destOrd="0" presId="urn:microsoft.com/office/officeart/2005/8/layout/radial1"/>
    <dgm:cxn modelId="{9C190598-AA00-4964-B897-197494257539}" type="presParOf" srcId="{9E7374FC-565A-49BA-A56C-BA44CC5C6821}" destId="{34F49A78-DF18-42AC-A233-5D260FAD25CB}" srcOrd="6" destOrd="0" presId="urn:microsoft.com/office/officeart/2005/8/layout/radial1"/>
    <dgm:cxn modelId="{802F9FE3-BD5B-4EDD-B520-C5480E717C58}" type="presParOf" srcId="{9E7374FC-565A-49BA-A56C-BA44CC5C6821}" destId="{7D46602E-72AE-4355-AE66-EFE8FCE1BD4F}" srcOrd="7" destOrd="0" presId="urn:microsoft.com/office/officeart/2005/8/layout/radial1"/>
    <dgm:cxn modelId="{4D4156D4-38F5-46F7-9E3D-F5CA86151D4E}" type="presParOf" srcId="{7D46602E-72AE-4355-AE66-EFE8FCE1BD4F}" destId="{52B4C2F9-C6C8-4EBD-984B-F37D84A0AF91}" srcOrd="0" destOrd="0" presId="urn:microsoft.com/office/officeart/2005/8/layout/radial1"/>
    <dgm:cxn modelId="{27E40921-CCE7-4C52-A1E8-F71C4250CC4B}" type="presParOf" srcId="{9E7374FC-565A-49BA-A56C-BA44CC5C6821}" destId="{0ECE8CF2-DABB-4C6E-9B29-8369A8A4FF5C}" srcOrd="8" destOrd="0" presId="urn:microsoft.com/office/officeart/2005/8/layout/radial1"/>
    <dgm:cxn modelId="{294B8D4E-EDC1-44B8-80AA-8247114A7709}" type="presParOf" srcId="{9E7374FC-565A-49BA-A56C-BA44CC5C6821}" destId="{167152DD-6C71-4D14-B99B-BB818153FAE5}" srcOrd="9" destOrd="0" presId="urn:microsoft.com/office/officeart/2005/8/layout/radial1"/>
    <dgm:cxn modelId="{E96C87C9-8E3B-495A-9D34-7DE85D044A11}" type="presParOf" srcId="{167152DD-6C71-4D14-B99B-BB818153FAE5}" destId="{ACD9B17F-8F52-464D-B3C2-860769E30A31}" srcOrd="0" destOrd="0" presId="urn:microsoft.com/office/officeart/2005/8/layout/radial1"/>
    <dgm:cxn modelId="{B055074B-222E-4BCC-B7E0-7B4427B410C7}" type="presParOf" srcId="{9E7374FC-565A-49BA-A56C-BA44CC5C6821}" destId="{E9CD4002-3775-4D49-9F4E-2C7C4754203E}" srcOrd="10" destOrd="0" presId="urn:microsoft.com/office/officeart/2005/8/layout/radial1"/>
    <dgm:cxn modelId="{8FC404D8-406F-4C17-9A68-8C1046620BD8}" type="presParOf" srcId="{9E7374FC-565A-49BA-A56C-BA44CC5C6821}" destId="{9F17CDD9-1E1E-43BC-8831-54FD307A28E3}" srcOrd="11" destOrd="0" presId="urn:microsoft.com/office/officeart/2005/8/layout/radial1"/>
    <dgm:cxn modelId="{27E3E98A-182B-4A63-93BF-8D7DEE56E17F}" type="presParOf" srcId="{9F17CDD9-1E1E-43BC-8831-54FD307A28E3}" destId="{3F5158F9-738C-489B-9661-271EDF2F225D}" srcOrd="0" destOrd="0" presId="urn:microsoft.com/office/officeart/2005/8/layout/radial1"/>
    <dgm:cxn modelId="{C3C11CEE-3A49-4B3A-BB2B-6BD10552A1C8}" type="presParOf" srcId="{9E7374FC-565A-49BA-A56C-BA44CC5C6821}" destId="{E9B9C92E-FC0A-4599-93B3-51E78E57E3CC}" srcOrd="12" destOrd="0" presId="urn:microsoft.com/office/officeart/2005/8/layout/radial1"/>
    <dgm:cxn modelId="{0239F002-C6B7-4CEA-86FE-57B5A6746789}" type="presParOf" srcId="{9E7374FC-565A-49BA-A56C-BA44CC5C6821}" destId="{1A454674-D38B-42E0-9864-091C5E394B82}" srcOrd="13" destOrd="0" presId="urn:microsoft.com/office/officeart/2005/8/layout/radial1"/>
    <dgm:cxn modelId="{28B44BBD-6C7A-4693-BA93-3951A48F0258}" type="presParOf" srcId="{1A454674-D38B-42E0-9864-091C5E394B82}" destId="{3E4FEDB8-9C95-4435-955D-6C03E7FB960A}" srcOrd="0" destOrd="0" presId="urn:microsoft.com/office/officeart/2005/8/layout/radial1"/>
    <dgm:cxn modelId="{83739D20-B05C-46A4-B3E0-167DEA0D0502}" type="presParOf" srcId="{9E7374FC-565A-49BA-A56C-BA44CC5C6821}" destId="{5A858741-2722-49E0-84F9-8E02925EB8F6}" srcOrd="14" destOrd="0" presId="urn:microsoft.com/office/officeart/2005/8/layout/radial1"/>
    <dgm:cxn modelId="{6BE7848B-D23A-4215-9F7E-63B6E0985C7F}" type="presParOf" srcId="{9E7374FC-565A-49BA-A56C-BA44CC5C6821}" destId="{E212B775-49E5-4678-B1B7-10AA930DD42B}" srcOrd="15" destOrd="0" presId="urn:microsoft.com/office/officeart/2005/8/layout/radial1"/>
    <dgm:cxn modelId="{E762E394-59B0-4E59-BE68-208CC46B8446}" type="presParOf" srcId="{E212B775-49E5-4678-B1B7-10AA930DD42B}" destId="{BB574A7B-5978-447D-9AE6-C37A8563029E}" srcOrd="0" destOrd="0" presId="urn:microsoft.com/office/officeart/2005/8/layout/radial1"/>
    <dgm:cxn modelId="{4E580734-1B52-4147-991F-64684269CD62}" type="presParOf" srcId="{9E7374FC-565A-49BA-A56C-BA44CC5C6821}" destId="{BBACF79D-FD04-4448-ACF2-F57FBFB6FEA0}" srcOrd="16" destOrd="0" presId="urn:microsoft.com/office/officeart/2005/8/layout/radial1"/>
    <dgm:cxn modelId="{5B8C9204-B8F0-4057-A3E7-B74E2D4DBE63}" type="presParOf" srcId="{9E7374FC-565A-49BA-A56C-BA44CC5C6821}" destId="{EC574EE0-3FC0-4246-8BB3-9E5E914DA7B5}" srcOrd="17" destOrd="0" presId="urn:microsoft.com/office/officeart/2005/8/layout/radial1"/>
    <dgm:cxn modelId="{4ADD0DB5-DB80-448B-A0E7-54E0D21A6B9E}" type="presParOf" srcId="{EC574EE0-3FC0-4246-8BB3-9E5E914DA7B5}" destId="{3F542892-2919-4142-9611-6EF0430A47E1}" srcOrd="0" destOrd="0" presId="urn:microsoft.com/office/officeart/2005/8/layout/radial1"/>
    <dgm:cxn modelId="{EAA3AA9A-1517-41E5-AE3A-B77E1A50781A}" type="presParOf" srcId="{9E7374FC-565A-49BA-A56C-BA44CC5C6821}" destId="{59B18770-1AAA-4EF1-AF1B-E92BF3530E96}" srcOrd="18" destOrd="0" presId="urn:microsoft.com/office/officeart/2005/8/layout/radial1"/>
    <dgm:cxn modelId="{4F83C1C0-4224-4DCA-9BBC-A2996CBE5757}" type="presParOf" srcId="{9E7374FC-565A-49BA-A56C-BA44CC5C6821}" destId="{9427E71B-08B4-424B-94B8-6FCE85CC4358}" srcOrd="19" destOrd="0" presId="urn:microsoft.com/office/officeart/2005/8/layout/radial1"/>
    <dgm:cxn modelId="{6F55CDE2-F885-4C0F-A004-2A9F2E142952}" type="presParOf" srcId="{9427E71B-08B4-424B-94B8-6FCE85CC4358}" destId="{B4B8A817-3BD0-4BBF-8558-4EFFF4FCDDA6}" srcOrd="0" destOrd="0" presId="urn:microsoft.com/office/officeart/2005/8/layout/radial1"/>
    <dgm:cxn modelId="{39E8F73C-43D9-473A-B4EB-490EE43221CC}" type="presParOf" srcId="{9E7374FC-565A-49BA-A56C-BA44CC5C6821}" destId="{12869FE6-A483-41D1-B756-99E6AEBF1694}" srcOrd="20" destOrd="0" presId="urn:microsoft.com/office/officeart/2005/8/layout/radial1"/>
    <dgm:cxn modelId="{6EFE739C-2042-48E4-BD22-09F3731FA447}" type="presParOf" srcId="{9E7374FC-565A-49BA-A56C-BA44CC5C6821}" destId="{89AB6045-9460-41D9-BB16-EEE80B1E2132}" srcOrd="21" destOrd="0" presId="urn:microsoft.com/office/officeart/2005/8/layout/radial1"/>
    <dgm:cxn modelId="{7E9BCBB6-8081-4B1A-909E-1DFA8F05BCBD}" type="presParOf" srcId="{89AB6045-9460-41D9-BB16-EEE80B1E2132}" destId="{F7115E73-800B-42AD-8540-F953157F0B9A}" srcOrd="0" destOrd="0" presId="urn:microsoft.com/office/officeart/2005/8/layout/radial1"/>
    <dgm:cxn modelId="{9AA3B2A8-104A-40F9-935E-8FEED785DA9F}" type="presParOf" srcId="{9E7374FC-565A-49BA-A56C-BA44CC5C6821}" destId="{197FC378-E5E1-48D0-B867-0A64C81A67A3}" srcOrd="22" destOrd="0" presId="urn:microsoft.com/office/officeart/2005/8/layout/radial1"/>
    <dgm:cxn modelId="{C2ADB9FB-2ECA-4CE3-9212-DF2DA48C7409}" type="presParOf" srcId="{9E7374FC-565A-49BA-A56C-BA44CC5C6821}" destId="{5C92D54D-6535-4358-A393-6443749162C5}" srcOrd="23" destOrd="0" presId="urn:microsoft.com/office/officeart/2005/8/layout/radial1"/>
    <dgm:cxn modelId="{1EE97C32-8F37-4332-9559-41EBB9C3B67F}" type="presParOf" srcId="{5C92D54D-6535-4358-A393-6443749162C5}" destId="{DF143123-7767-41D8-8647-CA775666DA73}" srcOrd="0" destOrd="0" presId="urn:microsoft.com/office/officeart/2005/8/layout/radial1"/>
    <dgm:cxn modelId="{0B6E9BB1-3276-406F-8FD6-1C2791147BB8}" type="presParOf" srcId="{9E7374FC-565A-49BA-A56C-BA44CC5C6821}" destId="{B0B80502-E169-478C-9DF9-CF7FCC865622}" srcOrd="24" destOrd="0" presId="urn:microsoft.com/office/officeart/2005/8/layout/radial1"/>
    <dgm:cxn modelId="{145FBF1B-001C-4D3A-933B-0225DB849CB8}" type="presParOf" srcId="{9E7374FC-565A-49BA-A56C-BA44CC5C6821}" destId="{BA756274-C01E-46B9-9E29-0B59606C698A}" srcOrd="25" destOrd="0" presId="urn:microsoft.com/office/officeart/2005/8/layout/radial1"/>
    <dgm:cxn modelId="{5C7423F5-A0D5-4336-B453-F1D02FA77DD2}" type="presParOf" srcId="{BA756274-C01E-46B9-9E29-0B59606C698A}" destId="{AE29E163-CBF3-424B-852E-74BEE1A9A3AB}" srcOrd="0" destOrd="0" presId="urn:microsoft.com/office/officeart/2005/8/layout/radial1"/>
    <dgm:cxn modelId="{2D23CC7E-EE1D-41F3-9562-D41F5AA1169A}" type="presParOf" srcId="{9E7374FC-565A-49BA-A56C-BA44CC5C6821}" destId="{E80572EF-B8A5-4EEF-BD31-53E03FC16AAF}" srcOrd="26"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700DB372-1AF6-4265-959A-4E9397ACBD1B}" type="doc">
      <dgm:prSet loTypeId="urn:microsoft.com/office/officeart/2005/8/layout/radial1" loCatId="relationship" qsTypeId="urn:microsoft.com/office/officeart/2005/8/quickstyle/simple5" qsCatId="simple" csTypeId="urn:microsoft.com/office/officeart/2005/8/colors/accent3_1" csCatId="accent3" phldr="1"/>
      <dgm:spPr/>
      <dgm:t>
        <a:bodyPr/>
        <a:lstStyle/>
        <a:p>
          <a:endParaRPr lang="nl-NL"/>
        </a:p>
      </dgm:t>
    </dgm:pt>
    <dgm:pt modelId="{51C8BC04-F36C-4025-888A-663CCA6018C6}">
      <dgm:prSet phldrT="[Tekst]" custT="1"/>
      <dgm:spPr/>
      <dgm:t>
        <a:bodyPr/>
        <a:lstStyle/>
        <a:p>
          <a:r>
            <a:rPr lang="nl-NL" sz="1000" dirty="0"/>
            <a:t>Doelgroep</a:t>
          </a:r>
        </a:p>
      </dgm:t>
    </dgm:pt>
    <dgm:pt modelId="{927D9B53-D9C9-4718-A5B2-FA08426091F7}" type="parTrans" cxnId="{196F0913-A76D-4C7B-BEE8-48607AA7ECF0}">
      <dgm:prSet/>
      <dgm:spPr/>
      <dgm:t>
        <a:bodyPr/>
        <a:lstStyle/>
        <a:p>
          <a:endParaRPr lang="nl-NL" sz="800"/>
        </a:p>
      </dgm:t>
    </dgm:pt>
    <dgm:pt modelId="{97E46604-5FE3-44DC-8EDD-AFB679E8A482}" type="sibTrans" cxnId="{196F0913-A76D-4C7B-BEE8-48607AA7ECF0}">
      <dgm:prSet/>
      <dgm:spPr/>
      <dgm:t>
        <a:bodyPr/>
        <a:lstStyle/>
        <a:p>
          <a:endParaRPr lang="nl-NL" sz="800"/>
        </a:p>
      </dgm:t>
    </dgm:pt>
    <dgm:pt modelId="{B5C20E98-8187-4E5C-8843-D9F0F1F9D23F}">
      <dgm:prSet custT="1"/>
      <dgm:spPr/>
      <dgm:t>
        <a:bodyPr/>
        <a:lstStyle/>
        <a:p>
          <a:r>
            <a:rPr lang="nl-NL" sz="900" dirty="0" err="1">
              <a:hlinkClick xmlns:r="http://schemas.openxmlformats.org/officeDocument/2006/relationships" r:id="rId1"/>
            </a:rPr>
            <a:t>Hoe?Zo</a:t>
          </a:r>
          <a:r>
            <a:rPr lang="nl-NL" sz="900" dirty="0">
              <a:hlinkClick xmlns:r="http://schemas.openxmlformats.org/officeDocument/2006/relationships" r:id="rId1"/>
            </a:rPr>
            <a:t>! Mediawijs</a:t>
          </a:r>
          <a:endParaRPr lang="nl-NL" sz="900" dirty="0"/>
        </a:p>
      </dgm:t>
    </dgm:pt>
    <dgm:pt modelId="{4AAAB6DA-1B6D-4C26-89F7-AAAE02D1BBC2}" type="parTrans" cxnId="{C4FCA15C-654B-4810-9A1B-E8AA10DD6773}">
      <dgm:prSet/>
      <dgm:spPr/>
      <dgm:t>
        <a:bodyPr/>
        <a:lstStyle/>
        <a:p>
          <a:endParaRPr lang="nl-NL"/>
        </a:p>
      </dgm:t>
    </dgm:pt>
    <dgm:pt modelId="{70881F53-1452-41CB-A850-9B26AB993A65}" type="sibTrans" cxnId="{C4FCA15C-654B-4810-9A1B-E8AA10DD6773}">
      <dgm:prSet/>
      <dgm:spPr/>
      <dgm:t>
        <a:bodyPr/>
        <a:lstStyle/>
        <a:p>
          <a:endParaRPr lang="nl-NL"/>
        </a:p>
      </dgm:t>
    </dgm:pt>
    <dgm:pt modelId="{4056B979-4C0F-477B-AB0B-63DB4EDB8698}">
      <dgm:prSet custT="1"/>
      <dgm:spPr/>
      <dgm:t>
        <a:bodyPr/>
        <a:lstStyle/>
        <a:p>
          <a:r>
            <a:rPr lang="nl-NL" sz="800" dirty="0">
              <a:hlinkClick xmlns:r="http://schemas.openxmlformats.org/officeDocument/2006/relationships" r:id="rId2"/>
            </a:rPr>
            <a:t>Netwerk Mediawijsheid</a:t>
          </a:r>
          <a:endParaRPr lang="nl-NL" sz="800" dirty="0"/>
        </a:p>
      </dgm:t>
    </dgm:pt>
    <dgm:pt modelId="{07CAD246-2867-4304-B718-0D447F9AF163}" type="parTrans" cxnId="{3E56EF5E-DFA8-4F35-A7ED-F3B28FB52684}">
      <dgm:prSet/>
      <dgm:spPr/>
      <dgm:t>
        <a:bodyPr/>
        <a:lstStyle/>
        <a:p>
          <a:endParaRPr lang="nl-NL"/>
        </a:p>
      </dgm:t>
    </dgm:pt>
    <dgm:pt modelId="{1DDA3127-1CFB-4989-9FD7-58B5E282721C}" type="sibTrans" cxnId="{3E56EF5E-DFA8-4F35-A7ED-F3B28FB52684}">
      <dgm:prSet/>
      <dgm:spPr/>
      <dgm:t>
        <a:bodyPr/>
        <a:lstStyle/>
        <a:p>
          <a:endParaRPr lang="nl-NL"/>
        </a:p>
      </dgm:t>
    </dgm:pt>
    <dgm:pt modelId="{19388D75-70DC-4F10-8194-599C87AC7CB7}">
      <dgm:prSet custT="1"/>
      <dgm:spPr/>
      <dgm:t>
        <a:bodyPr/>
        <a:lstStyle/>
        <a:p>
          <a:r>
            <a:rPr lang="nl-NL" sz="900" dirty="0">
              <a:hlinkClick xmlns:r="http://schemas.openxmlformats.org/officeDocument/2006/relationships" r:id="rId3"/>
            </a:rPr>
            <a:t>Ouders Online</a:t>
          </a:r>
          <a:endParaRPr lang="nl-NL" sz="900" dirty="0"/>
        </a:p>
      </dgm:t>
    </dgm:pt>
    <dgm:pt modelId="{DE494D0D-402F-4D9C-9FE0-DDF4FB3CE631}" type="parTrans" cxnId="{976EC4CD-EA2C-4C4B-AD86-BF74E85392F8}">
      <dgm:prSet/>
      <dgm:spPr/>
      <dgm:t>
        <a:bodyPr/>
        <a:lstStyle/>
        <a:p>
          <a:endParaRPr lang="nl-NL"/>
        </a:p>
      </dgm:t>
    </dgm:pt>
    <dgm:pt modelId="{9831730C-57C9-4956-9835-4298CE078852}" type="sibTrans" cxnId="{976EC4CD-EA2C-4C4B-AD86-BF74E85392F8}">
      <dgm:prSet/>
      <dgm:spPr/>
      <dgm:t>
        <a:bodyPr/>
        <a:lstStyle/>
        <a:p>
          <a:endParaRPr lang="nl-NL"/>
        </a:p>
      </dgm:t>
    </dgm:pt>
    <dgm:pt modelId="{C7CC2C87-312B-44B4-A040-AC2161E79E71}">
      <dgm:prSet custT="1"/>
      <dgm:spPr/>
      <dgm:t>
        <a:bodyPr/>
        <a:lstStyle/>
        <a:p>
          <a:r>
            <a:rPr lang="nl-NL" sz="900">
              <a:hlinkClick xmlns:r="http://schemas.openxmlformats.org/officeDocument/2006/relationships" r:id="rId4"/>
            </a:rPr>
            <a:t>MijnOnline- IDentiteit </a:t>
          </a:r>
          <a:endParaRPr lang="nl-NL" sz="900" dirty="0"/>
        </a:p>
      </dgm:t>
    </dgm:pt>
    <dgm:pt modelId="{1A87AAB7-1729-4C45-8AA1-99A8598FDC7D}" type="parTrans" cxnId="{3B4F368D-0295-4740-B56C-B4758FB2FCCD}">
      <dgm:prSet/>
      <dgm:spPr/>
      <dgm:t>
        <a:bodyPr/>
        <a:lstStyle/>
        <a:p>
          <a:endParaRPr lang="nl-NL"/>
        </a:p>
      </dgm:t>
    </dgm:pt>
    <dgm:pt modelId="{B9C6C340-AAF1-45D1-8043-EDC853735AC4}" type="sibTrans" cxnId="{3B4F368D-0295-4740-B56C-B4758FB2FCCD}">
      <dgm:prSet/>
      <dgm:spPr/>
      <dgm:t>
        <a:bodyPr/>
        <a:lstStyle/>
        <a:p>
          <a:endParaRPr lang="nl-NL"/>
        </a:p>
      </dgm:t>
    </dgm:pt>
    <dgm:pt modelId="{261E68DF-1CB9-4F31-BD33-F1CD082947F7}" type="pres">
      <dgm:prSet presAssocID="{700DB372-1AF6-4265-959A-4E9397ACBD1B}" presName="cycle" presStyleCnt="0">
        <dgm:presLayoutVars>
          <dgm:chMax val="1"/>
          <dgm:dir/>
          <dgm:animLvl val="ctr"/>
          <dgm:resizeHandles val="exact"/>
        </dgm:presLayoutVars>
      </dgm:prSet>
      <dgm:spPr/>
    </dgm:pt>
    <dgm:pt modelId="{BC25891B-CCF6-4B2C-9AA3-97C59AD35468}" type="pres">
      <dgm:prSet presAssocID="{51C8BC04-F36C-4025-888A-663CCA6018C6}" presName="centerShape" presStyleLbl="node0" presStyleIdx="0" presStyleCnt="1" custScaleX="128640" custScaleY="118868"/>
      <dgm:spPr/>
    </dgm:pt>
    <dgm:pt modelId="{825AF93B-71FA-4C25-A5DC-FDCF2F45FE2C}" type="pres">
      <dgm:prSet presAssocID="{4AAAB6DA-1B6D-4C26-89F7-AAAE02D1BBC2}" presName="Name9" presStyleLbl="parChTrans1D2" presStyleIdx="0" presStyleCnt="4"/>
      <dgm:spPr/>
    </dgm:pt>
    <dgm:pt modelId="{8DA93B93-7631-4229-A6DD-4655A3710837}" type="pres">
      <dgm:prSet presAssocID="{4AAAB6DA-1B6D-4C26-89F7-AAAE02D1BBC2}" presName="connTx" presStyleLbl="parChTrans1D2" presStyleIdx="0" presStyleCnt="4"/>
      <dgm:spPr/>
    </dgm:pt>
    <dgm:pt modelId="{0453825C-7D9E-4887-A226-DE3277A48DA8}" type="pres">
      <dgm:prSet presAssocID="{B5C20E98-8187-4E5C-8843-D9F0F1F9D23F}" presName="node" presStyleLbl="node1" presStyleIdx="0" presStyleCnt="4" custRadScaleRad="113973" custRadScaleInc="69861">
        <dgm:presLayoutVars>
          <dgm:bulletEnabled val="1"/>
        </dgm:presLayoutVars>
      </dgm:prSet>
      <dgm:spPr/>
    </dgm:pt>
    <dgm:pt modelId="{0E53FE7E-6BAF-4E2B-BAEC-1C2CE8920758}" type="pres">
      <dgm:prSet presAssocID="{1A87AAB7-1729-4C45-8AA1-99A8598FDC7D}" presName="Name9" presStyleLbl="parChTrans1D2" presStyleIdx="1" presStyleCnt="4"/>
      <dgm:spPr/>
    </dgm:pt>
    <dgm:pt modelId="{45F31E2A-FD41-40E5-B4A3-07F1BEF1877B}" type="pres">
      <dgm:prSet presAssocID="{1A87AAB7-1729-4C45-8AA1-99A8598FDC7D}" presName="connTx" presStyleLbl="parChTrans1D2" presStyleIdx="1" presStyleCnt="4"/>
      <dgm:spPr/>
    </dgm:pt>
    <dgm:pt modelId="{A8AD4DF0-1A26-4FA5-8B8A-409C06A18A62}" type="pres">
      <dgm:prSet presAssocID="{C7CC2C87-312B-44B4-A040-AC2161E79E71}" presName="node" presStyleLbl="node1" presStyleIdx="1" presStyleCnt="4" custRadScaleRad="124446" custRadScaleInc="5697">
        <dgm:presLayoutVars>
          <dgm:bulletEnabled val="1"/>
        </dgm:presLayoutVars>
      </dgm:prSet>
      <dgm:spPr/>
    </dgm:pt>
    <dgm:pt modelId="{7E72A77B-A6CA-4D40-A057-B70F34E99965}" type="pres">
      <dgm:prSet presAssocID="{DE494D0D-402F-4D9C-9FE0-DDF4FB3CE631}" presName="Name9" presStyleLbl="parChTrans1D2" presStyleIdx="2" presStyleCnt="4"/>
      <dgm:spPr/>
    </dgm:pt>
    <dgm:pt modelId="{67C0DD1A-060E-4416-BB6B-BF0EAE7C61DB}" type="pres">
      <dgm:prSet presAssocID="{DE494D0D-402F-4D9C-9FE0-DDF4FB3CE631}" presName="connTx" presStyleLbl="parChTrans1D2" presStyleIdx="2" presStyleCnt="4"/>
      <dgm:spPr/>
    </dgm:pt>
    <dgm:pt modelId="{C34E3328-3269-4133-A2BB-A8327E27FE0F}" type="pres">
      <dgm:prSet presAssocID="{19388D75-70DC-4F10-8194-599C87AC7CB7}" presName="node" presStyleLbl="node1" presStyleIdx="2" presStyleCnt="4" custRadScaleRad="114315" custRadScaleInc="328986">
        <dgm:presLayoutVars>
          <dgm:bulletEnabled val="1"/>
        </dgm:presLayoutVars>
      </dgm:prSet>
      <dgm:spPr/>
    </dgm:pt>
    <dgm:pt modelId="{21201792-9B25-42F6-8B77-D37448102347}" type="pres">
      <dgm:prSet presAssocID="{07CAD246-2867-4304-B718-0D447F9AF163}" presName="Name9" presStyleLbl="parChTrans1D2" presStyleIdx="3" presStyleCnt="4"/>
      <dgm:spPr/>
    </dgm:pt>
    <dgm:pt modelId="{234808C1-EF29-4B22-999D-92B79B4EF378}" type="pres">
      <dgm:prSet presAssocID="{07CAD246-2867-4304-B718-0D447F9AF163}" presName="connTx" presStyleLbl="parChTrans1D2" presStyleIdx="3" presStyleCnt="4"/>
      <dgm:spPr/>
    </dgm:pt>
    <dgm:pt modelId="{EDF056CF-7586-4B3F-8402-047A39F0B3F3}" type="pres">
      <dgm:prSet presAssocID="{4056B979-4C0F-477B-AB0B-63DB4EDB8698}" presName="node" presStyleLbl="node1" presStyleIdx="3" presStyleCnt="4" custScaleX="106350" custScaleY="102328" custRadScaleRad="130865" custRadScaleInc="-1095">
        <dgm:presLayoutVars>
          <dgm:bulletEnabled val="1"/>
        </dgm:presLayoutVars>
      </dgm:prSet>
      <dgm:spPr/>
    </dgm:pt>
  </dgm:ptLst>
  <dgm:cxnLst>
    <dgm:cxn modelId="{D8BBB500-9CE8-43AB-9130-5E3D679B1453}" type="presOf" srcId="{1A87AAB7-1729-4C45-8AA1-99A8598FDC7D}" destId="{45F31E2A-FD41-40E5-B4A3-07F1BEF1877B}" srcOrd="1" destOrd="0" presId="urn:microsoft.com/office/officeart/2005/8/layout/radial1"/>
    <dgm:cxn modelId="{196F0913-A76D-4C7B-BEE8-48607AA7ECF0}" srcId="{700DB372-1AF6-4265-959A-4E9397ACBD1B}" destId="{51C8BC04-F36C-4025-888A-663CCA6018C6}" srcOrd="0" destOrd="0" parTransId="{927D9B53-D9C9-4718-A5B2-FA08426091F7}" sibTransId="{97E46604-5FE3-44DC-8EDD-AFB679E8A482}"/>
    <dgm:cxn modelId="{8E6FB019-EDD3-42CE-B2C8-A2A37634D816}" type="presOf" srcId="{700DB372-1AF6-4265-959A-4E9397ACBD1B}" destId="{261E68DF-1CB9-4F31-BD33-F1CD082947F7}" srcOrd="0" destOrd="0" presId="urn:microsoft.com/office/officeart/2005/8/layout/radial1"/>
    <dgm:cxn modelId="{91F7571E-C82A-4FA5-952C-2AAA90D7FEEB}" type="presOf" srcId="{DE494D0D-402F-4D9C-9FE0-DDF4FB3CE631}" destId="{7E72A77B-A6CA-4D40-A057-B70F34E99965}" srcOrd="0" destOrd="0" presId="urn:microsoft.com/office/officeart/2005/8/layout/radial1"/>
    <dgm:cxn modelId="{FC436527-2CDA-4719-BFD6-8847B88B9D7D}" type="presOf" srcId="{B5C20E98-8187-4E5C-8843-D9F0F1F9D23F}" destId="{0453825C-7D9E-4887-A226-DE3277A48DA8}" srcOrd="0" destOrd="0" presId="urn:microsoft.com/office/officeart/2005/8/layout/radial1"/>
    <dgm:cxn modelId="{6349AA2F-F8A8-4F70-8D73-7D102AA34CE8}" type="presOf" srcId="{4AAAB6DA-1B6D-4C26-89F7-AAAE02D1BBC2}" destId="{8DA93B93-7631-4229-A6DD-4655A3710837}" srcOrd="1" destOrd="0" presId="urn:microsoft.com/office/officeart/2005/8/layout/radial1"/>
    <dgm:cxn modelId="{D1DCC735-68A5-4314-A2CA-A34CB3C4E51E}" type="presOf" srcId="{DE494D0D-402F-4D9C-9FE0-DDF4FB3CE631}" destId="{67C0DD1A-060E-4416-BB6B-BF0EAE7C61DB}" srcOrd="1" destOrd="0" presId="urn:microsoft.com/office/officeart/2005/8/layout/radial1"/>
    <dgm:cxn modelId="{C1BED440-5E66-4777-993A-AA4C94AE9D19}" type="presOf" srcId="{19388D75-70DC-4F10-8194-599C87AC7CB7}" destId="{C34E3328-3269-4133-A2BB-A8327E27FE0F}" srcOrd="0" destOrd="0" presId="urn:microsoft.com/office/officeart/2005/8/layout/radial1"/>
    <dgm:cxn modelId="{C4FCA15C-654B-4810-9A1B-E8AA10DD6773}" srcId="{51C8BC04-F36C-4025-888A-663CCA6018C6}" destId="{B5C20E98-8187-4E5C-8843-D9F0F1F9D23F}" srcOrd="0" destOrd="0" parTransId="{4AAAB6DA-1B6D-4C26-89F7-AAAE02D1BBC2}" sibTransId="{70881F53-1452-41CB-A850-9B26AB993A65}"/>
    <dgm:cxn modelId="{3E56EF5E-DFA8-4F35-A7ED-F3B28FB52684}" srcId="{51C8BC04-F36C-4025-888A-663CCA6018C6}" destId="{4056B979-4C0F-477B-AB0B-63DB4EDB8698}" srcOrd="3" destOrd="0" parTransId="{07CAD246-2867-4304-B718-0D447F9AF163}" sibTransId="{1DDA3127-1CFB-4989-9FD7-58B5E282721C}"/>
    <dgm:cxn modelId="{D51E9F4A-08E6-4B47-A17A-0D212FCBD4EB}" type="presOf" srcId="{07CAD246-2867-4304-B718-0D447F9AF163}" destId="{234808C1-EF29-4B22-999D-92B79B4EF378}" srcOrd="1" destOrd="0" presId="urn:microsoft.com/office/officeart/2005/8/layout/radial1"/>
    <dgm:cxn modelId="{6FDFF74A-7ACC-4033-82CD-2FE60EBD26C3}" type="presOf" srcId="{07CAD246-2867-4304-B718-0D447F9AF163}" destId="{21201792-9B25-42F6-8B77-D37448102347}" srcOrd="0" destOrd="0" presId="urn:microsoft.com/office/officeart/2005/8/layout/radial1"/>
    <dgm:cxn modelId="{78C80882-0F07-43FD-B86E-DCFD835B6A13}" type="presOf" srcId="{C7CC2C87-312B-44B4-A040-AC2161E79E71}" destId="{A8AD4DF0-1A26-4FA5-8B8A-409C06A18A62}" srcOrd="0" destOrd="0" presId="urn:microsoft.com/office/officeart/2005/8/layout/radial1"/>
    <dgm:cxn modelId="{688BE08A-BA24-4B8F-B5C2-DFF1AFB0CB4E}" type="presOf" srcId="{51C8BC04-F36C-4025-888A-663CCA6018C6}" destId="{BC25891B-CCF6-4B2C-9AA3-97C59AD35468}" srcOrd="0" destOrd="0" presId="urn:microsoft.com/office/officeart/2005/8/layout/radial1"/>
    <dgm:cxn modelId="{3DA8738C-1D62-4DD8-9328-303AC05EE2B5}" type="presOf" srcId="{1A87AAB7-1729-4C45-8AA1-99A8598FDC7D}" destId="{0E53FE7E-6BAF-4E2B-BAEC-1C2CE8920758}" srcOrd="0" destOrd="0" presId="urn:microsoft.com/office/officeart/2005/8/layout/radial1"/>
    <dgm:cxn modelId="{3B4F368D-0295-4740-B56C-B4758FB2FCCD}" srcId="{51C8BC04-F36C-4025-888A-663CCA6018C6}" destId="{C7CC2C87-312B-44B4-A040-AC2161E79E71}" srcOrd="1" destOrd="0" parTransId="{1A87AAB7-1729-4C45-8AA1-99A8598FDC7D}" sibTransId="{B9C6C340-AAF1-45D1-8043-EDC853735AC4}"/>
    <dgm:cxn modelId="{CAA207A6-4BBA-4EA3-B0A5-9F08AF84702D}" type="presOf" srcId="{4AAAB6DA-1B6D-4C26-89F7-AAAE02D1BBC2}" destId="{825AF93B-71FA-4C25-A5DC-FDCF2F45FE2C}" srcOrd="0" destOrd="0" presId="urn:microsoft.com/office/officeart/2005/8/layout/radial1"/>
    <dgm:cxn modelId="{77DB6DB5-6CEF-4985-B7D6-F289AC98565E}" type="presOf" srcId="{4056B979-4C0F-477B-AB0B-63DB4EDB8698}" destId="{EDF056CF-7586-4B3F-8402-047A39F0B3F3}" srcOrd="0" destOrd="0" presId="urn:microsoft.com/office/officeart/2005/8/layout/radial1"/>
    <dgm:cxn modelId="{976EC4CD-EA2C-4C4B-AD86-BF74E85392F8}" srcId="{51C8BC04-F36C-4025-888A-663CCA6018C6}" destId="{19388D75-70DC-4F10-8194-599C87AC7CB7}" srcOrd="2" destOrd="0" parTransId="{DE494D0D-402F-4D9C-9FE0-DDF4FB3CE631}" sibTransId="{9831730C-57C9-4956-9835-4298CE078852}"/>
    <dgm:cxn modelId="{D96E23DB-1573-49A5-8BBC-87AB48CD43D4}" type="presParOf" srcId="{261E68DF-1CB9-4F31-BD33-F1CD082947F7}" destId="{BC25891B-CCF6-4B2C-9AA3-97C59AD35468}" srcOrd="0" destOrd="0" presId="urn:microsoft.com/office/officeart/2005/8/layout/radial1"/>
    <dgm:cxn modelId="{C9B10789-D2CF-48E6-A38F-126C2B8CE2B5}" type="presParOf" srcId="{261E68DF-1CB9-4F31-BD33-F1CD082947F7}" destId="{825AF93B-71FA-4C25-A5DC-FDCF2F45FE2C}" srcOrd="1" destOrd="0" presId="urn:microsoft.com/office/officeart/2005/8/layout/radial1"/>
    <dgm:cxn modelId="{F51858BD-C59B-4B9E-8200-93C871BDCF18}" type="presParOf" srcId="{825AF93B-71FA-4C25-A5DC-FDCF2F45FE2C}" destId="{8DA93B93-7631-4229-A6DD-4655A3710837}" srcOrd="0" destOrd="0" presId="urn:microsoft.com/office/officeart/2005/8/layout/radial1"/>
    <dgm:cxn modelId="{6161372E-0525-416C-86C3-DD9FF6128661}" type="presParOf" srcId="{261E68DF-1CB9-4F31-BD33-F1CD082947F7}" destId="{0453825C-7D9E-4887-A226-DE3277A48DA8}" srcOrd="2" destOrd="0" presId="urn:microsoft.com/office/officeart/2005/8/layout/radial1"/>
    <dgm:cxn modelId="{6F8C11D0-E3A2-406F-A914-5FFBF2657EE9}" type="presParOf" srcId="{261E68DF-1CB9-4F31-BD33-F1CD082947F7}" destId="{0E53FE7E-6BAF-4E2B-BAEC-1C2CE8920758}" srcOrd="3" destOrd="0" presId="urn:microsoft.com/office/officeart/2005/8/layout/radial1"/>
    <dgm:cxn modelId="{85008B11-FD6F-4643-B555-16D1CE6FE4D0}" type="presParOf" srcId="{0E53FE7E-6BAF-4E2B-BAEC-1C2CE8920758}" destId="{45F31E2A-FD41-40E5-B4A3-07F1BEF1877B}" srcOrd="0" destOrd="0" presId="urn:microsoft.com/office/officeart/2005/8/layout/radial1"/>
    <dgm:cxn modelId="{430F4F96-9A8A-4140-9714-127DDBC1400F}" type="presParOf" srcId="{261E68DF-1CB9-4F31-BD33-F1CD082947F7}" destId="{A8AD4DF0-1A26-4FA5-8B8A-409C06A18A62}" srcOrd="4" destOrd="0" presId="urn:microsoft.com/office/officeart/2005/8/layout/radial1"/>
    <dgm:cxn modelId="{8D992A85-6657-45DB-A4DF-5800A03B8F49}" type="presParOf" srcId="{261E68DF-1CB9-4F31-BD33-F1CD082947F7}" destId="{7E72A77B-A6CA-4D40-A057-B70F34E99965}" srcOrd="5" destOrd="0" presId="urn:microsoft.com/office/officeart/2005/8/layout/radial1"/>
    <dgm:cxn modelId="{F0F257B6-EA4F-41DD-966D-1EC968307C58}" type="presParOf" srcId="{7E72A77B-A6CA-4D40-A057-B70F34E99965}" destId="{67C0DD1A-060E-4416-BB6B-BF0EAE7C61DB}" srcOrd="0" destOrd="0" presId="urn:microsoft.com/office/officeart/2005/8/layout/radial1"/>
    <dgm:cxn modelId="{CC25EB93-08CE-4259-8807-E0FE3A951E19}" type="presParOf" srcId="{261E68DF-1CB9-4F31-BD33-F1CD082947F7}" destId="{C34E3328-3269-4133-A2BB-A8327E27FE0F}" srcOrd="6" destOrd="0" presId="urn:microsoft.com/office/officeart/2005/8/layout/radial1"/>
    <dgm:cxn modelId="{0D0C5BA3-E6D1-4EC8-9210-122A2DE6A834}" type="presParOf" srcId="{261E68DF-1CB9-4F31-BD33-F1CD082947F7}" destId="{21201792-9B25-42F6-8B77-D37448102347}" srcOrd="7" destOrd="0" presId="urn:microsoft.com/office/officeart/2005/8/layout/radial1"/>
    <dgm:cxn modelId="{3FE23E4B-FF05-4D86-86B7-7AF413C4A21D}" type="presParOf" srcId="{21201792-9B25-42F6-8B77-D37448102347}" destId="{234808C1-EF29-4B22-999D-92B79B4EF378}" srcOrd="0" destOrd="0" presId="urn:microsoft.com/office/officeart/2005/8/layout/radial1"/>
    <dgm:cxn modelId="{8F8A06C5-2054-46FA-9568-94E1042A17C4}" type="presParOf" srcId="{261E68DF-1CB9-4F31-BD33-F1CD082947F7}" destId="{EDF056CF-7586-4B3F-8402-047A39F0B3F3}" srcOrd="8" destOrd="0" presId="urn:microsoft.com/office/officeart/2005/8/layout/radial1"/>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B8B881FE-C2B9-4C1D-951A-DFAACA2ED6FC}" type="doc">
      <dgm:prSet loTypeId="urn:microsoft.com/office/officeart/2005/8/layout/radial1" loCatId="relationship" qsTypeId="urn:microsoft.com/office/officeart/2005/8/quickstyle/simple5" qsCatId="simple" csTypeId="urn:microsoft.com/office/officeart/2005/8/colors/accent3_1" csCatId="accent3" phldr="1"/>
      <dgm:spPr/>
      <dgm:t>
        <a:bodyPr/>
        <a:lstStyle/>
        <a:p>
          <a:endParaRPr lang="nl-NL"/>
        </a:p>
      </dgm:t>
    </dgm:pt>
    <dgm:pt modelId="{7E0417DD-6E15-4CB3-972C-74F89D903891}">
      <dgm:prSet custT="1"/>
      <dgm:spPr/>
      <dgm:t>
        <a:bodyPr/>
        <a:lstStyle/>
        <a:p>
          <a:r>
            <a:rPr lang="nl-NL" sz="900" dirty="0">
              <a:hlinkClick xmlns:r="http://schemas.openxmlformats.org/officeDocument/2006/relationships" r:id="rId1"/>
            </a:rPr>
            <a:t>SURF</a:t>
          </a:r>
          <a:endParaRPr lang="nl-NL" sz="900" dirty="0"/>
        </a:p>
      </dgm:t>
    </dgm:pt>
    <dgm:pt modelId="{E75A189C-C805-496A-9001-626F54A0D6E5}" type="parTrans" cxnId="{D21CFA5F-46A2-4774-9B97-BF9565EF3209}">
      <dgm:prSet custT="1"/>
      <dgm:spPr/>
      <dgm:t>
        <a:bodyPr/>
        <a:lstStyle/>
        <a:p>
          <a:endParaRPr lang="nl-NL" sz="800"/>
        </a:p>
      </dgm:t>
    </dgm:pt>
    <dgm:pt modelId="{683C438E-B01D-41CD-ADE7-C7DD97EC65E7}" type="sibTrans" cxnId="{D21CFA5F-46A2-4774-9B97-BF9565EF3209}">
      <dgm:prSet/>
      <dgm:spPr/>
      <dgm:t>
        <a:bodyPr/>
        <a:lstStyle/>
        <a:p>
          <a:endParaRPr lang="nl-NL" sz="800"/>
        </a:p>
      </dgm:t>
    </dgm:pt>
    <dgm:pt modelId="{3E68845B-6463-470A-A5AB-2476A39E2C7D}">
      <dgm:prSet custT="1"/>
      <dgm:spPr/>
      <dgm:t>
        <a:bodyPr/>
        <a:lstStyle/>
        <a:p>
          <a:r>
            <a:rPr lang="nl-NL" sz="900" dirty="0">
              <a:hlinkClick xmlns:r="http://schemas.openxmlformats.org/officeDocument/2006/relationships" r:id="rId2"/>
            </a:rPr>
            <a:t>MBO Digitaal</a:t>
          </a:r>
          <a:endParaRPr lang="nl-NL" sz="900" dirty="0"/>
        </a:p>
      </dgm:t>
    </dgm:pt>
    <dgm:pt modelId="{4F77775E-C1CD-44FB-A6D3-5B1E42B8031A}" type="parTrans" cxnId="{3E8DD99E-B08E-423E-BEF2-B080D6139378}">
      <dgm:prSet custT="1"/>
      <dgm:spPr/>
      <dgm:t>
        <a:bodyPr/>
        <a:lstStyle/>
        <a:p>
          <a:endParaRPr lang="nl-NL" sz="800"/>
        </a:p>
      </dgm:t>
    </dgm:pt>
    <dgm:pt modelId="{CE8FE22B-A4D9-4C8C-AFBF-4E96C6110572}" type="sibTrans" cxnId="{3E8DD99E-B08E-423E-BEF2-B080D6139378}">
      <dgm:prSet/>
      <dgm:spPr/>
      <dgm:t>
        <a:bodyPr/>
        <a:lstStyle/>
        <a:p>
          <a:endParaRPr lang="nl-NL" sz="800"/>
        </a:p>
      </dgm:t>
    </dgm:pt>
    <dgm:pt modelId="{16F7FF03-02C8-4ED0-BA3D-E1FEBEE2580C}">
      <dgm:prSet phldrT="[Tekst]" custT="1"/>
      <dgm:spPr/>
      <dgm:t>
        <a:bodyPr/>
        <a:lstStyle/>
        <a:p>
          <a:r>
            <a:rPr lang="nl-NL" sz="1000"/>
            <a:t>Samenwerkings-organisaties</a:t>
          </a:r>
          <a:r>
            <a:rPr lang="nl-NL" sz="1000" dirty="0"/>
            <a:t>/ professionals</a:t>
          </a:r>
        </a:p>
      </dgm:t>
    </dgm:pt>
    <dgm:pt modelId="{7E133E5A-337F-4375-8651-9A5E49F88A96}" type="sibTrans" cxnId="{E9126698-D9FE-4D74-9CF5-E21173A9DBD7}">
      <dgm:prSet/>
      <dgm:spPr/>
      <dgm:t>
        <a:bodyPr/>
        <a:lstStyle/>
        <a:p>
          <a:endParaRPr lang="nl-NL" sz="800"/>
        </a:p>
      </dgm:t>
    </dgm:pt>
    <dgm:pt modelId="{9F7A2433-4453-44C1-BDBB-F23B8EF264CE}" type="parTrans" cxnId="{E9126698-D9FE-4D74-9CF5-E21173A9DBD7}">
      <dgm:prSet/>
      <dgm:spPr/>
      <dgm:t>
        <a:bodyPr/>
        <a:lstStyle/>
        <a:p>
          <a:endParaRPr lang="nl-NL" sz="800"/>
        </a:p>
      </dgm:t>
    </dgm:pt>
    <dgm:pt modelId="{C6B4C60B-FB40-44FC-AC9A-A20D555EFC84}">
      <dgm:prSet custT="1"/>
      <dgm:spPr/>
      <dgm:t>
        <a:bodyPr/>
        <a:lstStyle/>
        <a:p>
          <a:pPr>
            <a:spcAft>
              <a:spcPts val="0"/>
            </a:spcAft>
          </a:pPr>
          <a:r>
            <a:rPr lang="nl-NL" sz="900">
              <a:hlinkClick xmlns:r="http://schemas.openxmlformats.org/officeDocument/2006/relationships" r:id="rId3"/>
            </a:rPr>
            <a:t>Inkoop-coöperatie</a:t>
          </a:r>
          <a:r>
            <a:rPr lang="nl-NL" sz="900"/>
            <a:t>/</a:t>
          </a:r>
        </a:p>
        <a:p>
          <a:pPr>
            <a:spcAft>
              <a:spcPts val="0"/>
            </a:spcAft>
          </a:pPr>
          <a:r>
            <a:rPr lang="nl-NL" sz="900">
              <a:hlinkClick xmlns:r="http://schemas.openxmlformats.org/officeDocument/2006/relationships" r:id="rId4"/>
            </a:rPr>
            <a:t>SIVON</a:t>
          </a:r>
          <a:endParaRPr lang="nl-NL" sz="900" dirty="0"/>
        </a:p>
      </dgm:t>
      <dgm:extLst>
        <a:ext uri="{E40237B7-FDA0-4F09-8148-C483321AD2D9}">
          <dgm14:cNvPr xmlns:dgm14="http://schemas.microsoft.com/office/drawing/2010/diagram" id="0" name="">
            <a:hlinkClick xmlns:r="http://schemas.openxmlformats.org/officeDocument/2006/relationships" r:id="rId5"/>
          </dgm14:cNvPr>
        </a:ext>
      </dgm:extLst>
    </dgm:pt>
    <dgm:pt modelId="{FF51DAAB-A7A6-4FB7-8848-3310B9ECEA8F}" type="parTrans" cxnId="{60B5B5FE-97A8-4FEF-BD3B-200DF7551575}">
      <dgm:prSet/>
      <dgm:spPr/>
      <dgm:t>
        <a:bodyPr/>
        <a:lstStyle/>
        <a:p>
          <a:endParaRPr lang="nl-NL"/>
        </a:p>
      </dgm:t>
    </dgm:pt>
    <dgm:pt modelId="{55BBBF44-23C3-48E9-B7B4-0701662E4DD8}" type="sibTrans" cxnId="{60B5B5FE-97A8-4FEF-BD3B-200DF7551575}">
      <dgm:prSet/>
      <dgm:spPr/>
      <dgm:t>
        <a:bodyPr/>
        <a:lstStyle/>
        <a:p>
          <a:endParaRPr lang="nl-NL"/>
        </a:p>
      </dgm:t>
    </dgm:pt>
    <dgm:pt modelId="{78B995C1-1BA3-4AAB-B592-CD21E170D092}">
      <dgm:prSet custT="1"/>
      <dgm:spPr/>
      <dgm:t>
        <a:bodyPr/>
        <a:lstStyle/>
        <a:p>
          <a:r>
            <a:rPr lang="nl-NL" sz="900" dirty="0">
              <a:hlinkClick xmlns:r="http://schemas.openxmlformats.org/officeDocument/2006/relationships" r:id="rId6"/>
            </a:rPr>
            <a:t>Schoolwiki</a:t>
          </a:r>
          <a:endParaRPr lang="nl-NL" sz="900" dirty="0"/>
        </a:p>
      </dgm:t>
    </dgm:pt>
    <dgm:pt modelId="{F5FDEA20-2E7B-4E9B-A604-5E755FF6F74C}" type="parTrans" cxnId="{359D2FB0-6E2F-4CAC-9EA0-DAABAC33C2F6}">
      <dgm:prSet/>
      <dgm:spPr/>
      <dgm:t>
        <a:bodyPr/>
        <a:lstStyle/>
        <a:p>
          <a:endParaRPr lang="nl-NL"/>
        </a:p>
      </dgm:t>
    </dgm:pt>
    <dgm:pt modelId="{8E076F6F-E24C-4186-B22A-C40DA7D1F87E}" type="sibTrans" cxnId="{359D2FB0-6E2F-4CAC-9EA0-DAABAC33C2F6}">
      <dgm:prSet/>
      <dgm:spPr/>
      <dgm:t>
        <a:bodyPr/>
        <a:lstStyle/>
        <a:p>
          <a:endParaRPr lang="nl-NL"/>
        </a:p>
      </dgm:t>
    </dgm:pt>
    <dgm:pt modelId="{888DCCAB-2390-4E01-AFE1-828FAF1B0475}">
      <dgm:prSet custT="1"/>
      <dgm:spPr/>
      <dgm:t>
        <a:bodyPr/>
        <a:lstStyle/>
        <a:p>
          <a:r>
            <a:rPr lang="nl-NL" sz="750" dirty="0">
              <a:hlinkClick xmlns:r="http://schemas.openxmlformats.org/officeDocument/2006/relationships" r:id="rId7"/>
            </a:rPr>
            <a:t>Vereniging Digitale Onderwijs </a:t>
          </a:r>
          <a:r>
            <a:rPr lang="nl-NL" sz="750">
              <a:hlinkClick xmlns:r="http://schemas.openxmlformats.org/officeDocument/2006/relationships" r:id="rId7"/>
            </a:rPr>
            <a:t>Dienstverleners (VDOD)</a:t>
          </a:r>
          <a:endParaRPr lang="nl-NL" sz="750" dirty="0"/>
        </a:p>
      </dgm:t>
    </dgm:pt>
    <dgm:pt modelId="{13A15FA0-519D-498F-9E2F-8179EBA622CB}" type="parTrans" cxnId="{3C54CF14-CBD0-412A-A50C-D7F9CCF4B6C1}">
      <dgm:prSet/>
      <dgm:spPr/>
      <dgm:t>
        <a:bodyPr/>
        <a:lstStyle/>
        <a:p>
          <a:endParaRPr lang="nl-NL"/>
        </a:p>
      </dgm:t>
    </dgm:pt>
    <dgm:pt modelId="{233931D5-5FA3-428F-B83B-BDAC68508399}" type="sibTrans" cxnId="{3C54CF14-CBD0-412A-A50C-D7F9CCF4B6C1}">
      <dgm:prSet/>
      <dgm:spPr/>
      <dgm:t>
        <a:bodyPr/>
        <a:lstStyle/>
        <a:p>
          <a:endParaRPr lang="nl-NL"/>
        </a:p>
      </dgm:t>
    </dgm:pt>
    <dgm:pt modelId="{75A4B403-5E24-475E-B134-DA0AAD99E702}">
      <dgm:prSet custT="1"/>
      <dgm:spPr/>
      <dgm:t>
        <a:bodyPr/>
        <a:lstStyle/>
        <a:p>
          <a:r>
            <a:rPr lang="nl-NL" sz="900" dirty="0">
              <a:hlinkClick xmlns:r="http://schemas.openxmlformats.org/officeDocument/2006/relationships" r:id="rId8"/>
            </a:rPr>
            <a:t>Edu-K</a:t>
          </a:r>
          <a:endParaRPr lang="nl-NL" sz="900" dirty="0"/>
        </a:p>
      </dgm:t>
    </dgm:pt>
    <dgm:pt modelId="{40522124-1DE9-42F3-8F46-A63F0A75123E}" type="parTrans" cxnId="{9BB1DD8D-F155-4561-A214-6F2E47F25DDB}">
      <dgm:prSet/>
      <dgm:spPr/>
      <dgm:t>
        <a:bodyPr/>
        <a:lstStyle/>
        <a:p>
          <a:endParaRPr lang="nl-NL"/>
        </a:p>
      </dgm:t>
    </dgm:pt>
    <dgm:pt modelId="{5D4A596A-9648-4CD9-A27B-0F0DA710FD78}" type="sibTrans" cxnId="{9BB1DD8D-F155-4561-A214-6F2E47F25DDB}">
      <dgm:prSet/>
      <dgm:spPr/>
      <dgm:t>
        <a:bodyPr/>
        <a:lstStyle/>
        <a:p>
          <a:endParaRPr lang="nl-NL"/>
        </a:p>
      </dgm:t>
    </dgm:pt>
    <dgm:pt modelId="{E1C30EAD-F6CD-4917-8D60-1A43F6215D72}">
      <dgm:prSet custT="1"/>
      <dgm:spPr/>
      <dgm:t>
        <a:bodyPr/>
        <a:lstStyle/>
        <a:p>
          <a:pPr>
            <a:spcAft>
              <a:spcPts val="0"/>
            </a:spcAft>
          </a:pPr>
          <a:r>
            <a:rPr lang="nl-NL" sz="700" dirty="0"/>
            <a:t>ICT dienstverleners in het onderwijs</a:t>
          </a:r>
        </a:p>
        <a:p>
          <a:pPr>
            <a:spcAft>
              <a:spcPct val="35000"/>
            </a:spcAft>
          </a:pPr>
          <a:r>
            <a:rPr lang="nl-NL" sz="500" dirty="0">
              <a:hlinkClick xmlns:r="http://schemas.openxmlformats.org/officeDocument/2006/relationships" r:id="rId9"/>
            </a:rPr>
            <a:t>Rovict</a:t>
          </a:r>
          <a:r>
            <a:rPr lang="nl-NL" sz="500" dirty="0"/>
            <a:t>, </a:t>
          </a:r>
          <a:r>
            <a:rPr lang="nl-NL" sz="500" dirty="0">
              <a:hlinkClick xmlns:r="http://schemas.openxmlformats.org/officeDocument/2006/relationships" r:id="rId10"/>
            </a:rPr>
            <a:t>Magister/schoolmaster</a:t>
          </a:r>
          <a:r>
            <a:rPr lang="nl-NL" sz="500" dirty="0"/>
            <a:t>, </a:t>
          </a:r>
          <a:r>
            <a:rPr lang="nl-NL" sz="500" dirty="0">
              <a:hlinkClick xmlns:r="http://schemas.openxmlformats.org/officeDocument/2006/relationships" r:id="rId11"/>
            </a:rPr>
            <a:t>Topicus</a:t>
          </a:r>
          <a:r>
            <a:rPr lang="nl-NL" sz="500" dirty="0"/>
            <a:t>, </a:t>
          </a:r>
          <a:r>
            <a:rPr lang="nl-NL" sz="500" dirty="0" err="1">
              <a:hlinkClick xmlns:r="http://schemas.openxmlformats.org/officeDocument/2006/relationships" r:id="rId12"/>
            </a:rPr>
            <a:t>SKool</a:t>
          </a:r>
          <a:r>
            <a:rPr lang="nl-NL" sz="500" dirty="0"/>
            <a:t>, </a:t>
          </a:r>
          <a:r>
            <a:rPr lang="nl-NL" sz="500" dirty="0">
              <a:hlinkClick xmlns:r="http://schemas.openxmlformats.org/officeDocument/2006/relationships" r:id="rId13"/>
            </a:rPr>
            <a:t>Heutink-ICT</a:t>
          </a:r>
          <a:r>
            <a:rPr lang="nl-NL" sz="500" dirty="0"/>
            <a:t>, </a:t>
          </a:r>
          <a:r>
            <a:rPr lang="nl-NL" sz="500" dirty="0">
              <a:hlinkClick xmlns:r="http://schemas.openxmlformats.org/officeDocument/2006/relationships" r:id="rId14"/>
            </a:rPr>
            <a:t>Basispoort</a:t>
          </a:r>
          <a:r>
            <a:rPr lang="nl-NL" sz="500" dirty="0"/>
            <a:t>, </a:t>
          </a:r>
          <a:r>
            <a:rPr lang="nl-NL" sz="500" dirty="0">
              <a:hlinkClick xmlns:r="http://schemas.openxmlformats.org/officeDocument/2006/relationships" r:id="rId15"/>
            </a:rPr>
            <a:t>Snappet</a:t>
          </a:r>
          <a:r>
            <a:rPr lang="nl-NL" sz="500" dirty="0"/>
            <a:t>, </a:t>
          </a:r>
          <a:r>
            <a:rPr lang="nl-NL" sz="500" dirty="0">
              <a:hlinkClick xmlns:r="http://schemas.openxmlformats.org/officeDocument/2006/relationships" r:id="rId16"/>
            </a:rPr>
            <a:t>Oefenweb</a:t>
          </a:r>
          <a:r>
            <a:rPr lang="nl-NL" sz="500" dirty="0"/>
            <a:t>, </a:t>
          </a:r>
          <a:r>
            <a:rPr lang="nl-NL" sz="500" dirty="0">
              <a:hlinkClick xmlns:r="http://schemas.openxmlformats.org/officeDocument/2006/relationships" r:id="rId17"/>
            </a:rPr>
            <a:t>Muiswerk</a:t>
          </a:r>
          <a:r>
            <a:rPr lang="nl-NL" sz="500" dirty="0"/>
            <a:t>, </a:t>
          </a:r>
          <a:r>
            <a:rPr lang="nl-NL" sz="500" dirty="0">
              <a:hlinkClick xmlns:r="http://schemas.openxmlformats.org/officeDocument/2006/relationships" r:id="rId18"/>
            </a:rPr>
            <a:t>Squla</a:t>
          </a:r>
          <a:r>
            <a:rPr lang="nl-NL" sz="500" dirty="0"/>
            <a:t>, </a:t>
          </a:r>
          <a:r>
            <a:rPr lang="nl-NL" sz="500" dirty="0" err="1">
              <a:hlinkClick xmlns:r="http://schemas.openxmlformats.org/officeDocument/2006/relationships" r:id="rId19"/>
            </a:rPr>
            <a:t>SLBdiensten</a:t>
          </a:r>
          <a:r>
            <a:rPr lang="nl-NL" sz="500" dirty="0">
              <a:hlinkClick xmlns:r="http://schemas.openxmlformats.org/officeDocument/2006/relationships" r:id="rId19"/>
            </a:rPr>
            <a:t> </a:t>
          </a:r>
          <a:endParaRPr lang="nl-NL" sz="500" dirty="0"/>
        </a:p>
      </dgm:t>
    </dgm:pt>
    <dgm:pt modelId="{D13B9402-5891-4952-9834-E44FCB0F99FE}" type="parTrans" cxnId="{2C48FE9F-3D61-4052-9C0D-95A275A8AEC0}">
      <dgm:prSet/>
      <dgm:spPr/>
      <dgm:t>
        <a:bodyPr/>
        <a:lstStyle/>
        <a:p>
          <a:endParaRPr lang="nl-NL"/>
        </a:p>
      </dgm:t>
    </dgm:pt>
    <dgm:pt modelId="{B6F0AD98-A2FD-4997-868D-E288FFBAF5A8}" type="sibTrans" cxnId="{2C48FE9F-3D61-4052-9C0D-95A275A8AEC0}">
      <dgm:prSet/>
      <dgm:spPr/>
      <dgm:t>
        <a:bodyPr/>
        <a:lstStyle/>
        <a:p>
          <a:endParaRPr lang="nl-NL"/>
        </a:p>
      </dgm:t>
    </dgm:pt>
    <dgm:pt modelId="{4FC46A18-DAE3-4423-808B-5A403EADDBAE}">
      <dgm:prSet custT="1"/>
      <dgm:spPr/>
      <dgm:t>
        <a:bodyPr/>
        <a:lstStyle/>
        <a:p>
          <a:r>
            <a:rPr lang="nl-NL" sz="700" dirty="0"/>
            <a:t>Projecten gericht op onderwijs en ICT</a:t>
          </a:r>
          <a:br>
            <a:rPr lang="nl-NL" sz="700" dirty="0"/>
          </a:br>
          <a:r>
            <a:rPr lang="nl-NL" sz="500" dirty="0">
              <a:hlinkClick xmlns:r="http://schemas.openxmlformats.org/officeDocument/2006/relationships" r:id="rId20"/>
            </a:rPr>
            <a:t>Slimmer leren met ICT</a:t>
          </a:r>
          <a:endParaRPr lang="nl-NL" sz="500" dirty="0"/>
        </a:p>
      </dgm:t>
    </dgm:pt>
    <dgm:pt modelId="{F8CCF4BC-EA80-48CB-B0A3-21638F7BFF45}" type="parTrans" cxnId="{C0296777-D737-4841-A7EB-3C55922CEBD2}">
      <dgm:prSet/>
      <dgm:spPr/>
      <dgm:t>
        <a:bodyPr/>
        <a:lstStyle/>
        <a:p>
          <a:endParaRPr lang="nl-NL"/>
        </a:p>
      </dgm:t>
    </dgm:pt>
    <dgm:pt modelId="{F07172F0-CCF4-4861-9465-2DE23A35628E}" type="sibTrans" cxnId="{C0296777-D737-4841-A7EB-3C55922CEBD2}">
      <dgm:prSet/>
      <dgm:spPr/>
      <dgm:t>
        <a:bodyPr/>
        <a:lstStyle/>
        <a:p>
          <a:endParaRPr lang="nl-NL"/>
        </a:p>
      </dgm:t>
    </dgm:pt>
    <dgm:pt modelId="{9E7374FC-565A-49BA-A56C-BA44CC5C6821}" type="pres">
      <dgm:prSet presAssocID="{B8B881FE-C2B9-4C1D-951A-DFAACA2ED6FC}" presName="cycle" presStyleCnt="0">
        <dgm:presLayoutVars>
          <dgm:chMax val="1"/>
          <dgm:dir/>
          <dgm:animLvl val="ctr"/>
          <dgm:resizeHandles val="exact"/>
        </dgm:presLayoutVars>
      </dgm:prSet>
      <dgm:spPr/>
    </dgm:pt>
    <dgm:pt modelId="{B1830706-78EC-44B0-95CB-AF9D8E4CD1B8}" type="pres">
      <dgm:prSet presAssocID="{16F7FF03-02C8-4ED0-BA3D-E1FEBEE2580C}" presName="centerShape" presStyleLbl="node0" presStyleIdx="0" presStyleCnt="1" custScaleX="137839"/>
      <dgm:spPr/>
    </dgm:pt>
    <dgm:pt modelId="{0AE8573D-19CD-4844-AA4D-632B37F1537C}" type="pres">
      <dgm:prSet presAssocID="{FF51DAAB-A7A6-4FB7-8848-3310B9ECEA8F}" presName="Name9" presStyleLbl="parChTrans1D2" presStyleIdx="0" presStyleCnt="8"/>
      <dgm:spPr/>
    </dgm:pt>
    <dgm:pt modelId="{B068C13E-32A2-4BB8-90BE-FC2F6FB0F150}" type="pres">
      <dgm:prSet presAssocID="{FF51DAAB-A7A6-4FB7-8848-3310B9ECEA8F}" presName="connTx" presStyleLbl="parChTrans1D2" presStyleIdx="0" presStyleCnt="8"/>
      <dgm:spPr/>
    </dgm:pt>
    <dgm:pt modelId="{AA6C6037-68B6-44B8-9BD2-7C573CACA6DA}" type="pres">
      <dgm:prSet presAssocID="{C6B4C60B-FB40-44FC-AC9A-A20D555EFC84}" presName="node" presStyleLbl="node1" presStyleIdx="0" presStyleCnt="8">
        <dgm:presLayoutVars>
          <dgm:bulletEnabled val="1"/>
        </dgm:presLayoutVars>
      </dgm:prSet>
      <dgm:spPr/>
    </dgm:pt>
    <dgm:pt modelId="{EDD2D3A3-4B98-47A0-812B-CC3829762FC0}" type="pres">
      <dgm:prSet presAssocID="{F5FDEA20-2E7B-4E9B-A604-5E755FF6F74C}" presName="Name9" presStyleLbl="parChTrans1D2" presStyleIdx="1" presStyleCnt="8"/>
      <dgm:spPr/>
    </dgm:pt>
    <dgm:pt modelId="{029FBB3F-4BE6-4F07-B489-82894E9C97AB}" type="pres">
      <dgm:prSet presAssocID="{F5FDEA20-2E7B-4E9B-A604-5E755FF6F74C}" presName="connTx" presStyleLbl="parChTrans1D2" presStyleIdx="1" presStyleCnt="8"/>
      <dgm:spPr/>
    </dgm:pt>
    <dgm:pt modelId="{EA546304-CC29-42F3-89ED-734DC53EFE2C}" type="pres">
      <dgm:prSet presAssocID="{78B995C1-1BA3-4AAB-B592-CD21E170D092}" presName="node" presStyleLbl="node1" presStyleIdx="1" presStyleCnt="8">
        <dgm:presLayoutVars>
          <dgm:bulletEnabled val="1"/>
        </dgm:presLayoutVars>
      </dgm:prSet>
      <dgm:spPr/>
    </dgm:pt>
    <dgm:pt modelId="{EA38291D-DF67-4C7A-912D-D903C16133FC}" type="pres">
      <dgm:prSet presAssocID="{40522124-1DE9-42F3-8F46-A63F0A75123E}" presName="Name9" presStyleLbl="parChTrans1D2" presStyleIdx="2" presStyleCnt="8"/>
      <dgm:spPr/>
    </dgm:pt>
    <dgm:pt modelId="{89EE513B-E330-4E95-B575-C204E095EB23}" type="pres">
      <dgm:prSet presAssocID="{40522124-1DE9-42F3-8F46-A63F0A75123E}" presName="connTx" presStyleLbl="parChTrans1D2" presStyleIdx="2" presStyleCnt="8"/>
      <dgm:spPr/>
    </dgm:pt>
    <dgm:pt modelId="{69179757-F30C-4B06-874F-7D683E9C3930}" type="pres">
      <dgm:prSet presAssocID="{75A4B403-5E24-475E-B134-DA0AAD99E702}" presName="node" presStyleLbl="node1" presStyleIdx="2" presStyleCnt="8">
        <dgm:presLayoutVars>
          <dgm:bulletEnabled val="1"/>
        </dgm:presLayoutVars>
      </dgm:prSet>
      <dgm:spPr/>
    </dgm:pt>
    <dgm:pt modelId="{089D47C8-A829-4F31-B8AE-4E114E789753}" type="pres">
      <dgm:prSet presAssocID="{F8CCF4BC-EA80-48CB-B0A3-21638F7BFF45}" presName="Name9" presStyleLbl="parChTrans1D2" presStyleIdx="3" presStyleCnt="8"/>
      <dgm:spPr/>
    </dgm:pt>
    <dgm:pt modelId="{5BD583B6-A3A9-4231-B113-E16EFA9FAAAC}" type="pres">
      <dgm:prSet presAssocID="{F8CCF4BC-EA80-48CB-B0A3-21638F7BFF45}" presName="connTx" presStyleLbl="parChTrans1D2" presStyleIdx="3" presStyleCnt="8"/>
      <dgm:spPr/>
    </dgm:pt>
    <dgm:pt modelId="{D9DF3187-F995-45E8-81D4-8083596C3A4C}" type="pres">
      <dgm:prSet presAssocID="{4FC46A18-DAE3-4423-808B-5A403EADDBAE}" presName="node" presStyleLbl="node1" presStyleIdx="3" presStyleCnt="8">
        <dgm:presLayoutVars>
          <dgm:bulletEnabled val="1"/>
        </dgm:presLayoutVars>
      </dgm:prSet>
      <dgm:spPr/>
    </dgm:pt>
    <dgm:pt modelId="{4165BA2D-BB73-482A-A44E-966DE9693F19}" type="pres">
      <dgm:prSet presAssocID="{D13B9402-5891-4952-9834-E44FCB0F99FE}" presName="Name9" presStyleLbl="parChTrans1D2" presStyleIdx="4" presStyleCnt="8"/>
      <dgm:spPr/>
    </dgm:pt>
    <dgm:pt modelId="{A23FE1F6-5434-4E68-ACED-EEC1DAF89ECA}" type="pres">
      <dgm:prSet presAssocID="{D13B9402-5891-4952-9834-E44FCB0F99FE}" presName="connTx" presStyleLbl="parChTrans1D2" presStyleIdx="4" presStyleCnt="8"/>
      <dgm:spPr/>
    </dgm:pt>
    <dgm:pt modelId="{009646F6-CFF9-4C4C-B657-5619A1189AA4}" type="pres">
      <dgm:prSet presAssocID="{E1C30EAD-F6CD-4917-8D60-1A43F6215D72}" presName="node" presStyleLbl="node1" presStyleIdx="4" presStyleCnt="8">
        <dgm:presLayoutVars>
          <dgm:bulletEnabled val="1"/>
        </dgm:presLayoutVars>
      </dgm:prSet>
      <dgm:spPr/>
    </dgm:pt>
    <dgm:pt modelId="{A232B8B6-F6AF-4CDF-A4C5-C0CFB02CE34E}" type="pres">
      <dgm:prSet presAssocID="{13A15FA0-519D-498F-9E2F-8179EBA622CB}" presName="Name9" presStyleLbl="parChTrans1D2" presStyleIdx="5" presStyleCnt="8"/>
      <dgm:spPr/>
    </dgm:pt>
    <dgm:pt modelId="{C6756D9E-B576-4D3F-BE47-DFFF50AD7B27}" type="pres">
      <dgm:prSet presAssocID="{13A15FA0-519D-498F-9E2F-8179EBA622CB}" presName="connTx" presStyleLbl="parChTrans1D2" presStyleIdx="5" presStyleCnt="8"/>
      <dgm:spPr/>
    </dgm:pt>
    <dgm:pt modelId="{9518A0F7-57F1-4339-A45B-58A26D64332E}" type="pres">
      <dgm:prSet presAssocID="{888DCCAB-2390-4E01-AFE1-828FAF1B0475}" presName="node" presStyleLbl="node1" presStyleIdx="5" presStyleCnt="8">
        <dgm:presLayoutVars>
          <dgm:bulletEnabled val="1"/>
        </dgm:presLayoutVars>
      </dgm:prSet>
      <dgm:spPr/>
    </dgm:pt>
    <dgm:pt modelId="{58FE30D9-7E37-4CA0-A426-6BBEB9DADE9D}" type="pres">
      <dgm:prSet presAssocID="{E75A189C-C805-496A-9001-626F54A0D6E5}" presName="Name9" presStyleLbl="parChTrans1D2" presStyleIdx="6" presStyleCnt="8"/>
      <dgm:spPr/>
    </dgm:pt>
    <dgm:pt modelId="{AF39C016-3315-458C-849C-3CE3B29CE273}" type="pres">
      <dgm:prSet presAssocID="{E75A189C-C805-496A-9001-626F54A0D6E5}" presName="connTx" presStyleLbl="parChTrans1D2" presStyleIdx="6" presStyleCnt="8"/>
      <dgm:spPr/>
    </dgm:pt>
    <dgm:pt modelId="{69544150-6E84-476E-9508-00EC1FC01C04}" type="pres">
      <dgm:prSet presAssocID="{7E0417DD-6E15-4CB3-972C-74F89D903891}" presName="node" presStyleLbl="node1" presStyleIdx="6" presStyleCnt="8">
        <dgm:presLayoutVars>
          <dgm:bulletEnabled val="1"/>
        </dgm:presLayoutVars>
      </dgm:prSet>
      <dgm:spPr/>
    </dgm:pt>
    <dgm:pt modelId="{19FDC1AD-8BDD-451A-963A-317BA92431D2}" type="pres">
      <dgm:prSet presAssocID="{4F77775E-C1CD-44FB-A6D3-5B1E42B8031A}" presName="Name9" presStyleLbl="parChTrans1D2" presStyleIdx="7" presStyleCnt="8"/>
      <dgm:spPr/>
    </dgm:pt>
    <dgm:pt modelId="{6A35D904-3DB4-4478-AC26-AA49992E4DEC}" type="pres">
      <dgm:prSet presAssocID="{4F77775E-C1CD-44FB-A6D3-5B1E42B8031A}" presName="connTx" presStyleLbl="parChTrans1D2" presStyleIdx="7" presStyleCnt="8"/>
      <dgm:spPr/>
    </dgm:pt>
    <dgm:pt modelId="{38DF82D8-F6F1-47EF-9455-794BE0F5901B}" type="pres">
      <dgm:prSet presAssocID="{3E68845B-6463-470A-A5AB-2476A39E2C7D}" presName="node" presStyleLbl="node1" presStyleIdx="7" presStyleCnt="8" custRadScaleRad="98798" custRadScaleInc="6028">
        <dgm:presLayoutVars>
          <dgm:bulletEnabled val="1"/>
        </dgm:presLayoutVars>
      </dgm:prSet>
      <dgm:spPr/>
    </dgm:pt>
  </dgm:ptLst>
  <dgm:cxnLst>
    <dgm:cxn modelId="{3BC7EF03-9E15-4702-BAAC-197986B0B1A2}" type="presOf" srcId="{4FC46A18-DAE3-4423-808B-5A403EADDBAE}" destId="{D9DF3187-F995-45E8-81D4-8083596C3A4C}" srcOrd="0" destOrd="0" presId="urn:microsoft.com/office/officeart/2005/8/layout/radial1"/>
    <dgm:cxn modelId="{9407BE04-4A62-4D5E-9036-94DA83537438}" type="presOf" srcId="{E75A189C-C805-496A-9001-626F54A0D6E5}" destId="{AF39C016-3315-458C-849C-3CE3B29CE273}" srcOrd="1" destOrd="0" presId="urn:microsoft.com/office/officeart/2005/8/layout/radial1"/>
    <dgm:cxn modelId="{38311309-1E4F-4808-BC72-944D2421E993}" type="presOf" srcId="{C6B4C60B-FB40-44FC-AC9A-A20D555EFC84}" destId="{AA6C6037-68B6-44B8-9BD2-7C573CACA6DA}" srcOrd="0" destOrd="0" presId="urn:microsoft.com/office/officeart/2005/8/layout/radial1"/>
    <dgm:cxn modelId="{B6ECF20B-70AA-476C-B99D-977B8247635D}" type="presOf" srcId="{13A15FA0-519D-498F-9E2F-8179EBA622CB}" destId="{C6756D9E-B576-4D3F-BE47-DFFF50AD7B27}" srcOrd="1" destOrd="0" presId="urn:microsoft.com/office/officeart/2005/8/layout/radial1"/>
    <dgm:cxn modelId="{3C54CF14-CBD0-412A-A50C-D7F9CCF4B6C1}" srcId="{16F7FF03-02C8-4ED0-BA3D-E1FEBEE2580C}" destId="{888DCCAB-2390-4E01-AFE1-828FAF1B0475}" srcOrd="5" destOrd="0" parTransId="{13A15FA0-519D-498F-9E2F-8179EBA622CB}" sibTransId="{233931D5-5FA3-428F-B83B-BDAC68508399}"/>
    <dgm:cxn modelId="{70281F27-C381-4FDB-A03B-0816FA56AEAC}" type="presOf" srcId="{75A4B403-5E24-475E-B134-DA0AAD99E702}" destId="{69179757-F30C-4B06-874F-7D683E9C3930}" srcOrd="0" destOrd="0" presId="urn:microsoft.com/office/officeart/2005/8/layout/radial1"/>
    <dgm:cxn modelId="{EDC88F27-2695-4C4A-A2A4-8FE7DEC8DBA9}" type="presOf" srcId="{F5FDEA20-2E7B-4E9B-A604-5E755FF6F74C}" destId="{029FBB3F-4BE6-4F07-B489-82894E9C97AB}" srcOrd="1" destOrd="0" presId="urn:microsoft.com/office/officeart/2005/8/layout/radial1"/>
    <dgm:cxn modelId="{4FB03428-92A6-43F0-AE0B-3C5097D36F89}" type="presOf" srcId="{F8CCF4BC-EA80-48CB-B0A3-21638F7BFF45}" destId="{5BD583B6-A3A9-4231-B113-E16EFA9FAAAC}" srcOrd="1" destOrd="0" presId="urn:microsoft.com/office/officeart/2005/8/layout/radial1"/>
    <dgm:cxn modelId="{F12FF229-0A6D-480E-8C44-7EFF02D8B0EF}" type="presOf" srcId="{4F77775E-C1CD-44FB-A6D3-5B1E42B8031A}" destId="{19FDC1AD-8BDD-451A-963A-317BA92431D2}" srcOrd="0" destOrd="0" presId="urn:microsoft.com/office/officeart/2005/8/layout/radial1"/>
    <dgm:cxn modelId="{E545212E-F8F9-4DD2-8E8D-18A954E59E1E}" type="presOf" srcId="{3E68845B-6463-470A-A5AB-2476A39E2C7D}" destId="{38DF82D8-F6F1-47EF-9455-794BE0F5901B}" srcOrd="0" destOrd="0" presId="urn:microsoft.com/office/officeart/2005/8/layout/radial1"/>
    <dgm:cxn modelId="{D21CFA5F-46A2-4774-9B97-BF9565EF3209}" srcId="{16F7FF03-02C8-4ED0-BA3D-E1FEBEE2580C}" destId="{7E0417DD-6E15-4CB3-972C-74F89D903891}" srcOrd="6" destOrd="0" parTransId="{E75A189C-C805-496A-9001-626F54A0D6E5}" sibTransId="{683C438E-B01D-41CD-ADE7-C7DD97EC65E7}"/>
    <dgm:cxn modelId="{BA03F664-797B-4AF1-963A-DCF2522CBC9D}" type="presOf" srcId="{B8B881FE-C2B9-4C1D-951A-DFAACA2ED6FC}" destId="{9E7374FC-565A-49BA-A56C-BA44CC5C6821}" srcOrd="0" destOrd="0" presId="urn:microsoft.com/office/officeart/2005/8/layout/radial1"/>
    <dgm:cxn modelId="{61200847-59AB-4221-B5A9-AC7BA7265AE2}" type="presOf" srcId="{FF51DAAB-A7A6-4FB7-8848-3310B9ECEA8F}" destId="{B068C13E-32A2-4BB8-90BE-FC2F6FB0F150}" srcOrd="1" destOrd="0" presId="urn:microsoft.com/office/officeart/2005/8/layout/radial1"/>
    <dgm:cxn modelId="{8D43E147-0032-41C4-890F-D395B91E6B6C}" type="presOf" srcId="{888DCCAB-2390-4E01-AFE1-828FAF1B0475}" destId="{9518A0F7-57F1-4339-A45B-58A26D64332E}" srcOrd="0" destOrd="0" presId="urn:microsoft.com/office/officeart/2005/8/layout/radial1"/>
    <dgm:cxn modelId="{05A80868-E950-4C6E-B775-9335B54AEA62}" type="presOf" srcId="{FF51DAAB-A7A6-4FB7-8848-3310B9ECEA8F}" destId="{0AE8573D-19CD-4844-AA4D-632B37F1537C}" srcOrd="0" destOrd="0" presId="urn:microsoft.com/office/officeart/2005/8/layout/radial1"/>
    <dgm:cxn modelId="{C111F156-D3AE-4464-B6EA-5407D71EECD5}" type="presOf" srcId="{D13B9402-5891-4952-9834-E44FCB0F99FE}" destId="{4165BA2D-BB73-482A-A44E-966DE9693F19}" srcOrd="0" destOrd="0" presId="urn:microsoft.com/office/officeart/2005/8/layout/radial1"/>
    <dgm:cxn modelId="{C0296777-D737-4841-A7EB-3C55922CEBD2}" srcId="{16F7FF03-02C8-4ED0-BA3D-E1FEBEE2580C}" destId="{4FC46A18-DAE3-4423-808B-5A403EADDBAE}" srcOrd="3" destOrd="0" parTransId="{F8CCF4BC-EA80-48CB-B0A3-21638F7BFF45}" sibTransId="{F07172F0-CCF4-4861-9465-2DE23A35628E}"/>
    <dgm:cxn modelId="{8DCDBD7B-76AE-485F-8734-EBC32B7B406C}" type="presOf" srcId="{13A15FA0-519D-498F-9E2F-8179EBA622CB}" destId="{A232B8B6-F6AF-4CDF-A4C5-C0CFB02CE34E}" srcOrd="0" destOrd="0" presId="urn:microsoft.com/office/officeart/2005/8/layout/radial1"/>
    <dgm:cxn modelId="{4D101289-C0C8-4588-9512-37B4F6625D3B}" type="presOf" srcId="{78B995C1-1BA3-4AAB-B592-CD21E170D092}" destId="{EA546304-CC29-42F3-89ED-734DC53EFE2C}" srcOrd="0" destOrd="0" presId="urn:microsoft.com/office/officeart/2005/8/layout/radial1"/>
    <dgm:cxn modelId="{9BB1DD8D-F155-4561-A214-6F2E47F25DDB}" srcId="{16F7FF03-02C8-4ED0-BA3D-E1FEBEE2580C}" destId="{75A4B403-5E24-475E-B134-DA0AAD99E702}" srcOrd="2" destOrd="0" parTransId="{40522124-1DE9-42F3-8F46-A63F0A75123E}" sibTransId="{5D4A596A-9648-4CD9-A27B-0F0DA710FD78}"/>
    <dgm:cxn modelId="{015F0596-53EB-47F2-A9C3-49554044F4EB}" type="presOf" srcId="{D13B9402-5891-4952-9834-E44FCB0F99FE}" destId="{A23FE1F6-5434-4E68-ACED-EEC1DAF89ECA}" srcOrd="1" destOrd="0" presId="urn:microsoft.com/office/officeart/2005/8/layout/radial1"/>
    <dgm:cxn modelId="{D9316D96-BB22-4F9C-9243-17C3F814E500}" type="presOf" srcId="{40522124-1DE9-42F3-8F46-A63F0A75123E}" destId="{EA38291D-DF67-4C7A-912D-D903C16133FC}" srcOrd="0" destOrd="0" presId="urn:microsoft.com/office/officeart/2005/8/layout/radial1"/>
    <dgm:cxn modelId="{E9126698-D9FE-4D74-9CF5-E21173A9DBD7}" srcId="{B8B881FE-C2B9-4C1D-951A-DFAACA2ED6FC}" destId="{16F7FF03-02C8-4ED0-BA3D-E1FEBEE2580C}" srcOrd="0" destOrd="0" parTransId="{9F7A2433-4453-44C1-BDBB-F23B8EF264CE}" sibTransId="{7E133E5A-337F-4375-8651-9A5E49F88A96}"/>
    <dgm:cxn modelId="{3E8DD99E-B08E-423E-BEF2-B080D6139378}" srcId="{16F7FF03-02C8-4ED0-BA3D-E1FEBEE2580C}" destId="{3E68845B-6463-470A-A5AB-2476A39E2C7D}" srcOrd="7" destOrd="0" parTransId="{4F77775E-C1CD-44FB-A6D3-5B1E42B8031A}" sibTransId="{CE8FE22B-A4D9-4C8C-AFBF-4E96C6110572}"/>
    <dgm:cxn modelId="{2C48FE9F-3D61-4052-9C0D-95A275A8AEC0}" srcId="{16F7FF03-02C8-4ED0-BA3D-E1FEBEE2580C}" destId="{E1C30EAD-F6CD-4917-8D60-1A43F6215D72}" srcOrd="4" destOrd="0" parTransId="{D13B9402-5891-4952-9834-E44FCB0F99FE}" sibTransId="{B6F0AD98-A2FD-4997-868D-E288FFBAF5A8}"/>
    <dgm:cxn modelId="{68B79AAC-8440-4ED5-88A3-CA06D7519B70}" type="presOf" srcId="{E1C30EAD-F6CD-4917-8D60-1A43F6215D72}" destId="{009646F6-CFF9-4C4C-B657-5619A1189AA4}" srcOrd="0" destOrd="0" presId="urn:microsoft.com/office/officeart/2005/8/layout/radial1"/>
    <dgm:cxn modelId="{359D2FB0-6E2F-4CAC-9EA0-DAABAC33C2F6}" srcId="{16F7FF03-02C8-4ED0-BA3D-E1FEBEE2580C}" destId="{78B995C1-1BA3-4AAB-B592-CD21E170D092}" srcOrd="1" destOrd="0" parTransId="{F5FDEA20-2E7B-4E9B-A604-5E755FF6F74C}" sibTransId="{8E076F6F-E24C-4186-B22A-C40DA7D1F87E}"/>
    <dgm:cxn modelId="{F53382B7-50B2-4E73-B536-044FF2191CF1}" type="presOf" srcId="{E75A189C-C805-496A-9001-626F54A0D6E5}" destId="{58FE30D9-7E37-4CA0-A426-6BBEB9DADE9D}" srcOrd="0" destOrd="0" presId="urn:microsoft.com/office/officeart/2005/8/layout/radial1"/>
    <dgm:cxn modelId="{6B8CBCCA-CFAD-4DE2-AE75-C73722E93C0F}" type="presOf" srcId="{F8CCF4BC-EA80-48CB-B0A3-21638F7BFF45}" destId="{089D47C8-A829-4F31-B8AE-4E114E789753}" srcOrd="0" destOrd="0" presId="urn:microsoft.com/office/officeart/2005/8/layout/radial1"/>
    <dgm:cxn modelId="{17BDDBD3-9590-4D98-85E6-2C5588ADD58A}" type="presOf" srcId="{4F77775E-C1CD-44FB-A6D3-5B1E42B8031A}" destId="{6A35D904-3DB4-4478-AC26-AA49992E4DEC}" srcOrd="1" destOrd="0" presId="urn:microsoft.com/office/officeart/2005/8/layout/radial1"/>
    <dgm:cxn modelId="{402033DB-584F-4518-B8D9-A084EAE9F270}" type="presOf" srcId="{16F7FF03-02C8-4ED0-BA3D-E1FEBEE2580C}" destId="{B1830706-78EC-44B0-95CB-AF9D8E4CD1B8}" srcOrd="0" destOrd="0" presId="urn:microsoft.com/office/officeart/2005/8/layout/radial1"/>
    <dgm:cxn modelId="{23C34EDB-E0B1-4F6B-AA4F-6D7002F9AE3A}" type="presOf" srcId="{40522124-1DE9-42F3-8F46-A63F0A75123E}" destId="{89EE513B-E330-4E95-B575-C204E095EB23}" srcOrd="1" destOrd="0" presId="urn:microsoft.com/office/officeart/2005/8/layout/radial1"/>
    <dgm:cxn modelId="{7CC3FDEC-ECFB-414E-9437-2929AA527378}" type="presOf" srcId="{7E0417DD-6E15-4CB3-972C-74F89D903891}" destId="{69544150-6E84-476E-9508-00EC1FC01C04}" srcOrd="0" destOrd="0" presId="urn:microsoft.com/office/officeart/2005/8/layout/radial1"/>
    <dgm:cxn modelId="{149473F2-B138-465F-AC7D-5532EB27F1B6}" type="presOf" srcId="{F5FDEA20-2E7B-4E9B-A604-5E755FF6F74C}" destId="{EDD2D3A3-4B98-47A0-812B-CC3829762FC0}" srcOrd="0" destOrd="0" presId="urn:microsoft.com/office/officeart/2005/8/layout/radial1"/>
    <dgm:cxn modelId="{60B5B5FE-97A8-4FEF-BD3B-200DF7551575}" srcId="{16F7FF03-02C8-4ED0-BA3D-E1FEBEE2580C}" destId="{C6B4C60B-FB40-44FC-AC9A-A20D555EFC84}" srcOrd="0" destOrd="0" parTransId="{FF51DAAB-A7A6-4FB7-8848-3310B9ECEA8F}" sibTransId="{55BBBF44-23C3-48E9-B7B4-0701662E4DD8}"/>
    <dgm:cxn modelId="{8233AD76-0B30-4906-A506-AD6BCB53BC3B}" type="presParOf" srcId="{9E7374FC-565A-49BA-A56C-BA44CC5C6821}" destId="{B1830706-78EC-44B0-95CB-AF9D8E4CD1B8}" srcOrd="0" destOrd="0" presId="urn:microsoft.com/office/officeart/2005/8/layout/radial1"/>
    <dgm:cxn modelId="{E5C0CDDC-90C8-462F-B214-5A303A900F9F}" type="presParOf" srcId="{9E7374FC-565A-49BA-A56C-BA44CC5C6821}" destId="{0AE8573D-19CD-4844-AA4D-632B37F1537C}" srcOrd="1" destOrd="0" presId="urn:microsoft.com/office/officeart/2005/8/layout/radial1"/>
    <dgm:cxn modelId="{BD07AB46-DA2E-4B7D-BE6A-0AC2A72E764A}" type="presParOf" srcId="{0AE8573D-19CD-4844-AA4D-632B37F1537C}" destId="{B068C13E-32A2-4BB8-90BE-FC2F6FB0F150}" srcOrd="0" destOrd="0" presId="urn:microsoft.com/office/officeart/2005/8/layout/radial1"/>
    <dgm:cxn modelId="{55150951-8FD1-43D4-8C41-DCDBE1012A5E}" type="presParOf" srcId="{9E7374FC-565A-49BA-A56C-BA44CC5C6821}" destId="{AA6C6037-68B6-44B8-9BD2-7C573CACA6DA}" srcOrd="2" destOrd="0" presId="urn:microsoft.com/office/officeart/2005/8/layout/radial1"/>
    <dgm:cxn modelId="{32664587-E2F8-4722-B4B8-2F1B1E653189}" type="presParOf" srcId="{9E7374FC-565A-49BA-A56C-BA44CC5C6821}" destId="{EDD2D3A3-4B98-47A0-812B-CC3829762FC0}" srcOrd="3" destOrd="0" presId="urn:microsoft.com/office/officeart/2005/8/layout/radial1"/>
    <dgm:cxn modelId="{1DA8607B-E9B0-4E20-920A-C77BC9FAA8F7}" type="presParOf" srcId="{EDD2D3A3-4B98-47A0-812B-CC3829762FC0}" destId="{029FBB3F-4BE6-4F07-B489-82894E9C97AB}" srcOrd="0" destOrd="0" presId="urn:microsoft.com/office/officeart/2005/8/layout/radial1"/>
    <dgm:cxn modelId="{A7079CC4-1711-41D8-92AA-72CAD5D446D6}" type="presParOf" srcId="{9E7374FC-565A-49BA-A56C-BA44CC5C6821}" destId="{EA546304-CC29-42F3-89ED-734DC53EFE2C}" srcOrd="4" destOrd="0" presId="urn:microsoft.com/office/officeart/2005/8/layout/radial1"/>
    <dgm:cxn modelId="{EDC279CD-66F8-4705-957B-C8378332DC28}" type="presParOf" srcId="{9E7374FC-565A-49BA-A56C-BA44CC5C6821}" destId="{EA38291D-DF67-4C7A-912D-D903C16133FC}" srcOrd="5" destOrd="0" presId="urn:microsoft.com/office/officeart/2005/8/layout/radial1"/>
    <dgm:cxn modelId="{1805ABBD-6F5A-497C-B5C2-DE508A11F0FD}" type="presParOf" srcId="{EA38291D-DF67-4C7A-912D-D903C16133FC}" destId="{89EE513B-E330-4E95-B575-C204E095EB23}" srcOrd="0" destOrd="0" presId="urn:microsoft.com/office/officeart/2005/8/layout/radial1"/>
    <dgm:cxn modelId="{13C792F5-3EDA-4302-B511-0FE6DCCB8EFC}" type="presParOf" srcId="{9E7374FC-565A-49BA-A56C-BA44CC5C6821}" destId="{69179757-F30C-4B06-874F-7D683E9C3930}" srcOrd="6" destOrd="0" presId="urn:microsoft.com/office/officeart/2005/8/layout/radial1"/>
    <dgm:cxn modelId="{F07610D9-15D1-4D72-86E3-7FF9DF4F63BF}" type="presParOf" srcId="{9E7374FC-565A-49BA-A56C-BA44CC5C6821}" destId="{089D47C8-A829-4F31-B8AE-4E114E789753}" srcOrd="7" destOrd="0" presId="urn:microsoft.com/office/officeart/2005/8/layout/radial1"/>
    <dgm:cxn modelId="{76036BF9-422B-4485-9012-36CCDDBD61DB}" type="presParOf" srcId="{089D47C8-A829-4F31-B8AE-4E114E789753}" destId="{5BD583B6-A3A9-4231-B113-E16EFA9FAAAC}" srcOrd="0" destOrd="0" presId="urn:microsoft.com/office/officeart/2005/8/layout/radial1"/>
    <dgm:cxn modelId="{83662F02-8B3A-483A-987C-6197D4B5DD88}" type="presParOf" srcId="{9E7374FC-565A-49BA-A56C-BA44CC5C6821}" destId="{D9DF3187-F995-45E8-81D4-8083596C3A4C}" srcOrd="8" destOrd="0" presId="urn:microsoft.com/office/officeart/2005/8/layout/radial1"/>
    <dgm:cxn modelId="{9995EDE6-AFAC-44EE-B2E9-3D22D9F3794E}" type="presParOf" srcId="{9E7374FC-565A-49BA-A56C-BA44CC5C6821}" destId="{4165BA2D-BB73-482A-A44E-966DE9693F19}" srcOrd="9" destOrd="0" presId="urn:microsoft.com/office/officeart/2005/8/layout/radial1"/>
    <dgm:cxn modelId="{E462C1B8-2567-41AB-A21A-407735E4AD57}" type="presParOf" srcId="{4165BA2D-BB73-482A-A44E-966DE9693F19}" destId="{A23FE1F6-5434-4E68-ACED-EEC1DAF89ECA}" srcOrd="0" destOrd="0" presId="urn:microsoft.com/office/officeart/2005/8/layout/radial1"/>
    <dgm:cxn modelId="{76425EA3-27F3-4F1A-AF5E-9FA74E53B996}" type="presParOf" srcId="{9E7374FC-565A-49BA-A56C-BA44CC5C6821}" destId="{009646F6-CFF9-4C4C-B657-5619A1189AA4}" srcOrd="10" destOrd="0" presId="urn:microsoft.com/office/officeart/2005/8/layout/radial1"/>
    <dgm:cxn modelId="{20BE7C6E-89F7-41A7-BA58-39525F35EBCC}" type="presParOf" srcId="{9E7374FC-565A-49BA-A56C-BA44CC5C6821}" destId="{A232B8B6-F6AF-4CDF-A4C5-C0CFB02CE34E}" srcOrd="11" destOrd="0" presId="urn:microsoft.com/office/officeart/2005/8/layout/radial1"/>
    <dgm:cxn modelId="{ED24FD8C-E97E-427C-913E-DD2D98C4EBF0}" type="presParOf" srcId="{A232B8B6-F6AF-4CDF-A4C5-C0CFB02CE34E}" destId="{C6756D9E-B576-4D3F-BE47-DFFF50AD7B27}" srcOrd="0" destOrd="0" presId="urn:microsoft.com/office/officeart/2005/8/layout/radial1"/>
    <dgm:cxn modelId="{CCA2B2EE-951E-4E6E-9172-E452C146FAE8}" type="presParOf" srcId="{9E7374FC-565A-49BA-A56C-BA44CC5C6821}" destId="{9518A0F7-57F1-4339-A45B-58A26D64332E}" srcOrd="12" destOrd="0" presId="urn:microsoft.com/office/officeart/2005/8/layout/radial1"/>
    <dgm:cxn modelId="{B4D9F8BE-4136-4A3C-A255-3DEE1812A13F}" type="presParOf" srcId="{9E7374FC-565A-49BA-A56C-BA44CC5C6821}" destId="{58FE30D9-7E37-4CA0-A426-6BBEB9DADE9D}" srcOrd="13" destOrd="0" presId="urn:microsoft.com/office/officeart/2005/8/layout/radial1"/>
    <dgm:cxn modelId="{84CAC9C1-7B9A-40F1-A201-35A5DF639634}" type="presParOf" srcId="{58FE30D9-7E37-4CA0-A426-6BBEB9DADE9D}" destId="{AF39C016-3315-458C-849C-3CE3B29CE273}" srcOrd="0" destOrd="0" presId="urn:microsoft.com/office/officeart/2005/8/layout/radial1"/>
    <dgm:cxn modelId="{03347E3D-74F3-408D-A339-31A85A6BC88E}" type="presParOf" srcId="{9E7374FC-565A-49BA-A56C-BA44CC5C6821}" destId="{69544150-6E84-476E-9508-00EC1FC01C04}" srcOrd="14" destOrd="0" presId="urn:microsoft.com/office/officeart/2005/8/layout/radial1"/>
    <dgm:cxn modelId="{9D889ABE-AC66-447E-AA45-B615C8049C33}" type="presParOf" srcId="{9E7374FC-565A-49BA-A56C-BA44CC5C6821}" destId="{19FDC1AD-8BDD-451A-963A-317BA92431D2}" srcOrd="15" destOrd="0" presId="urn:microsoft.com/office/officeart/2005/8/layout/radial1"/>
    <dgm:cxn modelId="{0E1AAD2A-CDAE-4C82-8606-E5F58F18C7B3}" type="presParOf" srcId="{19FDC1AD-8BDD-451A-963A-317BA92431D2}" destId="{6A35D904-3DB4-4478-AC26-AA49992E4DEC}" srcOrd="0" destOrd="0" presId="urn:microsoft.com/office/officeart/2005/8/layout/radial1"/>
    <dgm:cxn modelId="{D30D98E8-90A3-49D3-8A72-0073AB344D5D}" type="presParOf" srcId="{9E7374FC-565A-49BA-A56C-BA44CC5C6821}" destId="{38DF82D8-F6F1-47EF-9455-794BE0F5901B}" srcOrd="16" destOrd="0" presId="urn:microsoft.com/office/officeart/2005/8/layout/radial1"/>
  </dgm:cxnLst>
  <dgm:bg/>
  <dgm:whole/>
  <dgm:extLst>
    <a:ext uri="http://schemas.microsoft.com/office/drawing/2008/diagram">
      <dsp:dataModelExt xmlns:dsp="http://schemas.microsoft.com/office/drawing/2008/diagram" relId="rId27"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700DB372-1AF6-4265-959A-4E9397ACBD1B}" type="doc">
      <dgm:prSet loTypeId="urn:microsoft.com/office/officeart/2005/8/layout/radial1" loCatId="relationship" qsTypeId="urn:microsoft.com/office/officeart/2005/8/quickstyle/simple5" qsCatId="simple" csTypeId="urn:microsoft.com/office/officeart/2005/8/colors/accent3_1" csCatId="accent3" phldr="1"/>
      <dgm:spPr/>
      <dgm:t>
        <a:bodyPr/>
        <a:lstStyle/>
        <a:p>
          <a:endParaRPr lang="nl-NL"/>
        </a:p>
      </dgm:t>
    </dgm:pt>
    <dgm:pt modelId="{51C8BC04-F36C-4025-888A-663CCA6018C6}">
      <dgm:prSet phldrT="[Tekst]" custT="1"/>
      <dgm:spPr/>
      <dgm:t>
        <a:bodyPr/>
        <a:lstStyle/>
        <a:p>
          <a:r>
            <a:rPr lang="nl-NL" sz="1000" dirty="0"/>
            <a:t>Platformen /advies</a:t>
          </a:r>
        </a:p>
      </dgm:t>
    </dgm:pt>
    <dgm:pt modelId="{927D9B53-D9C9-4718-A5B2-FA08426091F7}" type="parTrans" cxnId="{196F0913-A76D-4C7B-BEE8-48607AA7ECF0}">
      <dgm:prSet/>
      <dgm:spPr/>
      <dgm:t>
        <a:bodyPr/>
        <a:lstStyle/>
        <a:p>
          <a:endParaRPr lang="nl-NL" sz="1200"/>
        </a:p>
      </dgm:t>
    </dgm:pt>
    <dgm:pt modelId="{97E46604-5FE3-44DC-8EDD-AFB679E8A482}" type="sibTrans" cxnId="{196F0913-A76D-4C7B-BEE8-48607AA7ECF0}">
      <dgm:prSet/>
      <dgm:spPr/>
      <dgm:t>
        <a:bodyPr/>
        <a:lstStyle/>
        <a:p>
          <a:endParaRPr lang="nl-NL" sz="1200"/>
        </a:p>
      </dgm:t>
    </dgm:pt>
    <dgm:pt modelId="{1B85910B-7573-4460-B423-1B6A0164310F}">
      <dgm:prSet phldrT="[Tekst]" custT="1"/>
      <dgm:spPr/>
      <dgm:t>
        <a:bodyPr/>
        <a:lstStyle/>
        <a:p>
          <a:r>
            <a:rPr lang="nl-NL" sz="900" dirty="0">
              <a:hlinkClick xmlns:r="http://schemas.openxmlformats.org/officeDocument/2006/relationships" r:id="rId1"/>
            </a:rPr>
            <a:t>ECP</a:t>
          </a:r>
          <a:r>
            <a:rPr lang="nl-NL" sz="1050" dirty="0">
              <a:hlinkClick xmlns:r="http://schemas.openxmlformats.org/officeDocument/2006/relationships" r:id="rId1"/>
            </a:rPr>
            <a:t> </a:t>
          </a:r>
          <a:r>
            <a:rPr lang="nl-NL" sz="600" dirty="0">
              <a:hlinkClick xmlns:r="http://schemas.openxmlformats.org/officeDocument/2006/relationships" r:id="rId1"/>
            </a:rPr>
            <a:t>Platform voor de  </a:t>
          </a:r>
          <a:r>
            <a:rPr lang="nl-NL" sz="600" dirty="0" err="1">
              <a:hlinkClick xmlns:r="http://schemas.openxmlformats.org/officeDocument/2006/relationships" r:id="rId1"/>
            </a:rPr>
            <a:t>Informatie-Samenleving</a:t>
          </a:r>
          <a:endParaRPr lang="nl-NL" sz="600" dirty="0"/>
        </a:p>
      </dgm:t>
    </dgm:pt>
    <dgm:pt modelId="{8C63A79F-3133-4145-A134-1F87D1DB7726}" type="parTrans" cxnId="{810CE61B-2AB2-4033-B73F-6F1DFB22278D}">
      <dgm:prSet custT="1"/>
      <dgm:spPr/>
      <dgm:t>
        <a:bodyPr/>
        <a:lstStyle/>
        <a:p>
          <a:endParaRPr lang="nl-NL" sz="1200"/>
        </a:p>
      </dgm:t>
    </dgm:pt>
    <dgm:pt modelId="{385E3FB6-055F-423B-A20F-AF60BA2AE30D}" type="sibTrans" cxnId="{810CE61B-2AB2-4033-B73F-6F1DFB22278D}">
      <dgm:prSet/>
      <dgm:spPr/>
      <dgm:t>
        <a:bodyPr/>
        <a:lstStyle/>
        <a:p>
          <a:endParaRPr lang="nl-NL" sz="1200"/>
        </a:p>
      </dgm:t>
    </dgm:pt>
    <dgm:pt modelId="{441F19FB-D287-41A6-AF69-9229B36D9B66}">
      <dgm:prSet custT="1"/>
      <dgm:spPr/>
      <dgm:t>
        <a:bodyPr/>
        <a:lstStyle/>
        <a:p>
          <a:r>
            <a:rPr lang="nl-NL" sz="900" dirty="0">
              <a:hlinkClick xmlns:r="http://schemas.openxmlformats.org/officeDocument/2006/relationships" r:id="rId2"/>
            </a:rPr>
            <a:t>Kijk- wijzer </a:t>
          </a:r>
          <a:endParaRPr lang="nl-NL" sz="900" dirty="0"/>
        </a:p>
      </dgm:t>
    </dgm:pt>
    <dgm:pt modelId="{B5AFB575-150D-41B4-9216-28348755FFC4}" type="parTrans" cxnId="{04D6CADB-5188-4C03-9A2E-A7A303FD7536}">
      <dgm:prSet/>
      <dgm:spPr/>
      <dgm:t>
        <a:bodyPr/>
        <a:lstStyle/>
        <a:p>
          <a:endParaRPr lang="nl-NL"/>
        </a:p>
      </dgm:t>
    </dgm:pt>
    <dgm:pt modelId="{088818E3-913C-461C-8216-BAB0056EB15B}" type="sibTrans" cxnId="{04D6CADB-5188-4C03-9A2E-A7A303FD7536}">
      <dgm:prSet/>
      <dgm:spPr/>
      <dgm:t>
        <a:bodyPr/>
        <a:lstStyle/>
        <a:p>
          <a:endParaRPr lang="nl-NL"/>
        </a:p>
      </dgm:t>
    </dgm:pt>
    <dgm:pt modelId="{3E4D277E-9FE0-4C70-97FC-4DC06C4F9F0A}">
      <dgm:prSet custT="1"/>
      <dgm:spPr/>
      <dgm:t>
        <a:bodyPr/>
        <a:lstStyle/>
        <a:p>
          <a:r>
            <a:rPr lang="nl-NL" sz="800" dirty="0">
              <a:hlinkClick xmlns:r="http://schemas.openxmlformats.org/officeDocument/2006/relationships" r:id="rId3"/>
            </a:rPr>
            <a:t>Mediawijsheid</a:t>
          </a:r>
          <a:endParaRPr lang="nl-NL" sz="800" dirty="0"/>
        </a:p>
      </dgm:t>
    </dgm:pt>
    <dgm:pt modelId="{C53F5F1D-D2C2-495F-9347-A849C1E0EB01}" type="parTrans" cxnId="{0D810EB1-D1B7-4D68-BE6F-823541EBAD9D}">
      <dgm:prSet/>
      <dgm:spPr/>
      <dgm:t>
        <a:bodyPr/>
        <a:lstStyle/>
        <a:p>
          <a:endParaRPr lang="nl-NL"/>
        </a:p>
      </dgm:t>
    </dgm:pt>
    <dgm:pt modelId="{DCB8AE45-5CD3-46CF-A8E4-67E1392DE1AF}" type="sibTrans" cxnId="{0D810EB1-D1B7-4D68-BE6F-823541EBAD9D}">
      <dgm:prSet/>
      <dgm:spPr/>
      <dgm:t>
        <a:bodyPr/>
        <a:lstStyle/>
        <a:p>
          <a:endParaRPr lang="nl-NL"/>
        </a:p>
      </dgm:t>
    </dgm:pt>
    <dgm:pt modelId="{7C1C3037-FD0E-4E52-81D6-D9483E90AA86}">
      <dgm:prSet custT="1"/>
      <dgm:spPr/>
      <dgm:t>
        <a:bodyPr/>
        <a:lstStyle/>
        <a:p>
          <a:r>
            <a:rPr lang="nl-NL" sz="800">
              <a:hlinkClick xmlns:r="http://schemas.openxmlformats.org/officeDocument/2006/relationships" r:id="rId4"/>
            </a:rPr>
            <a:t>Mijn Kind in Beeld </a:t>
          </a:r>
          <a:endParaRPr lang="nl-NL" sz="800" dirty="0"/>
        </a:p>
      </dgm:t>
    </dgm:pt>
    <dgm:pt modelId="{78202671-293E-4B01-8F74-5F165B87E971}" type="parTrans" cxnId="{B85A982E-A84E-4D49-8BA3-9D02C99A107D}">
      <dgm:prSet/>
      <dgm:spPr/>
      <dgm:t>
        <a:bodyPr/>
        <a:lstStyle/>
        <a:p>
          <a:endParaRPr lang="nl-NL"/>
        </a:p>
      </dgm:t>
    </dgm:pt>
    <dgm:pt modelId="{3F108A75-8739-46A0-B74F-D31B300A135B}" type="sibTrans" cxnId="{B85A982E-A84E-4D49-8BA3-9D02C99A107D}">
      <dgm:prSet/>
      <dgm:spPr/>
      <dgm:t>
        <a:bodyPr/>
        <a:lstStyle/>
        <a:p>
          <a:endParaRPr lang="nl-NL"/>
        </a:p>
      </dgm:t>
    </dgm:pt>
    <dgm:pt modelId="{377B619E-C487-4A10-954B-41F917B24640}">
      <dgm:prSet custT="1"/>
      <dgm:spPr/>
      <dgm:t>
        <a:bodyPr/>
        <a:lstStyle/>
        <a:p>
          <a:r>
            <a:rPr lang="nl-NL" sz="800" dirty="0">
              <a:hlinkClick xmlns:r="http://schemas.openxmlformats.org/officeDocument/2006/relationships" r:id="rId5"/>
            </a:rPr>
            <a:t>IVO </a:t>
          </a:r>
          <a:r>
            <a:rPr lang="nl-NL" sz="800">
              <a:hlinkClick xmlns:r="http://schemas.openxmlformats.org/officeDocument/2006/relationships" r:id="rId5"/>
            </a:rPr>
            <a:t>(gamever-slaving</a:t>
          </a:r>
          <a:r>
            <a:rPr lang="nl-NL" sz="800" dirty="0">
              <a:hlinkClick xmlns:r="http://schemas.openxmlformats.org/officeDocument/2006/relationships" r:id="rId5"/>
            </a:rPr>
            <a:t>)</a:t>
          </a:r>
          <a:endParaRPr lang="nl-NL" sz="800" dirty="0"/>
        </a:p>
      </dgm:t>
    </dgm:pt>
    <dgm:pt modelId="{9CA6E72E-3DE0-412D-9974-5B3224AB4E11}" type="parTrans" cxnId="{BB94ECC3-B553-451F-A74C-67DF95C3FE46}">
      <dgm:prSet/>
      <dgm:spPr/>
      <dgm:t>
        <a:bodyPr/>
        <a:lstStyle/>
        <a:p>
          <a:endParaRPr lang="nl-NL"/>
        </a:p>
      </dgm:t>
    </dgm:pt>
    <dgm:pt modelId="{218B6871-34DF-46A4-9BC2-AFEA3647EA0B}" type="sibTrans" cxnId="{BB94ECC3-B553-451F-A74C-67DF95C3FE46}">
      <dgm:prSet/>
      <dgm:spPr/>
      <dgm:t>
        <a:bodyPr/>
        <a:lstStyle/>
        <a:p>
          <a:endParaRPr lang="nl-NL"/>
        </a:p>
      </dgm:t>
    </dgm:pt>
    <dgm:pt modelId="{C2EE56BE-9693-45C1-A459-820819947C32}">
      <dgm:prSet custT="1"/>
      <dgm:spPr/>
      <dgm:t>
        <a:bodyPr/>
        <a:lstStyle/>
        <a:p>
          <a:r>
            <a:rPr lang="nl-NL" sz="900" dirty="0">
              <a:hlinkClick xmlns:r="http://schemas.openxmlformats.org/officeDocument/2006/relationships" r:id="rId6"/>
            </a:rPr>
            <a:t>Cyberpesten (VPN-gids)</a:t>
          </a:r>
          <a:r>
            <a:rPr lang="nl-NL" sz="600" dirty="0"/>
            <a:t> </a:t>
          </a:r>
        </a:p>
      </dgm:t>
    </dgm:pt>
    <dgm:pt modelId="{F48C016C-262D-46C2-8DE0-B99C62CAAB0E}" type="parTrans" cxnId="{8A500525-E0A3-4358-80DE-F46867F062DF}">
      <dgm:prSet/>
      <dgm:spPr/>
      <dgm:t>
        <a:bodyPr/>
        <a:lstStyle/>
        <a:p>
          <a:endParaRPr lang="nl-NL"/>
        </a:p>
      </dgm:t>
    </dgm:pt>
    <dgm:pt modelId="{83FB485C-D943-47B3-BBEE-B6919CC952E9}" type="sibTrans" cxnId="{8A500525-E0A3-4358-80DE-F46867F062DF}">
      <dgm:prSet/>
      <dgm:spPr/>
      <dgm:t>
        <a:bodyPr/>
        <a:lstStyle/>
        <a:p>
          <a:endParaRPr lang="nl-NL"/>
        </a:p>
      </dgm:t>
    </dgm:pt>
    <dgm:pt modelId="{C5DCD94A-328F-40C9-873A-84115DFFDB23}">
      <dgm:prSet custT="1"/>
      <dgm:spPr/>
      <dgm:t>
        <a:bodyPr/>
        <a:lstStyle/>
        <a:p>
          <a:r>
            <a:rPr lang="nl-NL" sz="900" dirty="0">
              <a:hlinkClick xmlns:r="http://schemas.openxmlformats.org/officeDocument/2006/relationships" r:id="rId3"/>
            </a:rPr>
            <a:t>Media- wijsheid </a:t>
          </a:r>
          <a:endParaRPr lang="nl-NL" sz="900" dirty="0"/>
        </a:p>
      </dgm:t>
    </dgm:pt>
    <dgm:pt modelId="{30781D5A-89A9-4553-9DE8-B8942FDD15A7}" type="parTrans" cxnId="{AE9A9BB2-2BA5-46D8-8733-BBD5D82FFAEC}">
      <dgm:prSet/>
      <dgm:spPr/>
      <dgm:t>
        <a:bodyPr/>
        <a:lstStyle/>
        <a:p>
          <a:endParaRPr lang="nl-NL"/>
        </a:p>
      </dgm:t>
    </dgm:pt>
    <dgm:pt modelId="{D55E7D79-68C5-4D92-B69A-BA9B4FFE89AE}" type="sibTrans" cxnId="{AE9A9BB2-2BA5-46D8-8733-BBD5D82FFAEC}">
      <dgm:prSet/>
      <dgm:spPr/>
      <dgm:t>
        <a:bodyPr/>
        <a:lstStyle/>
        <a:p>
          <a:endParaRPr lang="nl-NL"/>
        </a:p>
      </dgm:t>
    </dgm:pt>
    <dgm:pt modelId="{5D757938-4477-4EF2-BB5C-CFCA8B5E23D7}">
      <dgm:prSet custT="1"/>
      <dgm:spPr/>
      <dgm:t>
        <a:bodyPr/>
        <a:lstStyle/>
        <a:p>
          <a:r>
            <a:rPr lang="nl-NL" sz="900" dirty="0">
              <a:hlinkClick xmlns:r="http://schemas.openxmlformats.org/officeDocument/2006/relationships" r:id="rId7"/>
            </a:rPr>
            <a:t>Sense, </a:t>
          </a:r>
          <a:r>
            <a:rPr lang="nl-NL" sz="900" dirty="0" err="1">
              <a:hlinkClick xmlns:r="http://schemas.openxmlformats.org/officeDocument/2006/relationships" r:id="rId7"/>
            </a:rPr>
            <a:t>sexting</a:t>
          </a:r>
          <a:endParaRPr lang="nl-NL" sz="900" dirty="0"/>
        </a:p>
      </dgm:t>
    </dgm:pt>
    <dgm:pt modelId="{69FD2E26-F81A-474D-810D-183882FAB853}" type="parTrans" cxnId="{081FB57F-5A62-4BC8-AC96-57EA5688ADF6}">
      <dgm:prSet/>
      <dgm:spPr/>
      <dgm:t>
        <a:bodyPr/>
        <a:lstStyle/>
        <a:p>
          <a:endParaRPr lang="nl-NL"/>
        </a:p>
      </dgm:t>
    </dgm:pt>
    <dgm:pt modelId="{8B13F6AE-F946-4A1A-83AB-2F4E1B5922BA}" type="sibTrans" cxnId="{081FB57F-5A62-4BC8-AC96-57EA5688ADF6}">
      <dgm:prSet/>
      <dgm:spPr/>
      <dgm:t>
        <a:bodyPr/>
        <a:lstStyle/>
        <a:p>
          <a:endParaRPr lang="nl-NL"/>
        </a:p>
      </dgm:t>
    </dgm:pt>
    <dgm:pt modelId="{261E68DF-1CB9-4F31-BD33-F1CD082947F7}" type="pres">
      <dgm:prSet presAssocID="{700DB372-1AF6-4265-959A-4E9397ACBD1B}" presName="cycle" presStyleCnt="0">
        <dgm:presLayoutVars>
          <dgm:chMax val="1"/>
          <dgm:dir/>
          <dgm:animLvl val="ctr"/>
          <dgm:resizeHandles val="exact"/>
        </dgm:presLayoutVars>
      </dgm:prSet>
      <dgm:spPr/>
    </dgm:pt>
    <dgm:pt modelId="{BC25891B-CCF6-4B2C-9AA3-97C59AD35468}" type="pres">
      <dgm:prSet presAssocID="{51C8BC04-F36C-4025-888A-663CCA6018C6}" presName="centerShape" presStyleLbl="node0" presStyleIdx="0" presStyleCnt="1"/>
      <dgm:spPr/>
    </dgm:pt>
    <dgm:pt modelId="{4CD6260F-DE19-4536-84F5-5A21250FE0AD}" type="pres">
      <dgm:prSet presAssocID="{8C63A79F-3133-4145-A134-1F87D1DB7726}" presName="Name9" presStyleLbl="parChTrans1D2" presStyleIdx="0" presStyleCnt="8"/>
      <dgm:spPr/>
    </dgm:pt>
    <dgm:pt modelId="{64E5455A-13E5-4C78-A4BE-787EE0E0B3AB}" type="pres">
      <dgm:prSet presAssocID="{8C63A79F-3133-4145-A134-1F87D1DB7726}" presName="connTx" presStyleLbl="parChTrans1D2" presStyleIdx="0" presStyleCnt="8"/>
      <dgm:spPr/>
    </dgm:pt>
    <dgm:pt modelId="{8E511041-6EF1-4D69-B973-AD918CB510B0}" type="pres">
      <dgm:prSet presAssocID="{1B85910B-7573-4460-B423-1B6A0164310F}" presName="node" presStyleLbl="node1" presStyleIdx="0" presStyleCnt="8">
        <dgm:presLayoutVars>
          <dgm:bulletEnabled val="1"/>
        </dgm:presLayoutVars>
      </dgm:prSet>
      <dgm:spPr/>
    </dgm:pt>
    <dgm:pt modelId="{71C8CEB8-1751-4E92-838D-02E7B0A98B3C}" type="pres">
      <dgm:prSet presAssocID="{B5AFB575-150D-41B4-9216-28348755FFC4}" presName="Name9" presStyleLbl="parChTrans1D2" presStyleIdx="1" presStyleCnt="8"/>
      <dgm:spPr/>
    </dgm:pt>
    <dgm:pt modelId="{09313F1B-73F7-4387-98AC-D2F14A43C0A5}" type="pres">
      <dgm:prSet presAssocID="{B5AFB575-150D-41B4-9216-28348755FFC4}" presName="connTx" presStyleLbl="parChTrans1D2" presStyleIdx="1" presStyleCnt="8"/>
      <dgm:spPr/>
    </dgm:pt>
    <dgm:pt modelId="{4BBE2FAF-36AE-4DA3-996E-3012E15E36CE}" type="pres">
      <dgm:prSet presAssocID="{441F19FB-D287-41A6-AF69-9229B36D9B66}" presName="node" presStyleLbl="node1" presStyleIdx="1" presStyleCnt="8">
        <dgm:presLayoutVars>
          <dgm:bulletEnabled val="1"/>
        </dgm:presLayoutVars>
      </dgm:prSet>
      <dgm:spPr/>
    </dgm:pt>
    <dgm:pt modelId="{F911E689-E808-4029-87D5-6DD94A25AFD1}" type="pres">
      <dgm:prSet presAssocID="{30781D5A-89A9-4553-9DE8-B8942FDD15A7}" presName="Name9" presStyleLbl="parChTrans1D2" presStyleIdx="2" presStyleCnt="8"/>
      <dgm:spPr/>
    </dgm:pt>
    <dgm:pt modelId="{3F870F1B-9C60-464B-92F0-BBF18B7BB851}" type="pres">
      <dgm:prSet presAssocID="{30781D5A-89A9-4553-9DE8-B8942FDD15A7}" presName="connTx" presStyleLbl="parChTrans1D2" presStyleIdx="2" presStyleCnt="8"/>
      <dgm:spPr/>
    </dgm:pt>
    <dgm:pt modelId="{8267217A-93F7-453A-AC3E-FBB35C524F2A}" type="pres">
      <dgm:prSet presAssocID="{C5DCD94A-328F-40C9-873A-84115DFFDB23}" presName="node" presStyleLbl="node1" presStyleIdx="2" presStyleCnt="8">
        <dgm:presLayoutVars>
          <dgm:bulletEnabled val="1"/>
        </dgm:presLayoutVars>
      </dgm:prSet>
      <dgm:spPr/>
    </dgm:pt>
    <dgm:pt modelId="{2FC47F25-09D8-445F-BB51-E4F1BDF9EDDD}" type="pres">
      <dgm:prSet presAssocID="{69FD2E26-F81A-474D-810D-183882FAB853}" presName="Name9" presStyleLbl="parChTrans1D2" presStyleIdx="3" presStyleCnt="8"/>
      <dgm:spPr/>
    </dgm:pt>
    <dgm:pt modelId="{01CA7406-10D9-4BF7-956D-20C4AF2D9926}" type="pres">
      <dgm:prSet presAssocID="{69FD2E26-F81A-474D-810D-183882FAB853}" presName="connTx" presStyleLbl="parChTrans1D2" presStyleIdx="3" presStyleCnt="8"/>
      <dgm:spPr/>
    </dgm:pt>
    <dgm:pt modelId="{87BBD931-73DC-4BEB-B537-EA6669B95A19}" type="pres">
      <dgm:prSet presAssocID="{5D757938-4477-4EF2-BB5C-CFCA8B5E23D7}" presName="node" presStyleLbl="node1" presStyleIdx="3" presStyleCnt="8">
        <dgm:presLayoutVars>
          <dgm:bulletEnabled val="1"/>
        </dgm:presLayoutVars>
      </dgm:prSet>
      <dgm:spPr/>
    </dgm:pt>
    <dgm:pt modelId="{8054D7CB-B756-45A6-A1A1-BC8227EF7A9B}" type="pres">
      <dgm:prSet presAssocID="{F48C016C-262D-46C2-8DE0-B99C62CAAB0E}" presName="Name9" presStyleLbl="parChTrans1D2" presStyleIdx="4" presStyleCnt="8"/>
      <dgm:spPr/>
    </dgm:pt>
    <dgm:pt modelId="{801A1531-E428-4B29-ACBE-129A38D03D5D}" type="pres">
      <dgm:prSet presAssocID="{F48C016C-262D-46C2-8DE0-B99C62CAAB0E}" presName="connTx" presStyleLbl="parChTrans1D2" presStyleIdx="4" presStyleCnt="8"/>
      <dgm:spPr/>
    </dgm:pt>
    <dgm:pt modelId="{F8FFBD33-21A9-434E-BA51-9647E39F369B}" type="pres">
      <dgm:prSet presAssocID="{C2EE56BE-9693-45C1-A459-820819947C32}" presName="node" presStyleLbl="node1" presStyleIdx="4" presStyleCnt="8">
        <dgm:presLayoutVars>
          <dgm:bulletEnabled val="1"/>
        </dgm:presLayoutVars>
      </dgm:prSet>
      <dgm:spPr/>
    </dgm:pt>
    <dgm:pt modelId="{F70C34A9-5829-4EDA-AC39-8CDDE75910EE}" type="pres">
      <dgm:prSet presAssocID="{9CA6E72E-3DE0-412D-9974-5B3224AB4E11}" presName="Name9" presStyleLbl="parChTrans1D2" presStyleIdx="5" presStyleCnt="8"/>
      <dgm:spPr/>
    </dgm:pt>
    <dgm:pt modelId="{204C0AAD-6557-422E-BEEF-D776536DC1F8}" type="pres">
      <dgm:prSet presAssocID="{9CA6E72E-3DE0-412D-9974-5B3224AB4E11}" presName="connTx" presStyleLbl="parChTrans1D2" presStyleIdx="5" presStyleCnt="8"/>
      <dgm:spPr/>
    </dgm:pt>
    <dgm:pt modelId="{10879E2B-A21E-4EA7-ACED-26EF2C6C6E6D}" type="pres">
      <dgm:prSet presAssocID="{377B619E-C487-4A10-954B-41F917B24640}" presName="node" presStyleLbl="node1" presStyleIdx="5" presStyleCnt="8" custScaleX="105834" custScaleY="105023">
        <dgm:presLayoutVars>
          <dgm:bulletEnabled val="1"/>
        </dgm:presLayoutVars>
      </dgm:prSet>
      <dgm:spPr/>
    </dgm:pt>
    <dgm:pt modelId="{85C1593B-1F82-43A5-A171-D3FC5228C844}" type="pres">
      <dgm:prSet presAssocID="{78202671-293E-4B01-8F74-5F165B87E971}" presName="Name9" presStyleLbl="parChTrans1D2" presStyleIdx="6" presStyleCnt="8"/>
      <dgm:spPr/>
    </dgm:pt>
    <dgm:pt modelId="{79C92BD8-F551-4AC9-A361-91248E787596}" type="pres">
      <dgm:prSet presAssocID="{78202671-293E-4B01-8F74-5F165B87E971}" presName="connTx" presStyleLbl="parChTrans1D2" presStyleIdx="6" presStyleCnt="8"/>
      <dgm:spPr/>
    </dgm:pt>
    <dgm:pt modelId="{13C724C1-BB6D-4DDF-AA4D-FD4C8924C823}" type="pres">
      <dgm:prSet presAssocID="{7C1C3037-FD0E-4E52-81D6-D9483E90AA86}" presName="node" presStyleLbl="node1" presStyleIdx="6" presStyleCnt="8">
        <dgm:presLayoutVars>
          <dgm:bulletEnabled val="1"/>
        </dgm:presLayoutVars>
      </dgm:prSet>
      <dgm:spPr/>
    </dgm:pt>
    <dgm:pt modelId="{FF26B50D-97DD-40A3-AFE1-CE62677A51D1}" type="pres">
      <dgm:prSet presAssocID="{C53F5F1D-D2C2-495F-9347-A849C1E0EB01}" presName="Name9" presStyleLbl="parChTrans1D2" presStyleIdx="7" presStyleCnt="8"/>
      <dgm:spPr/>
    </dgm:pt>
    <dgm:pt modelId="{F518380C-6562-4CB4-9125-5E9C78E58E5F}" type="pres">
      <dgm:prSet presAssocID="{C53F5F1D-D2C2-495F-9347-A849C1E0EB01}" presName="connTx" presStyleLbl="parChTrans1D2" presStyleIdx="7" presStyleCnt="8"/>
      <dgm:spPr/>
    </dgm:pt>
    <dgm:pt modelId="{597126A1-3E94-4679-A7AE-21E3CDE929CC}" type="pres">
      <dgm:prSet presAssocID="{3E4D277E-9FE0-4C70-97FC-4DC06C4F9F0A}" presName="node" presStyleLbl="node1" presStyleIdx="7" presStyleCnt="8" custScaleX="103702" custScaleY="99238">
        <dgm:presLayoutVars>
          <dgm:bulletEnabled val="1"/>
        </dgm:presLayoutVars>
      </dgm:prSet>
      <dgm:spPr/>
    </dgm:pt>
  </dgm:ptLst>
  <dgm:cxnLst>
    <dgm:cxn modelId="{BE3D6A01-99D1-4EAE-AFCA-683AB255A3E4}" type="presOf" srcId="{1B85910B-7573-4460-B423-1B6A0164310F}" destId="{8E511041-6EF1-4D69-B973-AD918CB510B0}" srcOrd="0" destOrd="0" presId="urn:microsoft.com/office/officeart/2005/8/layout/radial1"/>
    <dgm:cxn modelId="{22225C03-9C80-42DD-9B55-4A45BD0D7E53}" type="presOf" srcId="{F48C016C-262D-46C2-8DE0-B99C62CAAB0E}" destId="{801A1531-E428-4B29-ACBE-129A38D03D5D}" srcOrd="1" destOrd="0" presId="urn:microsoft.com/office/officeart/2005/8/layout/radial1"/>
    <dgm:cxn modelId="{18C5B610-7742-49F0-81C2-6056EB4FBA71}" type="presOf" srcId="{9CA6E72E-3DE0-412D-9974-5B3224AB4E11}" destId="{F70C34A9-5829-4EDA-AC39-8CDDE75910EE}" srcOrd="0" destOrd="0" presId="urn:microsoft.com/office/officeart/2005/8/layout/radial1"/>
    <dgm:cxn modelId="{196F0913-A76D-4C7B-BEE8-48607AA7ECF0}" srcId="{700DB372-1AF6-4265-959A-4E9397ACBD1B}" destId="{51C8BC04-F36C-4025-888A-663CCA6018C6}" srcOrd="0" destOrd="0" parTransId="{927D9B53-D9C9-4718-A5B2-FA08426091F7}" sibTransId="{97E46604-5FE3-44DC-8EDD-AFB679E8A482}"/>
    <dgm:cxn modelId="{819B9419-9745-47FE-9A7C-2BB8035FC68C}" type="presOf" srcId="{B5AFB575-150D-41B4-9216-28348755FFC4}" destId="{09313F1B-73F7-4387-98AC-D2F14A43C0A5}" srcOrd="1" destOrd="0" presId="urn:microsoft.com/office/officeart/2005/8/layout/radial1"/>
    <dgm:cxn modelId="{810CE61B-2AB2-4033-B73F-6F1DFB22278D}" srcId="{51C8BC04-F36C-4025-888A-663CCA6018C6}" destId="{1B85910B-7573-4460-B423-1B6A0164310F}" srcOrd="0" destOrd="0" parTransId="{8C63A79F-3133-4145-A134-1F87D1DB7726}" sibTransId="{385E3FB6-055F-423B-A20F-AF60BA2AE30D}"/>
    <dgm:cxn modelId="{D0971823-645A-4B24-A00D-D1EBC92740E2}" type="presOf" srcId="{8C63A79F-3133-4145-A134-1F87D1DB7726}" destId="{4CD6260F-DE19-4536-84F5-5A21250FE0AD}" srcOrd="0" destOrd="0" presId="urn:microsoft.com/office/officeart/2005/8/layout/radial1"/>
    <dgm:cxn modelId="{8A500525-E0A3-4358-80DE-F46867F062DF}" srcId="{51C8BC04-F36C-4025-888A-663CCA6018C6}" destId="{C2EE56BE-9693-45C1-A459-820819947C32}" srcOrd="4" destOrd="0" parTransId="{F48C016C-262D-46C2-8DE0-B99C62CAAB0E}" sibTransId="{83FB485C-D943-47B3-BBEE-B6919CC952E9}"/>
    <dgm:cxn modelId="{142F4C27-73A0-4A88-844A-2720756D11DE}" type="presOf" srcId="{700DB372-1AF6-4265-959A-4E9397ACBD1B}" destId="{261E68DF-1CB9-4F31-BD33-F1CD082947F7}" srcOrd="0" destOrd="0" presId="urn:microsoft.com/office/officeart/2005/8/layout/radial1"/>
    <dgm:cxn modelId="{B85A982E-A84E-4D49-8BA3-9D02C99A107D}" srcId="{51C8BC04-F36C-4025-888A-663CCA6018C6}" destId="{7C1C3037-FD0E-4E52-81D6-D9483E90AA86}" srcOrd="6" destOrd="0" parTransId="{78202671-293E-4B01-8F74-5F165B87E971}" sibTransId="{3F108A75-8739-46A0-B74F-D31B300A135B}"/>
    <dgm:cxn modelId="{9D5B5335-AFAC-4502-897C-CD9557C5F43F}" type="presOf" srcId="{F48C016C-262D-46C2-8DE0-B99C62CAAB0E}" destId="{8054D7CB-B756-45A6-A1A1-BC8227EF7A9B}" srcOrd="0" destOrd="0" presId="urn:microsoft.com/office/officeart/2005/8/layout/radial1"/>
    <dgm:cxn modelId="{C25F903B-546C-4375-8454-7D545D240993}" type="presOf" srcId="{377B619E-C487-4A10-954B-41F917B24640}" destId="{10879E2B-A21E-4EA7-ACED-26EF2C6C6E6D}" srcOrd="0" destOrd="0" presId="urn:microsoft.com/office/officeart/2005/8/layout/radial1"/>
    <dgm:cxn modelId="{6915515C-E828-44C4-9CA9-19232F9A7A09}" type="presOf" srcId="{B5AFB575-150D-41B4-9216-28348755FFC4}" destId="{71C8CEB8-1751-4E92-838D-02E7B0A98B3C}" srcOrd="0" destOrd="0" presId="urn:microsoft.com/office/officeart/2005/8/layout/radial1"/>
    <dgm:cxn modelId="{8B2ED164-FF46-4F51-9878-40347A7B9FB6}" type="presOf" srcId="{C2EE56BE-9693-45C1-A459-820819947C32}" destId="{F8FFBD33-21A9-434E-BA51-9647E39F369B}" srcOrd="0" destOrd="0" presId="urn:microsoft.com/office/officeart/2005/8/layout/radial1"/>
    <dgm:cxn modelId="{B4099166-097B-42A8-8539-30BCD7983362}" type="presOf" srcId="{C53F5F1D-D2C2-495F-9347-A849C1E0EB01}" destId="{F518380C-6562-4CB4-9125-5E9C78E58E5F}" srcOrd="1" destOrd="0" presId="urn:microsoft.com/office/officeart/2005/8/layout/radial1"/>
    <dgm:cxn modelId="{6B75364A-B6A3-40BD-955B-0B4112CA0C51}" type="presOf" srcId="{30781D5A-89A9-4553-9DE8-B8942FDD15A7}" destId="{3F870F1B-9C60-464B-92F0-BBF18B7BB851}" srcOrd="1" destOrd="0" presId="urn:microsoft.com/office/officeart/2005/8/layout/radial1"/>
    <dgm:cxn modelId="{BECB626F-79C7-4476-941A-A8FC1D823080}" type="presOf" srcId="{30781D5A-89A9-4553-9DE8-B8942FDD15A7}" destId="{F911E689-E808-4029-87D5-6DD94A25AFD1}" srcOrd="0" destOrd="0" presId="urn:microsoft.com/office/officeart/2005/8/layout/radial1"/>
    <dgm:cxn modelId="{04BB8F74-300A-4A7A-A7C9-DA4AD0010789}" type="presOf" srcId="{C5DCD94A-328F-40C9-873A-84115DFFDB23}" destId="{8267217A-93F7-453A-AC3E-FBB35C524F2A}" srcOrd="0" destOrd="0" presId="urn:microsoft.com/office/officeart/2005/8/layout/radial1"/>
    <dgm:cxn modelId="{6ECD4B57-E978-46DD-9854-7E51C97D2302}" type="presOf" srcId="{9CA6E72E-3DE0-412D-9974-5B3224AB4E11}" destId="{204C0AAD-6557-422E-BEEF-D776536DC1F8}" srcOrd="1" destOrd="0" presId="urn:microsoft.com/office/officeart/2005/8/layout/radial1"/>
    <dgm:cxn modelId="{081FB57F-5A62-4BC8-AC96-57EA5688ADF6}" srcId="{51C8BC04-F36C-4025-888A-663CCA6018C6}" destId="{5D757938-4477-4EF2-BB5C-CFCA8B5E23D7}" srcOrd="3" destOrd="0" parTransId="{69FD2E26-F81A-474D-810D-183882FAB853}" sibTransId="{8B13F6AE-F946-4A1A-83AB-2F4E1B5922BA}"/>
    <dgm:cxn modelId="{8754E27F-D7DD-4BA2-806E-767456130F54}" type="presOf" srcId="{C53F5F1D-D2C2-495F-9347-A849C1E0EB01}" destId="{FF26B50D-97DD-40A3-AFE1-CE62677A51D1}" srcOrd="0" destOrd="0" presId="urn:microsoft.com/office/officeart/2005/8/layout/radial1"/>
    <dgm:cxn modelId="{F63F1E85-EBD3-4177-85A4-8EB817C001AA}" type="presOf" srcId="{5D757938-4477-4EF2-BB5C-CFCA8B5E23D7}" destId="{87BBD931-73DC-4BEB-B537-EA6669B95A19}" srcOrd="0" destOrd="0" presId="urn:microsoft.com/office/officeart/2005/8/layout/radial1"/>
    <dgm:cxn modelId="{C0814D8F-4A06-4944-AF98-F8B7FCA866AD}" type="presOf" srcId="{69FD2E26-F81A-474D-810D-183882FAB853}" destId="{2FC47F25-09D8-445F-BB51-E4F1BDF9EDDD}" srcOrd="0" destOrd="0" presId="urn:microsoft.com/office/officeart/2005/8/layout/radial1"/>
    <dgm:cxn modelId="{97FED9AD-BCAC-44A2-8583-4931AF5DB153}" type="presOf" srcId="{78202671-293E-4B01-8F74-5F165B87E971}" destId="{85C1593B-1F82-43A5-A171-D3FC5228C844}" srcOrd="0" destOrd="0" presId="urn:microsoft.com/office/officeart/2005/8/layout/radial1"/>
    <dgm:cxn modelId="{214642AF-CF69-49D4-A712-7D404E0136E1}" type="presOf" srcId="{3E4D277E-9FE0-4C70-97FC-4DC06C4F9F0A}" destId="{597126A1-3E94-4679-A7AE-21E3CDE929CC}" srcOrd="0" destOrd="0" presId="urn:microsoft.com/office/officeart/2005/8/layout/radial1"/>
    <dgm:cxn modelId="{7B335AAF-89E9-42AC-923F-C0DED2DB0F64}" type="presOf" srcId="{69FD2E26-F81A-474D-810D-183882FAB853}" destId="{01CA7406-10D9-4BF7-956D-20C4AF2D9926}" srcOrd="1" destOrd="0" presId="urn:microsoft.com/office/officeart/2005/8/layout/radial1"/>
    <dgm:cxn modelId="{DCCD34B0-43B2-4286-8AB9-C91F2FF7121B}" type="presOf" srcId="{78202671-293E-4B01-8F74-5F165B87E971}" destId="{79C92BD8-F551-4AC9-A361-91248E787596}" srcOrd="1" destOrd="0" presId="urn:microsoft.com/office/officeart/2005/8/layout/radial1"/>
    <dgm:cxn modelId="{0D810EB1-D1B7-4D68-BE6F-823541EBAD9D}" srcId="{51C8BC04-F36C-4025-888A-663CCA6018C6}" destId="{3E4D277E-9FE0-4C70-97FC-4DC06C4F9F0A}" srcOrd="7" destOrd="0" parTransId="{C53F5F1D-D2C2-495F-9347-A849C1E0EB01}" sibTransId="{DCB8AE45-5CD3-46CF-A8E4-67E1392DE1AF}"/>
    <dgm:cxn modelId="{AE9A9BB2-2BA5-46D8-8733-BBD5D82FFAEC}" srcId="{51C8BC04-F36C-4025-888A-663CCA6018C6}" destId="{C5DCD94A-328F-40C9-873A-84115DFFDB23}" srcOrd="2" destOrd="0" parTransId="{30781D5A-89A9-4553-9DE8-B8942FDD15A7}" sibTransId="{D55E7D79-68C5-4D92-B69A-BA9B4FFE89AE}"/>
    <dgm:cxn modelId="{BB94ECC3-B553-451F-A74C-67DF95C3FE46}" srcId="{51C8BC04-F36C-4025-888A-663CCA6018C6}" destId="{377B619E-C487-4A10-954B-41F917B24640}" srcOrd="5" destOrd="0" parTransId="{9CA6E72E-3DE0-412D-9974-5B3224AB4E11}" sibTransId="{218B6871-34DF-46A4-9BC2-AFEA3647EA0B}"/>
    <dgm:cxn modelId="{04D6CADB-5188-4C03-9A2E-A7A303FD7536}" srcId="{51C8BC04-F36C-4025-888A-663CCA6018C6}" destId="{441F19FB-D287-41A6-AF69-9229B36D9B66}" srcOrd="1" destOrd="0" parTransId="{B5AFB575-150D-41B4-9216-28348755FFC4}" sibTransId="{088818E3-913C-461C-8216-BAB0056EB15B}"/>
    <dgm:cxn modelId="{503A4DDD-E519-416B-8E05-572F23B1B11B}" type="presOf" srcId="{441F19FB-D287-41A6-AF69-9229B36D9B66}" destId="{4BBE2FAF-36AE-4DA3-996E-3012E15E36CE}" srcOrd="0" destOrd="0" presId="urn:microsoft.com/office/officeart/2005/8/layout/radial1"/>
    <dgm:cxn modelId="{071D51E5-CEE0-4F6F-A89E-A509B1FCF5E5}" type="presOf" srcId="{7C1C3037-FD0E-4E52-81D6-D9483E90AA86}" destId="{13C724C1-BB6D-4DDF-AA4D-FD4C8924C823}" srcOrd="0" destOrd="0" presId="urn:microsoft.com/office/officeart/2005/8/layout/radial1"/>
    <dgm:cxn modelId="{880FABEE-9658-4DEC-8119-B0F68C3F1A51}" type="presOf" srcId="{51C8BC04-F36C-4025-888A-663CCA6018C6}" destId="{BC25891B-CCF6-4B2C-9AA3-97C59AD35468}" srcOrd="0" destOrd="0" presId="urn:microsoft.com/office/officeart/2005/8/layout/radial1"/>
    <dgm:cxn modelId="{43F29AF6-84D0-4A7D-9475-070C97091BBA}" type="presOf" srcId="{8C63A79F-3133-4145-A134-1F87D1DB7726}" destId="{64E5455A-13E5-4C78-A4BE-787EE0E0B3AB}" srcOrd="1" destOrd="0" presId="urn:microsoft.com/office/officeart/2005/8/layout/radial1"/>
    <dgm:cxn modelId="{E00DCC6D-CC2F-4001-B1B7-678D2C42BBF5}" type="presParOf" srcId="{261E68DF-1CB9-4F31-BD33-F1CD082947F7}" destId="{BC25891B-CCF6-4B2C-9AA3-97C59AD35468}" srcOrd="0" destOrd="0" presId="urn:microsoft.com/office/officeart/2005/8/layout/radial1"/>
    <dgm:cxn modelId="{E7D9F23F-5A8A-48EA-A260-D9784B3B682F}" type="presParOf" srcId="{261E68DF-1CB9-4F31-BD33-F1CD082947F7}" destId="{4CD6260F-DE19-4536-84F5-5A21250FE0AD}" srcOrd="1" destOrd="0" presId="urn:microsoft.com/office/officeart/2005/8/layout/radial1"/>
    <dgm:cxn modelId="{2A1AA681-E99B-4EBC-9258-D038BF97439E}" type="presParOf" srcId="{4CD6260F-DE19-4536-84F5-5A21250FE0AD}" destId="{64E5455A-13E5-4C78-A4BE-787EE0E0B3AB}" srcOrd="0" destOrd="0" presId="urn:microsoft.com/office/officeart/2005/8/layout/radial1"/>
    <dgm:cxn modelId="{30665A7B-E896-4781-9DD2-9504C6624BC6}" type="presParOf" srcId="{261E68DF-1CB9-4F31-BD33-F1CD082947F7}" destId="{8E511041-6EF1-4D69-B973-AD918CB510B0}" srcOrd="2" destOrd="0" presId="urn:microsoft.com/office/officeart/2005/8/layout/radial1"/>
    <dgm:cxn modelId="{725A60E8-3A0F-47A1-ADBF-EA5F4F2DF84F}" type="presParOf" srcId="{261E68DF-1CB9-4F31-BD33-F1CD082947F7}" destId="{71C8CEB8-1751-4E92-838D-02E7B0A98B3C}" srcOrd="3" destOrd="0" presId="urn:microsoft.com/office/officeart/2005/8/layout/radial1"/>
    <dgm:cxn modelId="{44BF2543-A73B-4CD4-8BCF-D729A12FC2D1}" type="presParOf" srcId="{71C8CEB8-1751-4E92-838D-02E7B0A98B3C}" destId="{09313F1B-73F7-4387-98AC-D2F14A43C0A5}" srcOrd="0" destOrd="0" presId="urn:microsoft.com/office/officeart/2005/8/layout/radial1"/>
    <dgm:cxn modelId="{88EA97AE-1314-409B-9755-BA6C6624FAD7}" type="presParOf" srcId="{261E68DF-1CB9-4F31-BD33-F1CD082947F7}" destId="{4BBE2FAF-36AE-4DA3-996E-3012E15E36CE}" srcOrd="4" destOrd="0" presId="urn:microsoft.com/office/officeart/2005/8/layout/radial1"/>
    <dgm:cxn modelId="{AF412B74-171C-4FFE-98BD-8D1C9765BC88}" type="presParOf" srcId="{261E68DF-1CB9-4F31-BD33-F1CD082947F7}" destId="{F911E689-E808-4029-87D5-6DD94A25AFD1}" srcOrd="5" destOrd="0" presId="urn:microsoft.com/office/officeart/2005/8/layout/radial1"/>
    <dgm:cxn modelId="{F9AABE07-7A2E-4BD8-ACCB-A56208E93356}" type="presParOf" srcId="{F911E689-E808-4029-87D5-6DD94A25AFD1}" destId="{3F870F1B-9C60-464B-92F0-BBF18B7BB851}" srcOrd="0" destOrd="0" presId="urn:microsoft.com/office/officeart/2005/8/layout/radial1"/>
    <dgm:cxn modelId="{15B1FBAF-638A-4195-934E-FE8380E3A0A7}" type="presParOf" srcId="{261E68DF-1CB9-4F31-BD33-F1CD082947F7}" destId="{8267217A-93F7-453A-AC3E-FBB35C524F2A}" srcOrd="6" destOrd="0" presId="urn:microsoft.com/office/officeart/2005/8/layout/radial1"/>
    <dgm:cxn modelId="{364E839E-BA97-4902-B5D3-5C8C4025667C}" type="presParOf" srcId="{261E68DF-1CB9-4F31-BD33-F1CD082947F7}" destId="{2FC47F25-09D8-445F-BB51-E4F1BDF9EDDD}" srcOrd="7" destOrd="0" presId="urn:microsoft.com/office/officeart/2005/8/layout/radial1"/>
    <dgm:cxn modelId="{86FC28FE-91B0-48A9-8547-B3EDF0863710}" type="presParOf" srcId="{2FC47F25-09D8-445F-BB51-E4F1BDF9EDDD}" destId="{01CA7406-10D9-4BF7-956D-20C4AF2D9926}" srcOrd="0" destOrd="0" presId="urn:microsoft.com/office/officeart/2005/8/layout/radial1"/>
    <dgm:cxn modelId="{333CCDCD-528D-4367-86AB-7E5116E79466}" type="presParOf" srcId="{261E68DF-1CB9-4F31-BD33-F1CD082947F7}" destId="{87BBD931-73DC-4BEB-B537-EA6669B95A19}" srcOrd="8" destOrd="0" presId="urn:microsoft.com/office/officeart/2005/8/layout/radial1"/>
    <dgm:cxn modelId="{144CFBC8-9636-4644-A68D-5DFC93AFA542}" type="presParOf" srcId="{261E68DF-1CB9-4F31-BD33-F1CD082947F7}" destId="{8054D7CB-B756-45A6-A1A1-BC8227EF7A9B}" srcOrd="9" destOrd="0" presId="urn:microsoft.com/office/officeart/2005/8/layout/radial1"/>
    <dgm:cxn modelId="{FAA4DB1E-6D6A-425A-BA8A-C72C45C59C48}" type="presParOf" srcId="{8054D7CB-B756-45A6-A1A1-BC8227EF7A9B}" destId="{801A1531-E428-4B29-ACBE-129A38D03D5D}" srcOrd="0" destOrd="0" presId="urn:microsoft.com/office/officeart/2005/8/layout/radial1"/>
    <dgm:cxn modelId="{6B56D2F2-4D1A-4681-81B2-1DF7BE838365}" type="presParOf" srcId="{261E68DF-1CB9-4F31-BD33-F1CD082947F7}" destId="{F8FFBD33-21A9-434E-BA51-9647E39F369B}" srcOrd="10" destOrd="0" presId="urn:microsoft.com/office/officeart/2005/8/layout/radial1"/>
    <dgm:cxn modelId="{CF4DF0FD-C8D9-42B1-94E9-A0B35E5A92A9}" type="presParOf" srcId="{261E68DF-1CB9-4F31-BD33-F1CD082947F7}" destId="{F70C34A9-5829-4EDA-AC39-8CDDE75910EE}" srcOrd="11" destOrd="0" presId="urn:microsoft.com/office/officeart/2005/8/layout/radial1"/>
    <dgm:cxn modelId="{DA6B0118-4B4C-4B2F-9952-F5C31812E242}" type="presParOf" srcId="{F70C34A9-5829-4EDA-AC39-8CDDE75910EE}" destId="{204C0AAD-6557-422E-BEEF-D776536DC1F8}" srcOrd="0" destOrd="0" presId="urn:microsoft.com/office/officeart/2005/8/layout/radial1"/>
    <dgm:cxn modelId="{A0336A87-1B1D-425C-8755-9FF831AA1CD8}" type="presParOf" srcId="{261E68DF-1CB9-4F31-BD33-F1CD082947F7}" destId="{10879E2B-A21E-4EA7-ACED-26EF2C6C6E6D}" srcOrd="12" destOrd="0" presId="urn:microsoft.com/office/officeart/2005/8/layout/radial1"/>
    <dgm:cxn modelId="{C4E8A93D-388E-4A42-9D3C-C7B421B72E24}" type="presParOf" srcId="{261E68DF-1CB9-4F31-BD33-F1CD082947F7}" destId="{85C1593B-1F82-43A5-A171-D3FC5228C844}" srcOrd="13" destOrd="0" presId="urn:microsoft.com/office/officeart/2005/8/layout/radial1"/>
    <dgm:cxn modelId="{6E855CB8-877B-4D9E-A867-B43B0EFDAFC8}" type="presParOf" srcId="{85C1593B-1F82-43A5-A171-D3FC5228C844}" destId="{79C92BD8-F551-4AC9-A361-91248E787596}" srcOrd="0" destOrd="0" presId="urn:microsoft.com/office/officeart/2005/8/layout/radial1"/>
    <dgm:cxn modelId="{CDC20665-A136-455E-B888-49B3E73C32BF}" type="presParOf" srcId="{261E68DF-1CB9-4F31-BD33-F1CD082947F7}" destId="{13C724C1-BB6D-4DDF-AA4D-FD4C8924C823}" srcOrd="14" destOrd="0" presId="urn:microsoft.com/office/officeart/2005/8/layout/radial1"/>
    <dgm:cxn modelId="{CCD0F8F0-46DF-4872-BA0A-01200FD266A6}" type="presParOf" srcId="{261E68DF-1CB9-4F31-BD33-F1CD082947F7}" destId="{FF26B50D-97DD-40A3-AFE1-CE62677A51D1}" srcOrd="15" destOrd="0" presId="urn:microsoft.com/office/officeart/2005/8/layout/radial1"/>
    <dgm:cxn modelId="{03FD88F9-3852-4F72-A802-C91A1717022A}" type="presParOf" srcId="{FF26B50D-97DD-40A3-AFE1-CE62677A51D1}" destId="{F518380C-6562-4CB4-9125-5E9C78E58E5F}" srcOrd="0" destOrd="0" presId="urn:microsoft.com/office/officeart/2005/8/layout/radial1"/>
    <dgm:cxn modelId="{EC89CF04-456D-4D56-9D7C-6A04DEF6D2F5}" type="presParOf" srcId="{261E68DF-1CB9-4F31-BD33-F1CD082947F7}" destId="{597126A1-3E94-4679-A7AE-21E3CDE929CC}" srcOrd="16" destOrd="0" presId="urn:microsoft.com/office/officeart/2005/8/layout/radial1"/>
  </dgm:cxnLst>
  <dgm:bg/>
  <dgm:whole/>
  <dgm:extLst>
    <a:ext uri="http://schemas.microsoft.com/office/drawing/2008/diagram">
      <dsp:dataModelExt xmlns:dsp="http://schemas.microsoft.com/office/drawing/2008/diagram" relId="rId32"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700DB372-1AF6-4265-959A-4E9397ACBD1B}" type="doc">
      <dgm:prSet loTypeId="urn:microsoft.com/office/officeart/2005/8/layout/radial1" loCatId="relationship" qsTypeId="urn:microsoft.com/office/officeart/2005/8/quickstyle/simple5" qsCatId="simple" csTypeId="urn:microsoft.com/office/officeart/2005/8/colors/accent3_1" csCatId="accent3" phldr="1"/>
      <dgm:spPr/>
      <dgm:t>
        <a:bodyPr/>
        <a:lstStyle/>
        <a:p>
          <a:endParaRPr lang="nl-NL"/>
        </a:p>
      </dgm:t>
    </dgm:pt>
    <dgm:pt modelId="{51C8BC04-F36C-4025-888A-663CCA6018C6}">
      <dgm:prSet phldrT="[Tekst]" custT="1"/>
      <dgm:spPr/>
      <dgm:t>
        <a:bodyPr/>
        <a:lstStyle/>
        <a:p>
          <a:r>
            <a:rPr lang="nl-NL" sz="1000" dirty="0"/>
            <a:t>Wetenschap</a:t>
          </a:r>
        </a:p>
      </dgm:t>
    </dgm:pt>
    <dgm:pt modelId="{927D9B53-D9C9-4718-A5B2-FA08426091F7}" type="parTrans" cxnId="{196F0913-A76D-4C7B-BEE8-48607AA7ECF0}">
      <dgm:prSet/>
      <dgm:spPr/>
      <dgm:t>
        <a:bodyPr/>
        <a:lstStyle/>
        <a:p>
          <a:endParaRPr lang="nl-NL" sz="800"/>
        </a:p>
      </dgm:t>
    </dgm:pt>
    <dgm:pt modelId="{97E46604-5FE3-44DC-8EDD-AFB679E8A482}" type="sibTrans" cxnId="{196F0913-A76D-4C7B-BEE8-48607AA7ECF0}">
      <dgm:prSet/>
      <dgm:spPr/>
      <dgm:t>
        <a:bodyPr/>
        <a:lstStyle/>
        <a:p>
          <a:endParaRPr lang="nl-NL" sz="800"/>
        </a:p>
      </dgm:t>
    </dgm:pt>
    <dgm:pt modelId="{9CA4E453-947A-446D-BC6A-F5BA54795E5F}">
      <dgm:prSet phldrT="[Tekst]" custT="1"/>
      <dgm:spPr/>
      <dgm:t>
        <a:bodyPr/>
        <a:lstStyle/>
        <a:p>
          <a:r>
            <a:rPr lang="nl-NL" sz="900" dirty="0">
              <a:hlinkClick xmlns:r="http://schemas.openxmlformats.org/officeDocument/2006/relationships" r:id="rId1"/>
            </a:rPr>
            <a:t>Lectoren Platform Sport en Bewegen</a:t>
          </a:r>
          <a:endParaRPr lang="nl-NL" sz="900" dirty="0"/>
        </a:p>
      </dgm:t>
    </dgm:pt>
    <dgm:pt modelId="{81AC98BF-3E09-44B1-8D15-7C476C60E7E8}" type="parTrans" cxnId="{59584E94-B5C9-4647-9D6D-B132189B06E9}">
      <dgm:prSet custT="1"/>
      <dgm:spPr/>
      <dgm:t>
        <a:bodyPr/>
        <a:lstStyle/>
        <a:p>
          <a:endParaRPr lang="nl-NL" sz="800"/>
        </a:p>
      </dgm:t>
    </dgm:pt>
    <dgm:pt modelId="{66D92616-81A4-4296-9AEF-340E760701C3}" type="sibTrans" cxnId="{59584E94-B5C9-4647-9D6D-B132189B06E9}">
      <dgm:prSet/>
      <dgm:spPr/>
      <dgm:t>
        <a:bodyPr/>
        <a:lstStyle/>
        <a:p>
          <a:endParaRPr lang="nl-NL" sz="800"/>
        </a:p>
      </dgm:t>
    </dgm:pt>
    <dgm:pt modelId="{1B85910B-7573-4460-B423-1B6A0164310F}">
      <dgm:prSet phldrT="[Tekst]" custT="1"/>
      <dgm:spPr/>
      <dgm:t>
        <a:bodyPr/>
        <a:lstStyle/>
        <a:p>
          <a:r>
            <a:rPr lang="nl-NL" sz="900" dirty="0">
              <a:hlinkClick xmlns:r="http://schemas.openxmlformats.org/officeDocument/2006/relationships" r:id="rId2"/>
            </a:rPr>
            <a:t>TNO</a:t>
          </a:r>
          <a:endParaRPr lang="nl-NL" sz="900" dirty="0"/>
        </a:p>
      </dgm:t>
    </dgm:pt>
    <dgm:pt modelId="{8C63A79F-3133-4145-A134-1F87D1DB7726}" type="parTrans" cxnId="{810CE61B-2AB2-4033-B73F-6F1DFB22278D}">
      <dgm:prSet custT="1"/>
      <dgm:spPr/>
      <dgm:t>
        <a:bodyPr/>
        <a:lstStyle/>
        <a:p>
          <a:endParaRPr lang="nl-NL" sz="800"/>
        </a:p>
      </dgm:t>
    </dgm:pt>
    <dgm:pt modelId="{385E3FB6-055F-423B-A20F-AF60BA2AE30D}" type="sibTrans" cxnId="{810CE61B-2AB2-4033-B73F-6F1DFB22278D}">
      <dgm:prSet/>
      <dgm:spPr/>
      <dgm:t>
        <a:bodyPr/>
        <a:lstStyle/>
        <a:p>
          <a:endParaRPr lang="nl-NL" sz="800"/>
        </a:p>
      </dgm:t>
    </dgm:pt>
    <dgm:pt modelId="{EBD2CA90-7B74-4D90-9003-9C896D50DFE7}">
      <dgm:prSet phldrT="[Tekst]" custT="1"/>
      <dgm:spPr/>
      <dgm:t>
        <a:bodyPr/>
        <a:lstStyle/>
        <a:p>
          <a:r>
            <a:rPr lang="nl-NL" sz="800" dirty="0">
              <a:hlinkClick xmlns:r="http://schemas.openxmlformats.org/officeDocument/2006/relationships" r:id="rId3" action="ppaction://hlinkfile"/>
            </a:rPr>
            <a:t>Kennisagenda Sport en Bewegen</a:t>
          </a:r>
          <a:endParaRPr lang="nl-NL" sz="900" dirty="0"/>
        </a:p>
      </dgm:t>
    </dgm:pt>
    <dgm:pt modelId="{2E96326E-BA70-46A2-8844-04FBB37493AC}" type="parTrans" cxnId="{CEEAEC21-1381-4D3F-9E27-668285376294}">
      <dgm:prSet custT="1"/>
      <dgm:spPr/>
      <dgm:t>
        <a:bodyPr/>
        <a:lstStyle/>
        <a:p>
          <a:endParaRPr lang="nl-NL" sz="800"/>
        </a:p>
      </dgm:t>
    </dgm:pt>
    <dgm:pt modelId="{EC91FF4D-D471-4250-8DAC-6BD1F295E614}" type="sibTrans" cxnId="{CEEAEC21-1381-4D3F-9E27-668285376294}">
      <dgm:prSet/>
      <dgm:spPr/>
      <dgm:t>
        <a:bodyPr/>
        <a:lstStyle/>
        <a:p>
          <a:endParaRPr lang="nl-NL" sz="800"/>
        </a:p>
      </dgm:t>
    </dgm:pt>
    <dgm:pt modelId="{EC38D415-9DD3-4E9C-A6C8-C115888009E4}">
      <dgm:prSet custT="1"/>
      <dgm:spPr/>
      <dgm:t>
        <a:bodyPr/>
        <a:lstStyle/>
        <a:p>
          <a:r>
            <a:rPr lang="nl-NL" sz="900" dirty="0">
              <a:hlinkClick xmlns:r="http://schemas.openxmlformats.org/officeDocument/2006/relationships" r:id="rId4"/>
            </a:rPr>
            <a:t>Mulier</a:t>
          </a:r>
          <a:br>
            <a:rPr lang="nl-NL" sz="900">
              <a:hlinkClick xmlns:r="http://schemas.openxmlformats.org/officeDocument/2006/relationships" r:id="rId4"/>
            </a:rPr>
          </a:br>
          <a:r>
            <a:rPr lang="nl-NL" sz="900">
              <a:hlinkClick xmlns:r="http://schemas.openxmlformats.org/officeDocument/2006/relationships" r:id="rId4"/>
            </a:rPr>
            <a:t>Instituut</a:t>
          </a:r>
          <a:endParaRPr lang="nl-NL" sz="900" dirty="0"/>
        </a:p>
      </dgm:t>
      <dgm:extLst>
        <a:ext uri="{E40237B7-FDA0-4F09-8148-C483321AD2D9}">
          <dgm14:cNvPr xmlns:dgm14="http://schemas.microsoft.com/office/drawing/2010/diagram" id="0" name="">
            <a:hlinkClick xmlns:r="http://schemas.openxmlformats.org/officeDocument/2006/relationships" r:id="rId4"/>
          </dgm14:cNvPr>
        </a:ext>
      </dgm:extLst>
    </dgm:pt>
    <dgm:pt modelId="{5E8C3485-1282-457F-B954-C162106FACDB}" type="parTrans" cxnId="{9009E76E-DED9-4C50-85F7-7009AEB71A0B}">
      <dgm:prSet custT="1"/>
      <dgm:spPr/>
      <dgm:t>
        <a:bodyPr/>
        <a:lstStyle/>
        <a:p>
          <a:endParaRPr lang="nl-NL" sz="800"/>
        </a:p>
      </dgm:t>
    </dgm:pt>
    <dgm:pt modelId="{2A877B0F-6325-4AFC-BF77-DD7E62C89E04}" type="sibTrans" cxnId="{9009E76E-DED9-4C50-85F7-7009AEB71A0B}">
      <dgm:prSet/>
      <dgm:spPr/>
      <dgm:t>
        <a:bodyPr/>
        <a:lstStyle/>
        <a:p>
          <a:endParaRPr lang="nl-NL" sz="800"/>
        </a:p>
      </dgm:t>
    </dgm:pt>
    <dgm:pt modelId="{EF6F851D-177E-4C0D-A460-1C6E9F71A335}">
      <dgm:prSet custT="1"/>
      <dgm:spPr/>
      <dgm:t>
        <a:bodyPr/>
        <a:lstStyle/>
        <a:p>
          <a:pPr>
            <a:spcAft>
              <a:spcPts val="0"/>
            </a:spcAft>
          </a:pPr>
          <a:endParaRPr lang="nl-NL" sz="500" dirty="0"/>
        </a:p>
      </dgm:t>
    </dgm:pt>
    <dgm:pt modelId="{86E0FE42-AEF4-496B-A863-D01099C5C78D}" type="parTrans" cxnId="{74C06DD3-82EA-4EEC-B6EC-D621DEF74CE6}">
      <dgm:prSet/>
      <dgm:spPr/>
      <dgm:t>
        <a:bodyPr/>
        <a:lstStyle/>
        <a:p>
          <a:endParaRPr lang="nl-NL"/>
        </a:p>
      </dgm:t>
    </dgm:pt>
    <dgm:pt modelId="{829C7BE5-EA1F-4B14-AA54-FF72DE9DDFA3}" type="sibTrans" cxnId="{74C06DD3-82EA-4EEC-B6EC-D621DEF74CE6}">
      <dgm:prSet/>
      <dgm:spPr/>
      <dgm:t>
        <a:bodyPr/>
        <a:lstStyle/>
        <a:p>
          <a:endParaRPr lang="nl-NL"/>
        </a:p>
      </dgm:t>
    </dgm:pt>
    <dgm:pt modelId="{AB9ADD36-C89A-4DC4-B03E-9266409746A9}">
      <dgm:prSet/>
      <dgm:spPr/>
      <dgm:t>
        <a:bodyPr/>
        <a:lstStyle/>
        <a:p>
          <a:r>
            <a:rPr lang="nl-NL">
              <a:hlinkClick xmlns:r="http://schemas.openxmlformats.org/officeDocument/2006/relationships" r:id="rId5"/>
            </a:rPr>
            <a:t>NWA Route Sport &amp; </a:t>
          </a:r>
          <a:r>
            <a:rPr lang="nl-NL" dirty="0">
              <a:hlinkClick xmlns:r="http://schemas.openxmlformats.org/officeDocument/2006/relationships" r:id="rId5"/>
            </a:rPr>
            <a:t>Bewegen</a:t>
          </a:r>
          <a:endParaRPr lang="nl-NL" dirty="0"/>
        </a:p>
      </dgm:t>
    </dgm:pt>
    <dgm:pt modelId="{35846A8C-B332-4271-AA26-88A024EE7A15}" type="parTrans" cxnId="{1563DA8B-0CBB-410F-9810-64301F0819B3}">
      <dgm:prSet/>
      <dgm:spPr/>
      <dgm:t>
        <a:bodyPr/>
        <a:lstStyle/>
        <a:p>
          <a:endParaRPr lang="nl-NL"/>
        </a:p>
      </dgm:t>
    </dgm:pt>
    <dgm:pt modelId="{DEF0A2F9-41E4-43FA-954C-F9628642489C}" type="sibTrans" cxnId="{1563DA8B-0CBB-410F-9810-64301F0819B3}">
      <dgm:prSet/>
      <dgm:spPr/>
      <dgm:t>
        <a:bodyPr/>
        <a:lstStyle/>
        <a:p>
          <a:endParaRPr lang="nl-NL"/>
        </a:p>
      </dgm:t>
    </dgm:pt>
    <dgm:pt modelId="{FD5C6425-6CAC-4B1C-9FBF-792BE177ECD4}">
      <dgm:prSet custT="1"/>
      <dgm:spPr/>
    </dgm:pt>
    <dgm:pt modelId="{D0411EC5-8DA8-4AF0-A64D-8E0DBB1A8818}" type="parTrans" cxnId="{1D1A14FF-FE67-4EAF-BB3C-80106C045906}">
      <dgm:prSet/>
      <dgm:spPr/>
      <dgm:t>
        <a:bodyPr/>
        <a:lstStyle/>
        <a:p>
          <a:endParaRPr lang="nl-NL"/>
        </a:p>
      </dgm:t>
    </dgm:pt>
    <dgm:pt modelId="{4F63CBE2-86D3-4060-A6F9-05FCD57298B0}" type="sibTrans" cxnId="{1D1A14FF-FE67-4EAF-BB3C-80106C045906}">
      <dgm:prSet/>
      <dgm:spPr/>
      <dgm:t>
        <a:bodyPr/>
        <a:lstStyle/>
        <a:p>
          <a:endParaRPr lang="nl-NL"/>
        </a:p>
      </dgm:t>
    </dgm:pt>
    <dgm:pt modelId="{EEBB36AA-93BF-495D-8223-C5F0981C44F3}">
      <dgm:prSet custT="1"/>
      <dgm:spPr/>
    </dgm:pt>
    <dgm:pt modelId="{EA928FD8-A301-45A1-8976-E28C260F7649}" type="parTrans" cxnId="{F50D0148-0B12-46C8-8B36-743FED6F1093}">
      <dgm:prSet/>
      <dgm:spPr/>
      <dgm:t>
        <a:bodyPr/>
        <a:lstStyle/>
        <a:p>
          <a:endParaRPr lang="nl-NL"/>
        </a:p>
      </dgm:t>
    </dgm:pt>
    <dgm:pt modelId="{2778444C-825D-4FAC-8152-2048BA9BB97B}" type="sibTrans" cxnId="{F50D0148-0B12-46C8-8B36-743FED6F1093}">
      <dgm:prSet/>
      <dgm:spPr/>
      <dgm:t>
        <a:bodyPr/>
        <a:lstStyle/>
        <a:p>
          <a:endParaRPr lang="nl-NL"/>
        </a:p>
      </dgm:t>
    </dgm:pt>
    <dgm:pt modelId="{804E1D95-EC03-40A4-9156-509798A403B7}">
      <dgm:prSet custT="1"/>
      <dgm:spPr/>
    </dgm:pt>
    <dgm:pt modelId="{1E09510B-D9D6-4225-ADCC-C92697A37703}" type="parTrans" cxnId="{12039A33-4C44-472A-A617-7C1ADFCDBA46}">
      <dgm:prSet/>
      <dgm:spPr/>
      <dgm:t>
        <a:bodyPr/>
        <a:lstStyle/>
        <a:p>
          <a:endParaRPr lang="nl-NL"/>
        </a:p>
      </dgm:t>
    </dgm:pt>
    <dgm:pt modelId="{99294FCC-A43E-45E8-B866-F9DD2D3FC87E}" type="sibTrans" cxnId="{12039A33-4C44-472A-A617-7C1ADFCDBA46}">
      <dgm:prSet/>
      <dgm:spPr/>
      <dgm:t>
        <a:bodyPr/>
        <a:lstStyle/>
        <a:p>
          <a:endParaRPr lang="nl-NL"/>
        </a:p>
      </dgm:t>
    </dgm:pt>
    <dgm:pt modelId="{E5F47B91-70BD-4659-87E8-A9DDC05F1780}">
      <dgm:prSet phldrT="[Tekst]" custT="1"/>
      <dgm:spPr/>
      <dgm:t>
        <a:bodyPr/>
        <a:lstStyle/>
        <a:p>
          <a:r>
            <a:rPr lang="nl-NL" sz="900" dirty="0">
              <a:hlinkClick xmlns:r="http://schemas.openxmlformats.org/officeDocument/2006/relationships" r:id="rId6"/>
            </a:rPr>
            <a:t>Kenniscentrum Sport en bewegen</a:t>
          </a:r>
          <a:endParaRPr lang="nl-NL" sz="900" dirty="0"/>
        </a:p>
      </dgm:t>
    </dgm:pt>
    <dgm:pt modelId="{EC67F3C1-2503-49A0-8849-42A7F07FBA22}" type="parTrans" cxnId="{92F49013-AA83-4640-857B-C2BA01D3D30C}">
      <dgm:prSet/>
      <dgm:spPr/>
      <dgm:t>
        <a:bodyPr/>
        <a:lstStyle/>
        <a:p>
          <a:endParaRPr lang="nl-NL"/>
        </a:p>
      </dgm:t>
    </dgm:pt>
    <dgm:pt modelId="{96EFF1CC-ECCB-48A0-91BE-F02E0C559EF5}" type="sibTrans" cxnId="{92F49013-AA83-4640-857B-C2BA01D3D30C}">
      <dgm:prSet/>
      <dgm:spPr/>
      <dgm:t>
        <a:bodyPr/>
        <a:lstStyle/>
        <a:p>
          <a:endParaRPr lang="nl-NL"/>
        </a:p>
      </dgm:t>
    </dgm:pt>
    <dgm:pt modelId="{261E68DF-1CB9-4F31-BD33-F1CD082947F7}" type="pres">
      <dgm:prSet presAssocID="{700DB372-1AF6-4265-959A-4E9397ACBD1B}" presName="cycle" presStyleCnt="0">
        <dgm:presLayoutVars>
          <dgm:chMax val="1"/>
          <dgm:dir/>
          <dgm:animLvl val="ctr"/>
          <dgm:resizeHandles val="exact"/>
        </dgm:presLayoutVars>
      </dgm:prSet>
      <dgm:spPr/>
    </dgm:pt>
    <dgm:pt modelId="{BC25891B-CCF6-4B2C-9AA3-97C59AD35468}" type="pres">
      <dgm:prSet presAssocID="{51C8BC04-F36C-4025-888A-663CCA6018C6}" presName="centerShape" presStyleLbl="node0" presStyleIdx="0" presStyleCnt="1" custScaleX="124942" custScaleY="114444"/>
      <dgm:spPr/>
    </dgm:pt>
    <dgm:pt modelId="{FB0E223F-078E-4C63-9199-D557D05DCC54}" type="pres">
      <dgm:prSet presAssocID="{81AC98BF-3E09-44B1-8D15-7C476C60E7E8}" presName="Name9" presStyleLbl="parChTrans1D2" presStyleIdx="0" presStyleCnt="6"/>
      <dgm:spPr/>
    </dgm:pt>
    <dgm:pt modelId="{242531F5-5742-4882-A739-7E68B985E2B2}" type="pres">
      <dgm:prSet presAssocID="{81AC98BF-3E09-44B1-8D15-7C476C60E7E8}" presName="connTx" presStyleLbl="parChTrans1D2" presStyleIdx="0" presStyleCnt="6"/>
      <dgm:spPr/>
    </dgm:pt>
    <dgm:pt modelId="{3CDC9547-4D93-4396-8A62-BCD84DFAEED7}" type="pres">
      <dgm:prSet presAssocID="{9CA4E453-947A-446D-BC6A-F5BA54795E5F}" presName="node" presStyleLbl="node1" presStyleIdx="0" presStyleCnt="6">
        <dgm:presLayoutVars>
          <dgm:bulletEnabled val="1"/>
        </dgm:presLayoutVars>
      </dgm:prSet>
      <dgm:spPr/>
    </dgm:pt>
    <dgm:pt modelId="{4CD6260F-DE19-4536-84F5-5A21250FE0AD}" type="pres">
      <dgm:prSet presAssocID="{8C63A79F-3133-4145-A134-1F87D1DB7726}" presName="Name9" presStyleLbl="parChTrans1D2" presStyleIdx="1" presStyleCnt="6"/>
      <dgm:spPr/>
    </dgm:pt>
    <dgm:pt modelId="{64E5455A-13E5-4C78-A4BE-787EE0E0B3AB}" type="pres">
      <dgm:prSet presAssocID="{8C63A79F-3133-4145-A134-1F87D1DB7726}" presName="connTx" presStyleLbl="parChTrans1D2" presStyleIdx="1" presStyleCnt="6"/>
      <dgm:spPr/>
    </dgm:pt>
    <dgm:pt modelId="{8E511041-6EF1-4D69-B973-AD918CB510B0}" type="pres">
      <dgm:prSet presAssocID="{1B85910B-7573-4460-B423-1B6A0164310F}" presName="node" presStyleLbl="node1" presStyleIdx="1" presStyleCnt="6">
        <dgm:presLayoutVars>
          <dgm:bulletEnabled val="1"/>
        </dgm:presLayoutVars>
      </dgm:prSet>
      <dgm:spPr/>
    </dgm:pt>
    <dgm:pt modelId="{19B4B6CB-2680-4FAC-8F55-A5DAAEA8EFBC}" type="pres">
      <dgm:prSet presAssocID="{35846A8C-B332-4271-AA26-88A024EE7A15}" presName="Name9" presStyleLbl="parChTrans1D2" presStyleIdx="2" presStyleCnt="6"/>
      <dgm:spPr/>
    </dgm:pt>
    <dgm:pt modelId="{854648F8-724A-421F-8DDF-584B9873DD1A}" type="pres">
      <dgm:prSet presAssocID="{35846A8C-B332-4271-AA26-88A024EE7A15}" presName="connTx" presStyleLbl="parChTrans1D2" presStyleIdx="2" presStyleCnt="6"/>
      <dgm:spPr/>
    </dgm:pt>
    <dgm:pt modelId="{359B949C-09E7-4B7F-AC1D-D1A696C99999}" type="pres">
      <dgm:prSet presAssocID="{AB9ADD36-C89A-4DC4-B03E-9266409746A9}" presName="node" presStyleLbl="node1" presStyleIdx="2" presStyleCnt="6">
        <dgm:presLayoutVars>
          <dgm:bulletEnabled val="1"/>
        </dgm:presLayoutVars>
      </dgm:prSet>
      <dgm:spPr/>
    </dgm:pt>
    <dgm:pt modelId="{C7E40928-1AB0-420E-AC3D-ECE72965399A}" type="pres">
      <dgm:prSet presAssocID="{5E8C3485-1282-457F-B954-C162106FACDB}" presName="Name9" presStyleLbl="parChTrans1D2" presStyleIdx="3" presStyleCnt="6"/>
      <dgm:spPr/>
    </dgm:pt>
    <dgm:pt modelId="{A77E2B8B-1EC4-4D17-A62C-FD1A263F6640}" type="pres">
      <dgm:prSet presAssocID="{5E8C3485-1282-457F-B954-C162106FACDB}" presName="connTx" presStyleLbl="parChTrans1D2" presStyleIdx="3" presStyleCnt="6"/>
      <dgm:spPr/>
    </dgm:pt>
    <dgm:pt modelId="{653C1ABD-EC74-468C-A81A-55F7702B57D1}" type="pres">
      <dgm:prSet presAssocID="{EC38D415-9DD3-4E9C-A6C8-C115888009E4}" presName="node" presStyleLbl="node1" presStyleIdx="3" presStyleCnt="6">
        <dgm:presLayoutVars>
          <dgm:bulletEnabled val="1"/>
        </dgm:presLayoutVars>
      </dgm:prSet>
      <dgm:spPr/>
    </dgm:pt>
    <dgm:pt modelId="{A79D95C7-5A5F-4EF4-98E4-1D53DD0B52B1}" type="pres">
      <dgm:prSet presAssocID="{2E96326E-BA70-46A2-8844-04FBB37493AC}" presName="Name9" presStyleLbl="parChTrans1D2" presStyleIdx="4" presStyleCnt="6"/>
      <dgm:spPr/>
    </dgm:pt>
    <dgm:pt modelId="{1D0807C2-57D2-41EE-95A7-604B5C979E3A}" type="pres">
      <dgm:prSet presAssocID="{2E96326E-BA70-46A2-8844-04FBB37493AC}" presName="connTx" presStyleLbl="parChTrans1D2" presStyleIdx="4" presStyleCnt="6"/>
      <dgm:spPr/>
    </dgm:pt>
    <dgm:pt modelId="{16C0531E-45A8-4444-BB4C-B942DB185AB9}" type="pres">
      <dgm:prSet presAssocID="{EBD2CA90-7B74-4D90-9003-9C896D50DFE7}" presName="node" presStyleLbl="node1" presStyleIdx="4" presStyleCnt="6" custScaleX="110399">
        <dgm:presLayoutVars>
          <dgm:bulletEnabled val="1"/>
        </dgm:presLayoutVars>
      </dgm:prSet>
      <dgm:spPr/>
    </dgm:pt>
    <dgm:pt modelId="{7F624896-9A42-49CB-A355-904451130699}" type="pres">
      <dgm:prSet presAssocID="{EC67F3C1-2503-49A0-8849-42A7F07FBA22}" presName="Name9" presStyleLbl="parChTrans1D2" presStyleIdx="5" presStyleCnt="6"/>
      <dgm:spPr/>
    </dgm:pt>
    <dgm:pt modelId="{0B4B8061-FEC4-4414-855E-3731385A0390}" type="pres">
      <dgm:prSet presAssocID="{EC67F3C1-2503-49A0-8849-42A7F07FBA22}" presName="connTx" presStyleLbl="parChTrans1D2" presStyleIdx="5" presStyleCnt="6"/>
      <dgm:spPr/>
    </dgm:pt>
    <dgm:pt modelId="{5AB049D3-2FAB-4CA7-861F-C7211E81B093}" type="pres">
      <dgm:prSet presAssocID="{E5F47B91-70BD-4659-87E8-A9DDC05F1780}" presName="node" presStyleLbl="node1" presStyleIdx="5" presStyleCnt="6" custScaleX="117217" custScaleY="102010">
        <dgm:presLayoutVars>
          <dgm:bulletEnabled val="1"/>
        </dgm:presLayoutVars>
      </dgm:prSet>
      <dgm:spPr/>
    </dgm:pt>
  </dgm:ptLst>
  <dgm:cxnLst>
    <dgm:cxn modelId="{A0E9E60B-CE8B-4ACD-AA30-7DAE4ED1DA99}" type="presOf" srcId="{EC38D415-9DD3-4E9C-A6C8-C115888009E4}" destId="{653C1ABD-EC74-468C-A81A-55F7702B57D1}" srcOrd="0" destOrd="0" presId="urn:microsoft.com/office/officeart/2005/8/layout/radial1"/>
    <dgm:cxn modelId="{196F0913-A76D-4C7B-BEE8-48607AA7ECF0}" srcId="{700DB372-1AF6-4265-959A-4E9397ACBD1B}" destId="{51C8BC04-F36C-4025-888A-663CCA6018C6}" srcOrd="0" destOrd="0" parTransId="{927D9B53-D9C9-4718-A5B2-FA08426091F7}" sibTransId="{97E46604-5FE3-44DC-8EDD-AFB679E8A482}"/>
    <dgm:cxn modelId="{92F49013-AA83-4640-857B-C2BA01D3D30C}" srcId="{51C8BC04-F36C-4025-888A-663CCA6018C6}" destId="{E5F47B91-70BD-4659-87E8-A9DDC05F1780}" srcOrd="5" destOrd="0" parTransId="{EC67F3C1-2503-49A0-8849-42A7F07FBA22}" sibTransId="{96EFF1CC-ECCB-48A0-91BE-F02E0C559EF5}"/>
    <dgm:cxn modelId="{83171E1A-FB8F-4BC6-AA28-4054857D16FB}" type="presOf" srcId="{35846A8C-B332-4271-AA26-88A024EE7A15}" destId="{19B4B6CB-2680-4FAC-8F55-A5DAAEA8EFBC}" srcOrd="0" destOrd="0" presId="urn:microsoft.com/office/officeart/2005/8/layout/radial1"/>
    <dgm:cxn modelId="{810CE61B-2AB2-4033-B73F-6F1DFB22278D}" srcId="{51C8BC04-F36C-4025-888A-663CCA6018C6}" destId="{1B85910B-7573-4460-B423-1B6A0164310F}" srcOrd="1" destOrd="0" parTransId="{8C63A79F-3133-4145-A134-1F87D1DB7726}" sibTransId="{385E3FB6-055F-423B-A20F-AF60BA2AE30D}"/>
    <dgm:cxn modelId="{CEEAEC21-1381-4D3F-9E27-668285376294}" srcId="{51C8BC04-F36C-4025-888A-663CCA6018C6}" destId="{EBD2CA90-7B74-4D90-9003-9C896D50DFE7}" srcOrd="4" destOrd="0" parTransId="{2E96326E-BA70-46A2-8844-04FBB37493AC}" sibTransId="{EC91FF4D-D471-4250-8DAC-6BD1F295E614}"/>
    <dgm:cxn modelId="{026AB227-9CEC-490B-BA9E-01F12584CC98}" type="presOf" srcId="{5E8C3485-1282-457F-B954-C162106FACDB}" destId="{C7E40928-1AB0-420E-AC3D-ECE72965399A}" srcOrd="0" destOrd="0" presId="urn:microsoft.com/office/officeart/2005/8/layout/radial1"/>
    <dgm:cxn modelId="{DCC20333-4B80-4A59-B35A-76DF5EE5D1FC}" type="presOf" srcId="{2E96326E-BA70-46A2-8844-04FBB37493AC}" destId="{1D0807C2-57D2-41EE-95A7-604B5C979E3A}" srcOrd="1" destOrd="0" presId="urn:microsoft.com/office/officeart/2005/8/layout/radial1"/>
    <dgm:cxn modelId="{12039A33-4C44-472A-A617-7C1ADFCDBA46}" srcId="{EF6F851D-177E-4C0D-A460-1C6E9F71A335}" destId="{804E1D95-EC03-40A4-9156-509798A403B7}" srcOrd="2" destOrd="0" parTransId="{1E09510B-D9D6-4225-ADCC-C92697A37703}" sibTransId="{99294FCC-A43E-45E8-B866-F9DD2D3FC87E}"/>
    <dgm:cxn modelId="{F50D0148-0B12-46C8-8B36-743FED6F1093}" srcId="{EF6F851D-177E-4C0D-A460-1C6E9F71A335}" destId="{EEBB36AA-93BF-495D-8223-C5F0981C44F3}" srcOrd="1" destOrd="0" parTransId="{EA928FD8-A301-45A1-8976-E28C260F7649}" sibTransId="{2778444C-825D-4FAC-8152-2048BA9BB97B}"/>
    <dgm:cxn modelId="{787A4E4E-B32B-49E0-9D68-507E34E231D4}" type="presOf" srcId="{35846A8C-B332-4271-AA26-88A024EE7A15}" destId="{854648F8-724A-421F-8DDF-584B9873DD1A}" srcOrd="1" destOrd="0" presId="urn:microsoft.com/office/officeart/2005/8/layout/radial1"/>
    <dgm:cxn modelId="{9009E76E-DED9-4C50-85F7-7009AEB71A0B}" srcId="{51C8BC04-F36C-4025-888A-663CCA6018C6}" destId="{EC38D415-9DD3-4E9C-A6C8-C115888009E4}" srcOrd="3" destOrd="0" parTransId="{5E8C3485-1282-457F-B954-C162106FACDB}" sibTransId="{2A877B0F-6325-4AFC-BF77-DD7E62C89E04}"/>
    <dgm:cxn modelId="{96339959-0F85-4E7D-8668-FD475DF577AA}" type="presOf" srcId="{2E96326E-BA70-46A2-8844-04FBB37493AC}" destId="{A79D95C7-5A5F-4EF4-98E4-1D53DD0B52B1}" srcOrd="0" destOrd="0" presId="urn:microsoft.com/office/officeart/2005/8/layout/radial1"/>
    <dgm:cxn modelId="{4C66587A-D98A-4B12-B072-52CC23BC8D8A}" type="presOf" srcId="{EBD2CA90-7B74-4D90-9003-9C896D50DFE7}" destId="{16C0531E-45A8-4444-BB4C-B942DB185AB9}" srcOrd="0" destOrd="0" presId="urn:microsoft.com/office/officeart/2005/8/layout/radial1"/>
    <dgm:cxn modelId="{4EC88A86-5147-498C-BD78-0AD714B9C5B0}" type="presOf" srcId="{51C8BC04-F36C-4025-888A-663CCA6018C6}" destId="{BC25891B-CCF6-4B2C-9AA3-97C59AD35468}" srcOrd="0" destOrd="0" presId="urn:microsoft.com/office/officeart/2005/8/layout/radial1"/>
    <dgm:cxn modelId="{1563DA8B-0CBB-410F-9810-64301F0819B3}" srcId="{51C8BC04-F36C-4025-888A-663CCA6018C6}" destId="{AB9ADD36-C89A-4DC4-B03E-9266409746A9}" srcOrd="2" destOrd="0" parTransId="{35846A8C-B332-4271-AA26-88A024EE7A15}" sibTransId="{DEF0A2F9-41E4-43FA-954C-F9628642489C}"/>
    <dgm:cxn modelId="{59584E94-B5C9-4647-9D6D-B132189B06E9}" srcId="{51C8BC04-F36C-4025-888A-663CCA6018C6}" destId="{9CA4E453-947A-446D-BC6A-F5BA54795E5F}" srcOrd="0" destOrd="0" parTransId="{81AC98BF-3E09-44B1-8D15-7C476C60E7E8}" sibTransId="{66D92616-81A4-4296-9AEF-340E760701C3}"/>
    <dgm:cxn modelId="{249899A2-3970-4188-91EA-435FC8F14CF4}" type="presOf" srcId="{5E8C3485-1282-457F-B954-C162106FACDB}" destId="{A77E2B8B-1EC4-4D17-A62C-FD1A263F6640}" srcOrd="1" destOrd="0" presId="urn:microsoft.com/office/officeart/2005/8/layout/radial1"/>
    <dgm:cxn modelId="{179612B3-C34E-467E-85A4-B983AA246D69}" type="presOf" srcId="{EC67F3C1-2503-49A0-8849-42A7F07FBA22}" destId="{7F624896-9A42-49CB-A355-904451130699}" srcOrd="0" destOrd="0" presId="urn:microsoft.com/office/officeart/2005/8/layout/radial1"/>
    <dgm:cxn modelId="{585158B5-7B32-471B-B91B-5D70EEF234FD}" type="presOf" srcId="{8C63A79F-3133-4145-A134-1F87D1DB7726}" destId="{4CD6260F-DE19-4536-84F5-5A21250FE0AD}" srcOrd="0" destOrd="0" presId="urn:microsoft.com/office/officeart/2005/8/layout/radial1"/>
    <dgm:cxn modelId="{08E35EC0-FECF-4F52-957D-D9282594E6F9}" type="presOf" srcId="{AB9ADD36-C89A-4DC4-B03E-9266409746A9}" destId="{359B949C-09E7-4B7F-AC1D-D1A696C99999}" srcOrd="0" destOrd="0" presId="urn:microsoft.com/office/officeart/2005/8/layout/radial1"/>
    <dgm:cxn modelId="{BFE840C4-2080-4BF1-88E4-C7B1F0A881FB}" type="presOf" srcId="{8C63A79F-3133-4145-A134-1F87D1DB7726}" destId="{64E5455A-13E5-4C78-A4BE-787EE0E0B3AB}" srcOrd="1" destOrd="0" presId="urn:microsoft.com/office/officeart/2005/8/layout/radial1"/>
    <dgm:cxn modelId="{BB2A14CA-4B8F-4207-8708-C05A805AAEFF}" type="presOf" srcId="{E5F47B91-70BD-4659-87E8-A9DDC05F1780}" destId="{5AB049D3-2FAB-4CA7-861F-C7211E81B093}" srcOrd="0" destOrd="0" presId="urn:microsoft.com/office/officeart/2005/8/layout/radial1"/>
    <dgm:cxn modelId="{619231CE-24E7-41DF-BB33-1D1ACEFFC299}" type="presOf" srcId="{81AC98BF-3E09-44B1-8D15-7C476C60E7E8}" destId="{242531F5-5742-4882-A739-7E68B985E2B2}" srcOrd="1" destOrd="0" presId="urn:microsoft.com/office/officeart/2005/8/layout/radial1"/>
    <dgm:cxn modelId="{74C06DD3-82EA-4EEC-B6EC-D621DEF74CE6}" srcId="{700DB372-1AF6-4265-959A-4E9397ACBD1B}" destId="{EF6F851D-177E-4C0D-A460-1C6E9F71A335}" srcOrd="1" destOrd="0" parTransId="{86E0FE42-AEF4-496B-A863-D01099C5C78D}" sibTransId="{829C7BE5-EA1F-4B14-AA54-FF72DE9DDFA3}"/>
    <dgm:cxn modelId="{335117E7-44C0-4666-B372-F424B287AB86}" type="presOf" srcId="{EC67F3C1-2503-49A0-8849-42A7F07FBA22}" destId="{0B4B8061-FEC4-4414-855E-3731385A0390}" srcOrd="1" destOrd="0" presId="urn:microsoft.com/office/officeart/2005/8/layout/radial1"/>
    <dgm:cxn modelId="{E896ACED-94C7-48BD-AF2F-B8008920764E}" type="presOf" srcId="{700DB372-1AF6-4265-959A-4E9397ACBD1B}" destId="{261E68DF-1CB9-4F31-BD33-F1CD082947F7}" srcOrd="0" destOrd="0" presId="urn:microsoft.com/office/officeart/2005/8/layout/radial1"/>
    <dgm:cxn modelId="{80B475F4-D657-475B-922D-DF8D752AA218}" type="presOf" srcId="{81AC98BF-3E09-44B1-8D15-7C476C60E7E8}" destId="{FB0E223F-078E-4C63-9199-D557D05DCC54}" srcOrd="0" destOrd="0" presId="urn:microsoft.com/office/officeart/2005/8/layout/radial1"/>
    <dgm:cxn modelId="{098A0EFE-54F1-4490-A30F-617749DB351E}" type="presOf" srcId="{1B85910B-7573-4460-B423-1B6A0164310F}" destId="{8E511041-6EF1-4D69-B973-AD918CB510B0}" srcOrd="0" destOrd="0" presId="urn:microsoft.com/office/officeart/2005/8/layout/radial1"/>
    <dgm:cxn modelId="{1D1A14FF-FE67-4EAF-BB3C-80106C045906}" srcId="{EF6F851D-177E-4C0D-A460-1C6E9F71A335}" destId="{FD5C6425-6CAC-4B1C-9FBF-792BE177ECD4}" srcOrd="0" destOrd="0" parTransId="{D0411EC5-8DA8-4AF0-A64D-8E0DBB1A8818}" sibTransId="{4F63CBE2-86D3-4060-A6F9-05FCD57298B0}"/>
    <dgm:cxn modelId="{D61848FF-1138-47C8-967A-11B351BF8F1F}" type="presOf" srcId="{9CA4E453-947A-446D-BC6A-F5BA54795E5F}" destId="{3CDC9547-4D93-4396-8A62-BCD84DFAEED7}" srcOrd="0" destOrd="0" presId="urn:microsoft.com/office/officeart/2005/8/layout/radial1"/>
    <dgm:cxn modelId="{316276E9-D25B-46A4-9FCF-7523A278E905}" type="presParOf" srcId="{261E68DF-1CB9-4F31-BD33-F1CD082947F7}" destId="{BC25891B-CCF6-4B2C-9AA3-97C59AD35468}" srcOrd="0" destOrd="0" presId="urn:microsoft.com/office/officeart/2005/8/layout/radial1"/>
    <dgm:cxn modelId="{BB0C3966-45B0-40D8-B3B9-ED23EE4C6F65}" type="presParOf" srcId="{261E68DF-1CB9-4F31-BD33-F1CD082947F7}" destId="{FB0E223F-078E-4C63-9199-D557D05DCC54}" srcOrd="1" destOrd="0" presId="urn:microsoft.com/office/officeart/2005/8/layout/radial1"/>
    <dgm:cxn modelId="{32DF26C0-F304-481E-83B0-56877D699F90}" type="presParOf" srcId="{FB0E223F-078E-4C63-9199-D557D05DCC54}" destId="{242531F5-5742-4882-A739-7E68B985E2B2}" srcOrd="0" destOrd="0" presId="urn:microsoft.com/office/officeart/2005/8/layout/radial1"/>
    <dgm:cxn modelId="{B050CFB5-B12C-40D6-BAA5-A9C3AD3A0A97}" type="presParOf" srcId="{261E68DF-1CB9-4F31-BD33-F1CD082947F7}" destId="{3CDC9547-4D93-4396-8A62-BCD84DFAEED7}" srcOrd="2" destOrd="0" presId="urn:microsoft.com/office/officeart/2005/8/layout/radial1"/>
    <dgm:cxn modelId="{61264356-439C-4942-8541-B5094476CE84}" type="presParOf" srcId="{261E68DF-1CB9-4F31-BD33-F1CD082947F7}" destId="{4CD6260F-DE19-4536-84F5-5A21250FE0AD}" srcOrd="3" destOrd="0" presId="urn:microsoft.com/office/officeart/2005/8/layout/radial1"/>
    <dgm:cxn modelId="{8E7C4C6F-14E9-4F12-95D0-6C6AB3F16BC3}" type="presParOf" srcId="{4CD6260F-DE19-4536-84F5-5A21250FE0AD}" destId="{64E5455A-13E5-4C78-A4BE-787EE0E0B3AB}" srcOrd="0" destOrd="0" presId="urn:microsoft.com/office/officeart/2005/8/layout/radial1"/>
    <dgm:cxn modelId="{C3DC087C-01EB-4CFC-A520-3744EEE13977}" type="presParOf" srcId="{261E68DF-1CB9-4F31-BD33-F1CD082947F7}" destId="{8E511041-6EF1-4D69-B973-AD918CB510B0}" srcOrd="4" destOrd="0" presId="urn:microsoft.com/office/officeart/2005/8/layout/radial1"/>
    <dgm:cxn modelId="{9C31F553-C596-4EA6-B29A-64A7DB9566F0}" type="presParOf" srcId="{261E68DF-1CB9-4F31-BD33-F1CD082947F7}" destId="{19B4B6CB-2680-4FAC-8F55-A5DAAEA8EFBC}" srcOrd="5" destOrd="0" presId="urn:microsoft.com/office/officeart/2005/8/layout/radial1"/>
    <dgm:cxn modelId="{CE796BE3-1DFB-4C97-A770-9319225EE897}" type="presParOf" srcId="{19B4B6CB-2680-4FAC-8F55-A5DAAEA8EFBC}" destId="{854648F8-724A-421F-8DDF-584B9873DD1A}" srcOrd="0" destOrd="0" presId="urn:microsoft.com/office/officeart/2005/8/layout/radial1"/>
    <dgm:cxn modelId="{4B6D094A-8F1C-4DCA-BB26-FBADC043B9B5}" type="presParOf" srcId="{261E68DF-1CB9-4F31-BD33-F1CD082947F7}" destId="{359B949C-09E7-4B7F-AC1D-D1A696C99999}" srcOrd="6" destOrd="0" presId="urn:microsoft.com/office/officeart/2005/8/layout/radial1"/>
    <dgm:cxn modelId="{34F3F6B1-1BF7-4C5E-88C1-80FA2FF72886}" type="presParOf" srcId="{261E68DF-1CB9-4F31-BD33-F1CD082947F7}" destId="{C7E40928-1AB0-420E-AC3D-ECE72965399A}" srcOrd="7" destOrd="0" presId="urn:microsoft.com/office/officeart/2005/8/layout/radial1"/>
    <dgm:cxn modelId="{D874BF05-7CA7-4E95-8620-DA42FC2EA7A9}" type="presParOf" srcId="{C7E40928-1AB0-420E-AC3D-ECE72965399A}" destId="{A77E2B8B-1EC4-4D17-A62C-FD1A263F6640}" srcOrd="0" destOrd="0" presId="urn:microsoft.com/office/officeart/2005/8/layout/radial1"/>
    <dgm:cxn modelId="{C5203CF8-0111-46C6-AC46-94DCA280A074}" type="presParOf" srcId="{261E68DF-1CB9-4F31-BD33-F1CD082947F7}" destId="{653C1ABD-EC74-468C-A81A-55F7702B57D1}" srcOrd="8" destOrd="0" presId="urn:microsoft.com/office/officeart/2005/8/layout/radial1"/>
    <dgm:cxn modelId="{73D20B95-AE54-483A-B352-0A5B377A9097}" type="presParOf" srcId="{261E68DF-1CB9-4F31-BD33-F1CD082947F7}" destId="{A79D95C7-5A5F-4EF4-98E4-1D53DD0B52B1}" srcOrd="9" destOrd="0" presId="urn:microsoft.com/office/officeart/2005/8/layout/radial1"/>
    <dgm:cxn modelId="{305F3EF5-A169-40BC-A4F5-A8983F45D93A}" type="presParOf" srcId="{A79D95C7-5A5F-4EF4-98E4-1D53DD0B52B1}" destId="{1D0807C2-57D2-41EE-95A7-604B5C979E3A}" srcOrd="0" destOrd="0" presId="urn:microsoft.com/office/officeart/2005/8/layout/radial1"/>
    <dgm:cxn modelId="{3920ADE9-983D-4FAA-85EA-1D1294D8EBB1}" type="presParOf" srcId="{261E68DF-1CB9-4F31-BD33-F1CD082947F7}" destId="{16C0531E-45A8-4444-BB4C-B942DB185AB9}" srcOrd="10" destOrd="0" presId="urn:microsoft.com/office/officeart/2005/8/layout/radial1"/>
    <dgm:cxn modelId="{FCFE70E1-41CC-45F3-808B-6EC01947F264}" type="presParOf" srcId="{261E68DF-1CB9-4F31-BD33-F1CD082947F7}" destId="{7F624896-9A42-49CB-A355-904451130699}" srcOrd="11" destOrd="0" presId="urn:microsoft.com/office/officeart/2005/8/layout/radial1"/>
    <dgm:cxn modelId="{A115A55E-5D26-47D9-AC0B-2934C98153FD}" type="presParOf" srcId="{7F624896-9A42-49CB-A355-904451130699}" destId="{0B4B8061-FEC4-4414-855E-3731385A0390}" srcOrd="0" destOrd="0" presId="urn:microsoft.com/office/officeart/2005/8/layout/radial1"/>
    <dgm:cxn modelId="{A1B3B410-48E1-48D0-87CA-F8823CEF4AEC}" type="presParOf" srcId="{261E68DF-1CB9-4F31-BD33-F1CD082947F7}" destId="{5AB049D3-2FAB-4CA7-861F-C7211E81B093}" srcOrd="12"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700DB372-1AF6-4265-959A-4E9397ACBD1B}" type="doc">
      <dgm:prSet loTypeId="urn:microsoft.com/office/officeart/2005/8/layout/radial1" loCatId="relationship" qsTypeId="urn:microsoft.com/office/officeart/2005/8/quickstyle/simple5" qsCatId="simple" csTypeId="urn:microsoft.com/office/officeart/2005/8/colors/accent3_1" csCatId="accent3" phldr="1"/>
      <dgm:spPr/>
      <dgm:t>
        <a:bodyPr/>
        <a:lstStyle/>
        <a:p>
          <a:endParaRPr lang="nl-NL"/>
        </a:p>
      </dgm:t>
    </dgm:pt>
    <dgm:pt modelId="{51C8BC04-F36C-4025-888A-663CCA6018C6}">
      <dgm:prSet phldrT="[Tekst]" custT="1"/>
      <dgm:spPr/>
      <dgm:t>
        <a:bodyPr/>
        <a:lstStyle/>
        <a:p>
          <a:r>
            <a:rPr lang="nl-NL" sz="900" dirty="0"/>
            <a:t>Beleid en programma’s  </a:t>
          </a:r>
        </a:p>
      </dgm:t>
    </dgm:pt>
    <dgm:pt modelId="{927D9B53-D9C9-4718-A5B2-FA08426091F7}" type="parTrans" cxnId="{196F0913-A76D-4C7B-BEE8-48607AA7ECF0}">
      <dgm:prSet/>
      <dgm:spPr/>
      <dgm:t>
        <a:bodyPr/>
        <a:lstStyle/>
        <a:p>
          <a:endParaRPr lang="nl-NL" sz="800"/>
        </a:p>
      </dgm:t>
    </dgm:pt>
    <dgm:pt modelId="{97E46604-5FE3-44DC-8EDD-AFB679E8A482}" type="sibTrans" cxnId="{196F0913-A76D-4C7B-BEE8-48607AA7ECF0}">
      <dgm:prSet/>
      <dgm:spPr/>
      <dgm:t>
        <a:bodyPr/>
        <a:lstStyle/>
        <a:p>
          <a:endParaRPr lang="nl-NL" sz="800"/>
        </a:p>
      </dgm:t>
    </dgm:pt>
    <dgm:pt modelId="{1B85910B-7573-4460-B423-1B6A0164310F}">
      <dgm:prSet phldrT="[Tekst]" custT="1"/>
      <dgm:spPr/>
      <dgm:t>
        <a:bodyPr/>
        <a:lstStyle/>
        <a:p>
          <a:r>
            <a:rPr lang="nl-NL" sz="700" dirty="0">
              <a:hlinkClick xmlns:r="http://schemas.openxmlformats.org/officeDocument/2006/relationships" r:id="rId1"/>
            </a:rPr>
            <a:t>Vereniging Sport en Gemeenten</a:t>
          </a:r>
          <a:endParaRPr lang="nl-NL" sz="700" dirty="0"/>
        </a:p>
      </dgm:t>
    </dgm:pt>
    <dgm:pt modelId="{8C63A79F-3133-4145-A134-1F87D1DB7726}" type="parTrans" cxnId="{810CE61B-2AB2-4033-B73F-6F1DFB22278D}">
      <dgm:prSet custT="1"/>
      <dgm:spPr/>
      <dgm:t>
        <a:bodyPr/>
        <a:lstStyle/>
        <a:p>
          <a:endParaRPr lang="nl-NL" sz="800"/>
        </a:p>
      </dgm:t>
    </dgm:pt>
    <dgm:pt modelId="{385E3FB6-055F-423B-A20F-AF60BA2AE30D}" type="sibTrans" cxnId="{810CE61B-2AB2-4033-B73F-6F1DFB22278D}">
      <dgm:prSet/>
      <dgm:spPr/>
      <dgm:t>
        <a:bodyPr/>
        <a:lstStyle/>
        <a:p>
          <a:endParaRPr lang="nl-NL" sz="800"/>
        </a:p>
      </dgm:t>
    </dgm:pt>
    <dgm:pt modelId="{DC7D595B-C63D-4CBC-A22B-15108B75B876}">
      <dgm:prSet custT="1"/>
      <dgm:spPr/>
      <dgm:t>
        <a:bodyPr/>
        <a:lstStyle/>
        <a:p>
          <a:r>
            <a:rPr lang="nl-NL" sz="800" dirty="0">
              <a:hlinkClick xmlns:r="http://schemas.openxmlformats.org/officeDocument/2006/relationships" r:id="rId2"/>
            </a:rPr>
            <a:t>RIVM/ CGL</a:t>
          </a:r>
          <a:endParaRPr lang="nl-NL" sz="800" dirty="0"/>
        </a:p>
      </dgm:t>
    </dgm:pt>
    <dgm:pt modelId="{5A93B779-8737-427C-9F34-3341CC6B0D42}" type="parTrans" cxnId="{7A065561-ECE7-415A-8C8C-153333321786}">
      <dgm:prSet custT="1"/>
      <dgm:spPr/>
      <dgm:t>
        <a:bodyPr/>
        <a:lstStyle/>
        <a:p>
          <a:endParaRPr lang="nl-NL" sz="800"/>
        </a:p>
      </dgm:t>
    </dgm:pt>
    <dgm:pt modelId="{ADC27D52-D929-4CBF-BA86-FA278198B261}" type="sibTrans" cxnId="{7A065561-ECE7-415A-8C8C-153333321786}">
      <dgm:prSet/>
      <dgm:spPr/>
      <dgm:t>
        <a:bodyPr/>
        <a:lstStyle/>
        <a:p>
          <a:endParaRPr lang="nl-NL" sz="800"/>
        </a:p>
      </dgm:t>
    </dgm:pt>
    <dgm:pt modelId="{EC38D415-9DD3-4E9C-A6C8-C115888009E4}">
      <dgm:prSet custT="1"/>
      <dgm:spPr/>
      <dgm:t>
        <a:bodyPr/>
        <a:lstStyle/>
        <a:p>
          <a:r>
            <a:rPr lang="nl-NL" sz="700" dirty="0"/>
            <a:t>Ministerie van VWS</a:t>
          </a:r>
        </a:p>
      </dgm:t>
    </dgm:pt>
    <dgm:pt modelId="{5E8C3485-1282-457F-B954-C162106FACDB}" type="parTrans" cxnId="{9009E76E-DED9-4C50-85F7-7009AEB71A0B}">
      <dgm:prSet custT="1"/>
      <dgm:spPr/>
      <dgm:t>
        <a:bodyPr/>
        <a:lstStyle/>
        <a:p>
          <a:endParaRPr lang="nl-NL" sz="800"/>
        </a:p>
      </dgm:t>
    </dgm:pt>
    <dgm:pt modelId="{2A877B0F-6325-4AFC-BF77-DD7E62C89E04}" type="sibTrans" cxnId="{9009E76E-DED9-4C50-85F7-7009AEB71A0B}">
      <dgm:prSet/>
      <dgm:spPr/>
      <dgm:t>
        <a:bodyPr/>
        <a:lstStyle/>
        <a:p>
          <a:endParaRPr lang="nl-NL" sz="800"/>
        </a:p>
      </dgm:t>
    </dgm:pt>
    <dgm:pt modelId="{28B068B4-F884-430F-B90A-3277E4943051}">
      <dgm:prSet custT="1"/>
      <dgm:spPr/>
      <dgm:t>
        <a:bodyPr/>
        <a:lstStyle/>
        <a:p>
          <a:pPr>
            <a:spcAft>
              <a:spcPts val="0"/>
            </a:spcAft>
          </a:pPr>
          <a:r>
            <a:rPr lang="nl-NL" sz="800" dirty="0">
              <a:hlinkClick xmlns:r="http://schemas.openxmlformats.org/officeDocument/2006/relationships" r:id="rId3"/>
            </a:rPr>
            <a:t>Gezonde School</a:t>
          </a:r>
          <a:endParaRPr lang="nl-NL" sz="800" dirty="0"/>
        </a:p>
        <a:p>
          <a:pPr>
            <a:spcAft>
              <a:spcPct val="35000"/>
            </a:spcAft>
          </a:pPr>
          <a:r>
            <a:rPr lang="nl-NL" sz="500" dirty="0"/>
            <a:t>Trimbos, VC, Pharos, Soa Aids Nederland, Veiligheid NL, Rutgers </a:t>
          </a:r>
        </a:p>
      </dgm:t>
    </dgm:pt>
    <dgm:pt modelId="{060B6D64-076D-4DFB-920D-B3CA0122903F}" type="parTrans" cxnId="{D2182CA6-4EC8-4BD3-A79D-521A6E65CC37}">
      <dgm:prSet/>
      <dgm:spPr/>
      <dgm:t>
        <a:bodyPr/>
        <a:lstStyle/>
        <a:p>
          <a:endParaRPr lang="nl-NL"/>
        </a:p>
      </dgm:t>
    </dgm:pt>
    <dgm:pt modelId="{1DB03117-4145-42DC-B4EA-47061FFCEA29}" type="sibTrans" cxnId="{D2182CA6-4EC8-4BD3-A79D-521A6E65CC37}">
      <dgm:prSet/>
      <dgm:spPr/>
      <dgm:t>
        <a:bodyPr/>
        <a:lstStyle/>
        <a:p>
          <a:endParaRPr lang="nl-NL"/>
        </a:p>
      </dgm:t>
    </dgm:pt>
    <dgm:pt modelId="{CC450F43-F72A-44B2-9B2B-7D7DF5629BB1}">
      <dgm:prSet custT="1"/>
      <dgm:spPr/>
      <dgm:t>
        <a:bodyPr/>
        <a:lstStyle/>
        <a:p>
          <a:r>
            <a:rPr lang="nl-NL" sz="700" dirty="0">
              <a:hlinkClick xmlns:r="http://schemas.openxmlformats.org/officeDocument/2006/relationships" r:id="rId4"/>
            </a:rPr>
            <a:t>Erasmus+ programma</a:t>
          </a:r>
          <a:br>
            <a:rPr lang="nl-NL" sz="700" dirty="0"/>
          </a:br>
          <a:r>
            <a:rPr lang="nl-NL" sz="600" dirty="0"/>
            <a:t>Voorkomen uitval sport in puberteit </a:t>
          </a:r>
        </a:p>
      </dgm:t>
    </dgm:pt>
    <dgm:pt modelId="{7CFA7AE5-685E-4CF0-936D-9D737069C0EA}" type="parTrans" cxnId="{A378A6AA-E0AD-4CB0-9CB3-067B915B1B9D}">
      <dgm:prSet/>
      <dgm:spPr/>
      <dgm:t>
        <a:bodyPr/>
        <a:lstStyle/>
        <a:p>
          <a:endParaRPr lang="nl-NL"/>
        </a:p>
      </dgm:t>
    </dgm:pt>
    <dgm:pt modelId="{7C76BE2E-32EE-46AE-A653-6220E1DEF9E6}" type="sibTrans" cxnId="{A378A6AA-E0AD-4CB0-9CB3-067B915B1B9D}">
      <dgm:prSet/>
      <dgm:spPr/>
      <dgm:t>
        <a:bodyPr/>
        <a:lstStyle/>
        <a:p>
          <a:endParaRPr lang="nl-NL"/>
        </a:p>
      </dgm:t>
    </dgm:pt>
    <dgm:pt modelId="{A481D07D-7931-4D46-BF41-B52074DCEB6E}">
      <dgm:prSet custT="1"/>
      <dgm:spPr/>
      <dgm:t>
        <a:bodyPr/>
        <a:lstStyle/>
        <a:p>
          <a:pPr>
            <a:spcAft>
              <a:spcPts val="0"/>
            </a:spcAft>
          </a:pPr>
          <a:r>
            <a:rPr lang="nl-NL" sz="800" dirty="0">
              <a:hlinkClick xmlns:r="http://schemas.openxmlformats.org/officeDocument/2006/relationships" r:id="rId5"/>
            </a:rPr>
            <a:t>NRO</a:t>
          </a:r>
        </a:p>
        <a:p>
          <a:pPr>
            <a:spcAft>
              <a:spcPts val="0"/>
            </a:spcAft>
          </a:pPr>
          <a:r>
            <a:rPr lang="nl-NL" sz="800" dirty="0">
              <a:hlinkClick xmlns:r="http://schemas.openxmlformats.org/officeDocument/2006/relationships" r:id="rId5"/>
            </a:rPr>
            <a:t>Bewegen en leerprestaties</a:t>
          </a:r>
          <a:endParaRPr lang="nl-NL" sz="800" dirty="0"/>
        </a:p>
      </dgm:t>
    </dgm:pt>
    <dgm:pt modelId="{87C42CE8-5AE1-4FA0-A806-A1E64B6CC06F}" type="parTrans" cxnId="{8FAB416D-0223-483D-9AEA-816473F3CB15}">
      <dgm:prSet/>
      <dgm:spPr/>
      <dgm:t>
        <a:bodyPr/>
        <a:lstStyle/>
        <a:p>
          <a:endParaRPr lang="nl-NL"/>
        </a:p>
      </dgm:t>
    </dgm:pt>
    <dgm:pt modelId="{A0014F13-C83C-4A6E-BEAC-770B464C56F2}" type="sibTrans" cxnId="{8FAB416D-0223-483D-9AEA-816473F3CB15}">
      <dgm:prSet/>
      <dgm:spPr/>
      <dgm:t>
        <a:bodyPr/>
        <a:lstStyle/>
        <a:p>
          <a:endParaRPr lang="nl-NL"/>
        </a:p>
      </dgm:t>
    </dgm:pt>
    <dgm:pt modelId="{1AE61813-460A-4D69-99B9-B24BF16887A5}">
      <dgm:prSet custT="1"/>
      <dgm:spPr/>
      <dgm:t>
        <a:bodyPr/>
        <a:lstStyle/>
        <a:p>
          <a:r>
            <a:rPr lang="nl-NL" sz="750" dirty="0">
              <a:hlinkClick xmlns:r="http://schemas.openxmlformats.org/officeDocument/2006/relationships" r:id="rId6"/>
            </a:rPr>
            <a:t>De Nederlandse Sportraad</a:t>
          </a:r>
          <a:endParaRPr lang="nl-NL" sz="750" dirty="0"/>
        </a:p>
      </dgm:t>
    </dgm:pt>
    <dgm:pt modelId="{D1C4A4FC-982F-433F-8A84-4DAA9CE00112}" type="parTrans" cxnId="{C47B52CF-7F89-4C6A-989E-06EEFBE39667}">
      <dgm:prSet/>
      <dgm:spPr/>
      <dgm:t>
        <a:bodyPr/>
        <a:lstStyle/>
        <a:p>
          <a:endParaRPr lang="nl-NL"/>
        </a:p>
      </dgm:t>
    </dgm:pt>
    <dgm:pt modelId="{7625CC48-1023-4BD5-9DEE-12E310FFFFDD}" type="sibTrans" cxnId="{C47B52CF-7F89-4C6A-989E-06EEFBE39667}">
      <dgm:prSet/>
      <dgm:spPr/>
      <dgm:t>
        <a:bodyPr/>
        <a:lstStyle/>
        <a:p>
          <a:endParaRPr lang="nl-NL"/>
        </a:p>
      </dgm:t>
    </dgm:pt>
    <dgm:pt modelId="{5BA28707-F1A8-4584-B135-70A6B38A77CE}">
      <dgm:prSet custT="1"/>
      <dgm:spPr/>
      <dgm:t>
        <a:bodyPr/>
        <a:lstStyle/>
        <a:p>
          <a:r>
            <a:rPr lang="nl-NL" sz="800" dirty="0">
              <a:hlinkClick xmlns:r="http://schemas.openxmlformats.org/officeDocument/2006/relationships" r:id="rId7"/>
            </a:rPr>
            <a:t>ZonMw Sport</a:t>
          </a:r>
          <a:endParaRPr lang="nl-NL" sz="800" dirty="0"/>
        </a:p>
      </dgm:t>
    </dgm:pt>
    <dgm:pt modelId="{AE00C5D8-08DD-4C96-9A7D-EE8DC048DE45}" type="sibTrans" cxnId="{ED68ABD3-46A0-4CC2-8815-FE71ED25BD0F}">
      <dgm:prSet/>
      <dgm:spPr/>
      <dgm:t>
        <a:bodyPr/>
        <a:lstStyle/>
        <a:p>
          <a:endParaRPr lang="nl-NL"/>
        </a:p>
      </dgm:t>
    </dgm:pt>
    <dgm:pt modelId="{265D4210-61DF-4F7E-9DC1-3AD589D06D60}" type="parTrans" cxnId="{ED68ABD3-46A0-4CC2-8815-FE71ED25BD0F}">
      <dgm:prSet/>
      <dgm:spPr/>
      <dgm:t>
        <a:bodyPr/>
        <a:lstStyle/>
        <a:p>
          <a:endParaRPr lang="nl-NL"/>
        </a:p>
      </dgm:t>
    </dgm:pt>
    <dgm:pt modelId="{5E79E1D1-4F25-49DA-BB64-051262DFF51F}">
      <dgm:prSet custT="1"/>
      <dgm:spPr/>
      <dgm:t>
        <a:bodyPr/>
        <a:lstStyle/>
        <a:p>
          <a:r>
            <a:rPr lang="nl-NL" sz="700" dirty="0">
              <a:hlinkClick xmlns:r="http://schemas.openxmlformats.org/officeDocument/2006/relationships" r:id="rId8"/>
            </a:rPr>
            <a:t>Special olympics </a:t>
          </a:r>
          <a:endParaRPr lang="nl-NL" sz="700" dirty="0"/>
        </a:p>
      </dgm:t>
    </dgm:pt>
    <dgm:pt modelId="{B04E6BB6-CC74-47D2-A5CD-BCD87F2286EC}" type="parTrans" cxnId="{A8F4160B-9F1E-4067-8F3D-2AC7ACCF3C4C}">
      <dgm:prSet/>
      <dgm:spPr/>
      <dgm:t>
        <a:bodyPr/>
        <a:lstStyle/>
        <a:p>
          <a:endParaRPr lang="nl-NL"/>
        </a:p>
      </dgm:t>
    </dgm:pt>
    <dgm:pt modelId="{1950847A-B0DE-4A31-9521-3E0944ECA8E2}" type="sibTrans" cxnId="{A8F4160B-9F1E-4067-8F3D-2AC7ACCF3C4C}">
      <dgm:prSet/>
      <dgm:spPr/>
      <dgm:t>
        <a:bodyPr/>
        <a:lstStyle/>
        <a:p>
          <a:endParaRPr lang="nl-NL"/>
        </a:p>
      </dgm:t>
    </dgm:pt>
    <dgm:pt modelId="{E928AF81-4706-4829-AFCB-4901BBB4CBF0}">
      <dgm:prSet custT="1"/>
      <dgm:spPr/>
      <dgm:t>
        <a:bodyPr/>
        <a:lstStyle/>
        <a:p>
          <a:r>
            <a:rPr lang="nl-NL" sz="600" dirty="0"/>
            <a:t>Gemeenten</a:t>
          </a:r>
        </a:p>
      </dgm:t>
    </dgm:pt>
    <dgm:pt modelId="{A597A860-AA60-4CEA-8C1F-240F07ADEED6}" type="parTrans" cxnId="{10D1A6F0-D796-4F5D-BC87-C7E887A48A15}">
      <dgm:prSet/>
      <dgm:spPr/>
      <dgm:t>
        <a:bodyPr/>
        <a:lstStyle/>
        <a:p>
          <a:endParaRPr lang="nl-NL"/>
        </a:p>
      </dgm:t>
    </dgm:pt>
    <dgm:pt modelId="{DC4C7C51-BB15-4049-9C90-D2509A553554}" type="sibTrans" cxnId="{10D1A6F0-D796-4F5D-BC87-C7E887A48A15}">
      <dgm:prSet/>
      <dgm:spPr/>
      <dgm:t>
        <a:bodyPr/>
        <a:lstStyle/>
        <a:p>
          <a:endParaRPr lang="nl-NL"/>
        </a:p>
      </dgm:t>
    </dgm:pt>
    <dgm:pt modelId="{AD4130B5-2443-4E5B-AE28-C1C7433982C5}">
      <dgm:prSet custT="1"/>
      <dgm:spPr/>
      <dgm:t>
        <a:bodyPr/>
        <a:lstStyle/>
        <a:p>
          <a:pPr>
            <a:spcAft>
              <a:spcPts val="0"/>
            </a:spcAft>
          </a:pPr>
          <a:r>
            <a:rPr lang="nl-NL" sz="700" dirty="0">
              <a:hlinkClick xmlns:r="http://schemas.openxmlformats.org/officeDocument/2006/relationships" r:id="rId9"/>
            </a:rPr>
            <a:t>Jongeren op gezond gewicht </a:t>
          </a:r>
          <a:endParaRPr lang="nl-NL" sz="700" dirty="0"/>
        </a:p>
      </dgm:t>
    </dgm:pt>
    <dgm:pt modelId="{C7286C5D-3768-4465-A2D7-B160973F7F9B}" type="parTrans" cxnId="{52B8B382-4F0E-4B4F-9216-DB3A31FF4FB3}">
      <dgm:prSet/>
      <dgm:spPr/>
      <dgm:t>
        <a:bodyPr/>
        <a:lstStyle/>
        <a:p>
          <a:endParaRPr lang="nl-NL"/>
        </a:p>
      </dgm:t>
    </dgm:pt>
    <dgm:pt modelId="{A617E2AA-5D97-4ABE-9C62-CF4353ECDB0B}" type="sibTrans" cxnId="{52B8B382-4F0E-4B4F-9216-DB3A31FF4FB3}">
      <dgm:prSet/>
      <dgm:spPr/>
      <dgm:t>
        <a:bodyPr/>
        <a:lstStyle/>
        <a:p>
          <a:endParaRPr lang="nl-NL"/>
        </a:p>
      </dgm:t>
    </dgm:pt>
    <dgm:pt modelId="{9D2B3039-E6AC-499A-B237-9733208462D6}">
      <dgm:prSet custT="1"/>
      <dgm:spPr/>
      <dgm:t>
        <a:bodyPr/>
        <a:lstStyle/>
        <a:p>
          <a:pPr>
            <a:spcAft>
              <a:spcPts val="0"/>
            </a:spcAft>
          </a:pPr>
          <a:r>
            <a:rPr lang="nl-NL" sz="800" dirty="0">
              <a:hlinkClick xmlns:r="http://schemas.openxmlformats.org/officeDocument/2006/relationships" r:id="rId10"/>
            </a:rPr>
            <a:t>Gehandicaptensport</a:t>
          </a:r>
          <a:endParaRPr lang="nl-NL" sz="800" dirty="0"/>
        </a:p>
      </dgm:t>
    </dgm:pt>
    <dgm:pt modelId="{EAA8953F-36C1-4984-BC5C-2B5CFAE326D8}" type="parTrans" cxnId="{71FCEDF3-1C79-41AF-8413-092A772636FE}">
      <dgm:prSet/>
      <dgm:spPr/>
      <dgm:t>
        <a:bodyPr/>
        <a:lstStyle/>
        <a:p>
          <a:endParaRPr lang="nl-NL"/>
        </a:p>
      </dgm:t>
    </dgm:pt>
    <dgm:pt modelId="{4DD59111-3F0B-418A-B4CB-A6947CC73951}" type="sibTrans" cxnId="{71FCEDF3-1C79-41AF-8413-092A772636FE}">
      <dgm:prSet/>
      <dgm:spPr/>
      <dgm:t>
        <a:bodyPr/>
        <a:lstStyle/>
        <a:p>
          <a:endParaRPr lang="nl-NL"/>
        </a:p>
      </dgm:t>
    </dgm:pt>
    <dgm:pt modelId="{690CFD66-DB68-4BA8-AEDD-237BD69A0F09}">
      <dgm:prSet custT="1"/>
      <dgm:spPr/>
      <dgm:t>
        <a:bodyPr/>
        <a:lstStyle/>
        <a:p>
          <a:pPr>
            <a:spcAft>
              <a:spcPts val="0"/>
            </a:spcAft>
          </a:pPr>
          <a:r>
            <a:rPr lang="nl-NL" sz="800" dirty="0">
              <a:hlinkClick xmlns:r="http://schemas.openxmlformats.org/officeDocument/2006/relationships" r:id="rId11"/>
            </a:rPr>
            <a:t>Nationaal Sportakkoord</a:t>
          </a:r>
          <a:endParaRPr lang="nl-NL" sz="800" dirty="0"/>
        </a:p>
      </dgm:t>
    </dgm:pt>
    <dgm:pt modelId="{5EFA9A81-23EC-4E4E-BA62-AE3508B61A37}" type="parTrans" cxnId="{0AAF3631-51F5-4D23-9E9C-F2E6E0D9EF38}">
      <dgm:prSet/>
      <dgm:spPr/>
      <dgm:t>
        <a:bodyPr/>
        <a:lstStyle/>
        <a:p>
          <a:endParaRPr lang="nl-NL"/>
        </a:p>
      </dgm:t>
    </dgm:pt>
    <dgm:pt modelId="{840F825C-7A5D-47BD-9155-E048AE24C4CE}" type="sibTrans" cxnId="{0AAF3631-51F5-4D23-9E9C-F2E6E0D9EF38}">
      <dgm:prSet/>
      <dgm:spPr/>
      <dgm:t>
        <a:bodyPr/>
        <a:lstStyle/>
        <a:p>
          <a:endParaRPr lang="nl-NL"/>
        </a:p>
      </dgm:t>
    </dgm:pt>
    <dgm:pt modelId="{45B1F8BC-B0B9-45ED-97F5-229CCB7F6E8B}">
      <dgm:prSet custT="1"/>
      <dgm:spPr/>
      <dgm:t>
        <a:bodyPr/>
        <a:lstStyle/>
        <a:p>
          <a:pPr>
            <a:spcAft>
              <a:spcPts val="0"/>
            </a:spcAft>
          </a:pPr>
          <a:r>
            <a:rPr lang="nl-NL" sz="800" dirty="0">
              <a:hlinkClick xmlns:r="http://schemas.openxmlformats.org/officeDocument/2006/relationships" r:id="rId12"/>
            </a:rPr>
            <a:t>KIEM SPORT </a:t>
          </a:r>
          <a:r>
            <a:rPr lang="nl-NL" sz="800" dirty="0"/>
            <a:t>–SIA</a:t>
          </a:r>
        </a:p>
      </dgm:t>
    </dgm:pt>
    <dgm:pt modelId="{0F69AA4C-E4B2-4DCF-8A2E-FF5CAD1529CC}" type="parTrans" cxnId="{7ACE4C69-B9B1-44F9-A217-9109D91A4063}">
      <dgm:prSet/>
      <dgm:spPr/>
      <dgm:t>
        <a:bodyPr/>
        <a:lstStyle/>
        <a:p>
          <a:endParaRPr lang="nl-NL"/>
        </a:p>
      </dgm:t>
    </dgm:pt>
    <dgm:pt modelId="{74C15710-84EE-4B10-87B1-D9F947CF4BFC}" type="sibTrans" cxnId="{7ACE4C69-B9B1-44F9-A217-9109D91A4063}">
      <dgm:prSet/>
      <dgm:spPr/>
      <dgm:t>
        <a:bodyPr/>
        <a:lstStyle/>
        <a:p>
          <a:endParaRPr lang="nl-NL"/>
        </a:p>
      </dgm:t>
    </dgm:pt>
    <dgm:pt modelId="{E4BBFAE9-2E54-4E6B-A228-5B409BD8F3C2}">
      <dgm:prSet custT="1"/>
      <dgm:spPr/>
      <dgm:t>
        <a:bodyPr/>
        <a:lstStyle/>
        <a:p>
          <a:pPr>
            <a:spcAft>
              <a:spcPts val="0"/>
            </a:spcAft>
          </a:pPr>
          <a:r>
            <a:rPr lang="nl-NL" sz="800" dirty="0">
              <a:hlinkClick xmlns:r="http://schemas.openxmlformats.org/officeDocument/2006/relationships" r:id="rId13"/>
            </a:rPr>
            <a:t>Mooi in Beweging</a:t>
          </a:r>
          <a:endParaRPr lang="nl-NL" sz="800" dirty="0"/>
        </a:p>
      </dgm:t>
    </dgm:pt>
    <dgm:pt modelId="{34F006E6-4A4C-4940-8F2A-5ED007DE062C}" type="parTrans" cxnId="{1357F05D-C716-4CB6-A170-6292229845F5}">
      <dgm:prSet/>
      <dgm:spPr/>
      <dgm:t>
        <a:bodyPr/>
        <a:lstStyle/>
        <a:p>
          <a:endParaRPr lang="nl-NL"/>
        </a:p>
      </dgm:t>
    </dgm:pt>
    <dgm:pt modelId="{F9C5E54A-72B5-4EC0-8CCC-0CC52ADE83B5}" type="sibTrans" cxnId="{1357F05D-C716-4CB6-A170-6292229845F5}">
      <dgm:prSet/>
      <dgm:spPr/>
      <dgm:t>
        <a:bodyPr/>
        <a:lstStyle/>
        <a:p>
          <a:endParaRPr lang="nl-NL"/>
        </a:p>
      </dgm:t>
    </dgm:pt>
    <dgm:pt modelId="{261E68DF-1CB9-4F31-BD33-F1CD082947F7}" type="pres">
      <dgm:prSet presAssocID="{700DB372-1AF6-4265-959A-4E9397ACBD1B}" presName="cycle" presStyleCnt="0">
        <dgm:presLayoutVars>
          <dgm:chMax val="1"/>
          <dgm:dir/>
          <dgm:animLvl val="ctr"/>
          <dgm:resizeHandles val="exact"/>
        </dgm:presLayoutVars>
      </dgm:prSet>
      <dgm:spPr/>
    </dgm:pt>
    <dgm:pt modelId="{BC25891B-CCF6-4B2C-9AA3-97C59AD35468}" type="pres">
      <dgm:prSet presAssocID="{51C8BC04-F36C-4025-888A-663CCA6018C6}" presName="centerShape" presStyleLbl="node0" presStyleIdx="0" presStyleCnt="1" custScaleX="256056" custScaleY="137647"/>
      <dgm:spPr/>
    </dgm:pt>
    <dgm:pt modelId="{A9C448FD-5880-4083-9DED-9215F875072F}" type="pres">
      <dgm:prSet presAssocID="{060B6D64-076D-4DFB-920D-B3CA0122903F}" presName="Name9" presStyleLbl="parChTrans1D2" presStyleIdx="0" presStyleCnt="15"/>
      <dgm:spPr/>
    </dgm:pt>
    <dgm:pt modelId="{7C939FB2-F372-4664-B2E9-AABC7CB562DE}" type="pres">
      <dgm:prSet presAssocID="{060B6D64-076D-4DFB-920D-B3CA0122903F}" presName="connTx" presStyleLbl="parChTrans1D2" presStyleIdx="0" presStyleCnt="15"/>
      <dgm:spPr/>
    </dgm:pt>
    <dgm:pt modelId="{F2093CF6-E1CA-480A-BC98-649043C8AF5D}" type="pres">
      <dgm:prSet presAssocID="{28B068B4-F884-430F-B90A-3277E4943051}" presName="node" presStyleLbl="node1" presStyleIdx="0" presStyleCnt="15" custScaleX="166347" custRadScaleRad="97597" custRadScaleInc="-4715">
        <dgm:presLayoutVars>
          <dgm:bulletEnabled val="1"/>
        </dgm:presLayoutVars>
      </dgm:prSet>
      <dgm:spPr/>
    </dgm:pt>
    <dgm:pt modelId="{D3268D2B-71E6-4538-A7A1-D3755C109D9C}" type="pres">
      <dgm:prSet presAssocID="{7CFA7AE5-685E-4CF0-936D-9D737069C0EA}" presName="Name9" presStyleLbl="parChTrans1D2" presStyleIdx="1" presStyleCnt="15"/>
      <dgm:spPr/>
    </dgm:pt>
    <dgm:pt modelId="{F2CEE435-5991-4030-9064-F0DD1F166128}" type="pres">
      <dgm:prSet presAssocID="{7CFA7AE5-685E-4CF0-936D-9D737069C0EA}" presName="connTx" presStyleLbl="parChTrans1D2" presStyleIdx="1" presStyleCnt="15"/>
      <dgm:spPr/>
    </dgm:pt>
    <dgm:pt modelId="{CA3AFF5B-2C19-42CB-8DA6-CA6EA4185612}" type="pres">
      <dgm:prSet presAssocID="{CC450F43-F72A-44B2-9B2B-7D7DF5629BB1}" presName="node" presStyleLbl="node1" presStyleIdx="1" presStyleCnt="15" custScaleX="139612" custRadScaleRad="106534" custRadScaleInc="37471">
        <dgm:presLayoutVars>
          <dgm:bulletEnabled val="1"/>
        </dgm:presLayoutVars>
      </dgm:prSet>
      <dgm:spPr/>
    </dgm:pt>
    <dgm:pt modelId="{409D4EC9-2E36-46BA-9D29-D285FFA90C37}" type="pres">
      <dgm:prSet presAssocID="{C7286C5D-3768-4465-A2D7-B160973F7F9B}" presName="Name9" presStyleLbl="parChTrans1D2" presStyleIdx="2" presStyleCnt="15"/>
      <dgm:spPr/>
    </dgm:pt>
    <dgm:pt modelId="{C776BBF4-1D27-4C77-ABBC-22C1DEADB73A}" type="pres">
      <dgm:prSet presAssocID="{C7286C5D-3768-4465-A2D7-B160973F7F9B}" presName="connTx" presStyleLbl="parChTrans1D2" presStyleIdx="2" presStyleCnt="15"/>
      <dgm:spPr/>
    </dgm:pt>
    <dgm:pt modelId="{9401CC32-10F2-4C03-BD41-4DB83EA5E457}" type="pres">
      <dgm:prSet presAssocID="{AD4130B5-2443-4E5B-AE28-C1C7433982C5}" presName="node" presStyleLbl="node1" presStyleIdx="2" presStyleCnt="15" custScaleX="106445" custRadScaleRad="102535" custRadScaleInc="30689">
        <dgm:presLayoutVars>
          <dgm:bulletEnabled val="1"/>
        </dgm:presLayoutVars>
      </dgm:prSet>
      <dgm:spPr/>
    </dgm:pt>
    <dgm:pt modelId="{4CD6260F-DE19-4536-84F5-5A21250FE0AD}" type="pres">
      <dgm:prSet presAssocID="{8C63A79F-3133-4145-A134-1F87D1DB7726}" presName="Name9" presStyleLbl="parChTrans1D2" presStyleIdx="3" presStyleCnt="15"/>
      <dgm:spPr/>
    </dgm:pt>
    <dgm:pt modelId="{64E5455A-13E5-4C78-A4BE-787EE0E0B3AB}" type="pres">
      <dgm:prSet presAssocID="{8C63A79F-3133-4145-A134-1F87D1DB7726}" presName="connTx" presStyleLbl="parChTrans1D2" presStyleIdx="3" presStyleCnt="15"/>
      <dgm:spPr/>
    </dgm:pt>
    <dgm:pt modelId="{8E511041-6EF1-4D69-B973-AD918CB510B0}" type="pres">
      <dgm:prSet presAssocID="{1B85910B-7573-4460-B423-1B6A0164310F}" presName="node" presStyleLbl="node1" presStyleIdx="3" presStyleCnt="15" custScaleX="119045" custRadScaleRad="100029" custRadScaleInc="9202">
        <dgm:presLayoutVars>
          <dgm:bulletEnabled val="1"/>
        </dgm:presLayoutVars>
      </dgm:prSet>
      <dgm:spPr/>
    </dgm:pt>
    <dgm:pt modelId="{24763B27-F910-4799-B980-61D0380900E5}" type="pres">
      <dgm:prSet presAssocID="{A597A860-AA60-4CEA-8C1F-240F07ADEED6}" presName="Name9" presStyleLbl="parChTrans1D2" presStyleIdx="4" presStyleCnt="15"/>
      <dgm:spPr/>
    </dgm:pt>
    <dgm:pt modelId="{9FBA8069-D889-4798-8699-9396992192DC}" type="pres">
      <dgm:prSet presAssocID="{A597A860-AA60-4CEA-8C1F-240F07ADEED6}" presName="connTx" presStyleLbl="parChTrans1D2" presStyleIdx="4" presStyleCnt="15"/>
      <dgm:spPr/>
    </dgm:pt>
    <dgm:pt modelId="{956ACEFC-D7E3-48AC-81A3-21B0CB814501}" type="pres">
      <dgm:prSet presAssocID="{E928AF81-4706-4829-AFCB-4901BBB4CBF0}" presName="node" presStyleLbl="node1" presStyleIdx="4" presStyleCnt="15" custRadScaleRad="99173" custRadScaleInc="-12679">
        <dgm:presLayoutVars>
          <dgm:bulletEnabled val="1"/>
        </dgm:presLayoutVars>
      </dgm:prSet>
      <dgm:spPr/>
    </dgm:pt>
    <dgm:pt modelId="{545CCFAD-9574-4B0D-A939-00910FCA2891}" type="pres">
      <dgm:prSet presAssocID="{B04E6BB6-CC74-47D2-A5CD-BCD87F2286EC}" presName="Name9" presStyleLbl="parChTrans1D2" presStyleIdx="5" presStyleCnt="15"/>
      <dgm:spPr/>
    </dgm:pt>
    <dgm:pt modelId="{F1713447-2097-4A8B-8C9B-78686EADC2DF}" type="pres">
      <dgm:prSet presAssocID="{B04E6BB6-CC74-47D2-A5CD-BCD87F2286EC}" presName="connTx" presStyleLbl="parChTrans1D2" presStyleIdx="5" presStyleCnt="15"/>
      <dgm:spPr/>
    </dgm:pt>
    <dgm:pt modelId="{8B8C6BF0-04C7-442E-901B-E3C5108D612B}" type="pres">
      <dgm:prSet presAssocID="{5E79E1D1-4F25-49DA-BB64-051262DFF51F}" presName="node" presStyleLbl="node1" presStyleIdx="5" presStyleCnt="15" custRadScaleRad="97955" custRadScaleInc="-32927">
        <dgm:presLayoutVars>
          <dgm:bulletEnabled val="1"/>
        </dgm:presLayoutVars>
      </dgm:prSet>
      <dgm:spPr/>
    </dgm:pt>
    <dgm:pt modelId="{C7E40928-1AB0-420E-AC3D-ECE72965399A}" type="pres">
      <dgm:prSet presAssocID="{5E8C3485-1282-457F-B954-C162106FACDB}" presName="Name9" presStyleLbl="parChTrans1D2" presStyleIdx="6" presStyleCnt="15"/>
      <dgm:spPr/>
    </dgm:pt>
    <dgm:pt modelId="{A77E2B8B-1EC4-4D17-A62C-FD1A263F6640}" type="pres">
      <dgm:prSet presAssocID="{5E8C3485-1282-457F-B954-C162106FACDB}" presName="connTx" presStyleLbl="parChTrans1D2" presStyleIdx="6" presStyleCnt="15"/>
      <dgm:spPr/>
    </dgm:pt>
    <dgm:pt modelId="{653C1ABD-EC74-468C-A81A-55F7702B57D1}" type="pres">
      <dgm:prSet presAssocID="{EC38D415-9DD3-4E9C-A6C8-C115888009E4}" presName="node" presStyleLbl="node1" presStyleIdx="6" presStyleCnt="15" custScaleX="114816" custRadScaleRad="97244" custRadScaleInc="-41700">
        <dgm:presLayoutVars>
          <dgm:bulletEnabled val="1"/>
        </dgm:presLayoutVars>
      </dgm:prSet>
      <dgm:spPr/>
    </dgm:pt>
    <dgm:pt modelId="{89941D0A-037F-409B-BE2E-B96D84D66580}" type="pres">
      <dgm:prSet presAssocID="{D1C4A4FC-982F-433F-8A84-4DAA9CE00112}" presName="Name9" presStyleLbl="parChTrans1D2" presStyleIdx="7" presStyleCnt="15"/>
      <dgm:spPr/>
    </dgm:pt>
    <dgm:pt modelId="{3920243A-DBC3-4C1D-B309-4B9E736C1206}" type="pres">
      <dgm:prSet presAssocID="{D1C4A4FC-982F-433F-8A84-4DAA9CE00112}" presName="connTx" presStyleLbl="parChTrans1D2" presStyleIdx="7" presStyleCnt="15"/>
      <dgm:spPr/>
    </dgm:pt>
    <dgm:pt modelId="{98BA3F9C-20F5-4EEB-B502-5BA58DB0DE9E}" type="pres">
      <dgm:prSet presAssocID="{1AE61813-460A-4D69-99B9-B24BF16887A5}" presName="node" presStyleLbl="node1" presStyleIdx="7" presStyleCnt="15" custScaleX="152360" custScaleY="109320" custRadScaleRad="102903" custRadScaleInc="-41648">
        <dgm:presLayoutVars>
          <dgm:bulletEnabled val="1"/>
        </dgm:presLayoutVars>
      </dgm:prSet>
      <dgm:spPr/>
    </dgm:pt>
    <dgm:pt modelId="{DDE5B4AB-A602-4A0C-A13B-1D722C300101}" type="pres">
      <dgm:prSet presAssocID="{5A93B779-8737-427C-9F34-3341CC6B0D42}" presName="Name9" presStyleLbl="parChTrans1D2" presStyleIdx="8" presStyleCnt="15"/>
      <dgm:spPr/>
    </dgm:pt>
    <dgm:pt modelId="{7F8CCC85-50F2-4865-BF72-9B47B30D5E3E}" type="pres">
      <dgm:prSet presAssocID="{5A93B779-8737-427C-9F34-3341CC6B0D42}" presName="connTx" presStyleLbl="parChTrans1D2" presStyleIdx="8" presStyleCnt="15"/>
      <dgm:spPr/>
    </dgm:pt>
    <dgm:pt modelId="{5E1A8A9C-30E5-4A42-B456-B6DC3118EA5C}" type="pres">
      <dgm:prSet presAssocID="{DC7D595B-C63D-4CBC-A22B-15108B75B876}" presName="node" presStyleLbl="node1" presStyleIdx="8" presStyleCnt="15" custRadScaleRad="102983" custRadScaleInc="-40294">
        <dgm:presLayoutVars>
          <dgm:bulletEnabled val="1"/>
        </dgm:presLayoutVars>
      </dgm:prSet>
      <dgm:spPr/>
    </dgm:pt>
    <dgm:pt modelId="{FE0D97A2-ABDB-4F29-B390-70EB7716EAE3}" type="pres">
      <dgm:prSet presAssocID="{265D4210-61DF-4F7E-9DC1-3AD589D06D60}" presName="Name9" presStyleLbl="parChTrans1D2" presStyleIdx="9" presStyleCnt="15"/>
      <dgm:spPr/>
    </dgm:pt>
    <dgm:pt modelId="{C30003E6-11BA-435E-A427-3F9FB6892398}" type="pres">
      <dgm:prSet presAssocID="{265D4210-61DF-4F7E-9DC1-3AD589D06D60}" presName="connTx" presStyleLbl="parChTrans1D2" presStyleIdx="9" presStyleCnt="15"/>
      <dgm:spPr/>
    </dgm:pt>
    <dgm:pt modelId="{62A34809-665E-4C81-AEEC-85EAE75BCD64}" type="pres">
      <dgm:prSet presAssocID="{5BA28707-F1A8-4584-B135-70A6B38A77CE}" presName="node" presStyleLbl="node1" presStyleIdx="9" presStyleCnt="15" custScaleX="117122" custRadScaleRad="107373" custRadScaleInc="-50582">
        <dgm:presLayoutVars>
          <dgm:bulletEnabled val="1"/>
        </dgm:presLayoutVars>
      </dgm:prSet>
      <dgm:spPr/>
    </dgm:pt>
    <dgm:pt modelId="{ADA677DF-0117-4DD5-A638-F8D4F890652D}" type="pres">
      <dgm:prSet presAssocID="{87C42CE8-5AE1-4FA0-A806-A1E64B6CC06F}" presName="Name9" presStyleLbl="parChTrans1D2" presStyleIdx="10" presStyleCnt="15"/>
      <dgm:spPr/>
    </dgm:pt>
    <dgm:pt modelId="{65615358-BFE5-4AB9-A459-A8951477F7AA}" type="pres">
      <dgm:prSet presAssocID="{87C42CE8-5AE1-4FA0-A806-A1E64B6CC06F}" presName="connTx" presStyleLbl="parChTrans1D2" presStyleIdx="10" presStyleCnt="15"/>
      <dgm:spPr/>
    </dgm:pt>
    <dgm:pt modelId="{CD5F0385-AC78-4058-AC2C-B732E3499CE5}" type="pres">
      <dgm:prSet presAssocID="{A481D07D-7931-4D46-BF41-B52074DCEB6E}" presName="node" presStyleLbl="node1" presStyleIdx="10" presStyleCnt="15" custScaleX="167506" custRadScaleRad="101318" custRadScaleInc="-63391">
        <dgm:presLayoutVars>
          <dgm:bulletEnabled val="1"/>
        </dgm:presLayoutVars>
      </dgm:prSet>
      <dgm:spPr/>
    </dgm:pt>
    <dgm:pt modelId="{84EC0920-F900-4B11-A311-CED0033071AA}" type="pres">
      <dgm:prSet presAssocID="{EAA8953F-36C1-4984-BC5C-2B5CFAE326D8}" presName="Name9" presStyleLbl="parChTrans1D2" presStyleIdx="11" presStyleCnt="15"/>
      <dgm:spPr/>
    </dgm:pt>
    <dgm:pt modelId="{5EAA690E-C5E7-4259-9AF4-BC71167137B5}" type="pres">
      <dgm:prSet presAssocID="{EAA8953F-36C1-4984-BC5C-2B5CFAE326D8}" presName="connTx" presStyleLbl="parChTrans1D2" presStyleIdx="11" presStyleCnt="15"/>
      <dgm:spPr/>
    </dgm:pt>
    <dgm:pt modelId="{E76C6715-8EB0-4D72-93E8-E731530EE6F6}" type="pres">
      <dgm:prSet presAssocID="{9D2B3039-E6AC-499A-B237-9733208462D6}" presName="node" presStyleLbl="node1" presStyleIdx="11" presStyleCnt="15" custScaleX="136327" custRadScaleRad="115592" custRadScaleInc="-79194">
        <dgm:presLayoutVars>
          <dgm:bulletEnabled val="1"/>
        </dgm:presLayoutVars>
      </dgm:prSet>
      <dgm:spPr/>
    </dgm:pt>
    <dgm:pt modelId="{BA06F4A4-EA0B-4419-AAFE-CFA62D366FA7}" type="pres">
      <dgm:prSet presAssocID="{5EFA9A81-23EC-4E4E-BA62-AE3508B61A37}" presName="Name9" presStyleLbl="parChTrans1D2" presStyleIdx="12" presStyleCnt="15"/>
      <dgm:spPr/>
    </dgm:pt>
    <dgm:pt modelId="{2AEC3906-2304-4078-92A0-980BAE5E48F1}" type="pres">
      <dgm:prSet presAssocID="{5EFA9A81-23EC-4E4E-BA62-AE3508B61A37}" presName="connTx" presStyleLbl="parChTrans1D2" presStyleIdx="12" presStyleCnt="15"/>
      <dgm:spPr/>
    </dgm:pt>
    <dgm:pt modelId="{48DE9F07-4619-42D2-92E6-AAFC0CF817D5}" type="pres">
      <dgm:prSet presAssocID="{690CFD66-DB68-4BA8-AEDD-237BD69A0F09}" presName="node" presStyleLbl="node1" presStyleIdx="12" presStyleCnt="15" custScaleX="171050" custRadScaleRad="123816" custRadScaleInc="-128600">
        <dgm:presLayoutVars>
          <dgm:bulletEnabled val="1"/>
        </dgm:presLayoutVars>
      </dgm:prSet>
      <dgm:spPr/>
    </dgm:pt>
    <dgm:pt modelId="{520AA105-B648-4EC0-8D0B-968AEBAECC38}" type="pres">
      <dgm:prSet presAssocID="{0F69AA4C-E4B2-4DCF-8A2E-FF5CAD1529CC}" presName="Name9" presStyleLbl="parChTrans1D2" presStyleIdx="13" presStyleCnt="15"/>
      <dgm:spPr/>
    </dgm:pt>
    <dgm:pt modelId="{20B59C58-3B54-4146-9AFF-E22E2756A985}" type="pres">
      <dgm:prSet presAssocID="{0F69AA4C-E4B2-4DCF-8A2E-FF5CAD1529CC}" presName="connTx" presStyleLbl="parChTrans1D2" presStyleIdx="13" presStyleCnt="15"/>
      <dgm:spPr/>
    </dgm:pt>
    <dgm:pt modelId="{C1A8277B-3746-41A0-8E7A-AA58E0240AB6}" type="pres">
      <dgm:prSet presAssocID="{45B1F8BC-B0B9-45ED-97F5-229CCB7F6E8B}" presName="node" presStyleLbl="node1" presStyleIdx="13" presStyleCnt="15" custRadScaleRad="106222" custRadScaleInc="-49649">
        <dgm:presLayoutVars>
          <dgm:bulletEnabled val="1"/>
        </dgm:presLayoutVars>
      </dgm:prSet>
      <dgm:spPr/>
    </dgm:pt>
    <dgm:pt modelId="{47C0081A-415A-49C9-82E3-F22C42FC1D68}" type="pres">
      <dgm:prSet presAssocID="{34F006E6-4A4C-4940-8F2A-5ED007DE062C}" presName="Name9" presStyleLbl="parChTrans1D2" presStyleIdx="14" presStyleCnt="15"/>
      <dgm:spPr/>
    </dgm:pt>
    <dgm:pt modelId="{91BF17CD-3038-4DEC-9B52-E5F11243ABBB}" type="pres">
      <dgm:prSet presAssocID="{34F006E6-4A4C-4940-8F2A-5ED007DE062C}" presName="connTx" presStyleLbl="parChTrans1D2" presStyleIdx="14" presStyleCnt="15"/>
      <dgm:spPr/>
    </dgm:pt>
    <dgm:pt modelId="{CEACEA4C-A133-4647-9D7D-DB875DB7C6CD}" type="pres">
      <dgm:prSet presAssocID="{E4BBFAE9-2E54-4E6B-A228-5B409BD8F3C2}" presName="node" presStyleLbl="node1" presStyleIdx="14" presStyleCnt="15" custRadScaleRad="101036" custRadScaleInc="-55801">
        <dgm:presLayoutVars>
          <dgm:bulletEnabled val="1"/>
        </dgm:presLayoutVars>
      </dgm:prSet>
      <dgm:spPr/>
    </dgm:pt>
  </dgm:ptLst>
  <dgm:cxnLst>
    <dgm:cxn modelId="{8720A605-1E76-42B7-9593-DCD4D6CB91F5}" type="presOf" srcId="{700DB372-1AF6-4265-959A-4E9397ACBD1B}" destId="{261E68DF-1CB9-4F31-BD33-F1CD082947F7}" srcOrd="0" destOrd="0" presId="urn:microsoft.com/office/officeart/2005/8/layout/radial1"/>
    <dgm:cxn modelId="{C4152E08-405E-4F7C-A3CD-6A15A532E4F8}" type="presOf" srcId="{B04E6BB6-CC74-47D2-A5CD-BCD87F2286EC}" destId="{F1713447-2097-4A8B-8C9B-78686EADC2DF}" srcOrd="1" destOrd="0" presId="urn:microsoft.com/office/officeart/2005/8/layout/radial1"/>
    <dgm:cxn modelId="{A8F4160B-9F1E-4067-8F3D-2AC7ACCF3C4C}" srcId="{51C8BC04-F36C-4025-888A-663CCA6018C6}" destId="{5E79E1D1-4F25-49DA-BB64-051262DFF51F}" srcOrd="5" destOrd="0" parTransId="{B04E6BB6-CC74-47D2-A5CD-BCD87F2286EC}" sibTransId="{1950847A-B0DE-4A31-9521-3E0944ECA8E2}"/>
    <dgm:cxn modelId="{08B77C0C-F3DA-4004-B6D3-2DBDD99E7652}" type="presOf" srcId="{34F006E6-4A4C-4940-8F2A-5ED007DE062C}" destId="{91BF17CD-3038-4DEC-9B52-E5F11243ABBB}" srcOrd="1" destOrd="0" presId="urn:microsoft.com/office/officeart/2005/8/layout/radial1"/>
    <dgm:cxn modelId="{196F0913-A76D-4C7B-BEE8-48607AA7ECF0}" srcId="{700DB372-1AF6-4265-959A-4E9397ACBD1B}" destId="{51C8BC04-F36C-4025-888A-663CCA6018C6}" srcOrd="0" destOrd="0" parTransId="{927D9B53-D9C9-4718-A5B2-FA08426091F7}" sibTransId="{97E46604-5FE3-44DC-8EDD-AFB679E8A482}"/>
    <dgm:cxn modelId="{810CE61B-2AB2-4033-B73F-6F1DFB22278D}" srcId="{51C8BC04-F36C-4025-888A-663CCA6018C6}" destId="{1B85910B-7573-4460-B423-1B6A0164310F}" srcOrd="3" destOrd="0" parTransId="{8C63A79F-3133-4145-A134-1F87D1DB7726}" sibTransId="{385E3FB6-055F-423B-A20F-AF60BA2AE30D}"/>
    <dgm:cxn modelId="{2CD10A23-03CD-4390-80C1-30BAB0B2CE81}" type="presOf" srcId="{8C63A79F-3133-4145-A134-1F87D1DB7726}" destId="{4CD6260F-DE19-4536-84F5-5A21250FE0AD}" srcOrd="0" destOrd="0" presId="urn:microsoft.com/office/officeart/2005/8/layout/radial1"/>
    <dgm:cxn modelId="{67B4C723-5ED5-4A8D-BD6D-423EE3AD605D}" type="presOf" srcId="{A597A860-AA60-4CEA-8C1F-240F07ADEED6}" destId="{24763B27-F910-4799-B980-61D0380900E5}" srcOrd="0" destOrd="0" presId="urn:microsoft.com/office/officeart/2005/8/layout/radial1"/>
    <dgm:cxn modelId="{2612972A-D3F1-4DBC-8B05-EFBE1D57A8ED}" type="presOf" srcId="{D1C4A4FC-982F-433F-8A84-4DAA9CE00112}" destId="{3920243A-DBC3-4C1D-B309-4B9E736C1206}" srcOrd="1" destOrd="0" presId="urn:microsoft.com/office/officeart/2005/8/layout/radial1"/>
    <dgm:cxn modelId="{C06E3C2C-1A37-4435-B0A3-A5E0D10D0383}" type="presOf" srcId="{87C42CE8-5AE1-4FA0-A806-A1E64B6CC06F}" destId="{ADA677DF-0117-4DD5-A638-F8D4F890652D}" srcOrd="0" destOrd="0" presId="urn:microsoft.com/office/officeart/2005/8/layout/radial1"/>
    <dgm:cxn modelId="{AD8BC22E-A71B-4C86-BF14-E9246D20BC5D}" type="presOf" srcId="{34F006E6-4A4C-4940-8F2A-5ED007DE062C}" destId="{47C0081A-415A-49C9-82E3-F22C42FC1D68}" srcOrd="0" destOrd="0" presId="urn:microsoft.com/office/officeart/2005/8/layout/radial1"/>
    <dgm:cxn modelId="{0AAF3631-51F5-4D23-9E9C-F2E6E0D9EF38}" srcId="{51C8BC04-F36C-4025-888A-663CCA6018C6}" destId="{690CFD66-DB68-4BA8-AEDD-237BD69A0F09}" srcOrd="12" destOrd="0" parTransId="{5EFA9A81-23EC-4E4E-BA62-AE3508B61A37}" sibTransId="{840F825C-7A5D-47BD-9155-E048AE24C4CE}"/>
    <dgm:cxn modelId="{AB37BF35-3A32-4C97-BBEC-A2BCDC64240E}" type="presOf" srcId="{AD4130B5-2443-4E5B-AE28-C1C7433982C5}" destId="{9401CC32-10F2-4C03-BD41-4DB83EA5E457}" srcOrd="0" destOrd="0" presId="urn:microsoft.com/office/officeart/2005/8/layout/radial1"/>
    <dgm:cxn modelId="{833F753D-4B63-4929-AD64-9AB60B35774F}" type="presOf" srcId="{5EFA9A81-23EC-4E4E-BA62-AE3508B61A37}" destId="{2AEC3906-2304-4078-92A0-980BAE5E48F1}" srcOrd="1" destOrd="0" presId="urn:microsoft.com/office/officeart/2005/8/layout/radial1"/>
    <dgm:cxn modelId="{1357F05D-C716-4CB6-A170-6292229845F5}" srcId="{51C8BC04-F36C-4025-888A-663CCA6018C6}" destId="{E4BBFAE9-2E54-4E6B-A228-5B409BD8F3C2}" srcOrd="14" destOrd="0" parTransId="{34F006E6-4A4C-4940-8F2A-5ED007DE062C}" sibTransId="{F9C5E54A-72B5-4EC0-8CCC-0CC52ADE83B5}"/>
    <dgm:cxn modelId="{3FFA3D5F-5090-468D-BEEB-9B147E8E7A99}" type="presOf" srcId="{265D4210-61DF-4F7E-9DC1-3AD589D06D60}" destId="{C30003E6-11BA-435E-A427-3F9FB6892398}" srcOrd="1" destOrd="0" presId="urn:microsoft.com/office/officeart/2005/8/layout/radial1"/>
    <dgm:cxn modelId="{95058D5F-BAC4-4F4F-8A20-A7BE0F4C75D9}" type="presOf" srcId="{D1C4A4FC-982F-433F-8A84-4DAA9CE00112}" destId="{89941D0A-037F-409B-BE2E-B96D84D66580}" srcOrd="0" destOrd="0" presId="urn:microsoft.com/office/officeart/2005/8/layout/radial1"/>
    <dgm:cxn modelId="{D58D7B60-2A59-4C4A-9E2B-BCDDE56FBC85}" type="presOf" srcId="{CC450F43-F72A-44B2-9B2B-7D7DF5629BB1}" destId="{CA3AFF5B-2C19-42CB-8DA6-CA6EA4185612}" srcOrd="0" destOrd="0" presId="urn:microsoft.com/office/officeart/2005/8/layout/radial1"/>
    <dgm:cxn modelId="{D367F260-FF48-4BDF-B5B8-DB451E2357E3}" type="presOf" srcId="{87C42CE8-5AE1-4FA0-A806-A1E64B6CC06F}" destId="{65615358-BFE5-4AB9-A459-A8951477F7AA}" srcOrd="1" destOrd="0" presId="urn:microsoft.com/office/officeart/2005/8/layout/radial1"/>
    <dgm:cxn modelId="{7A065561-ECE7-415A-8C8C-153333321786}" srcId="{51C8BC04-F36C-4025-888A-663CCA6018C6}" destId="{DC7D595B-C63D-4CBC-A22B-15108B75B876}" srcOrd="8" destOrd="0" parTransId="{5A93B779-8737-427C-9F34-3341CC6B0D42}" sibTransId="{ADC27D52-D929-4CBF-BA86-FA278198B261}"/>
    <dgm:cxn modelId="{72D01E62-894D-4C5D-A961-40526740F614}" type="presOf" srcId="{EC38D415-9DD3-4E9C-A6C8-C115888009E4}" destId="{653C1ABD-EC74-468C-A81A-55F7702B57D1}" srcOrd="0" destOrd="0" presId="urn:microsoft.com/office/officeart/2005/8/layout/radial1"/>
    <dgm:cxn modelId="{EC12B464-B682-43CB-B70E-BDDF3B9FECD0}" type="presOf" srcId="{5A93B779-8737-427C-9F34-3341CC6B0D42}" destId="{DDE5B4AB-A602-4A0C-A13B-1D722C300101}" srcOrd="0" destOrd="0" presId="urn:microsoft.com/office/officeart/2005/8/layout/radial1"/>
    <dgm:cxn modelId="{B0D6BE44-706D-4B6E-9011-D52AC108ABB7}" type="presOf" srcId="{5E79E1D1-4F25-49DA-BB64-051262DFF51F}" destId="{8B8C6BF0-04C7-442E-901B-E3C5108D612B}" srcOrd="0" destOrd="0" presId="urn:microsoft.com/office/officeart/2005/8/layout/radial1"/>
    <dgm:cxn modelId="{5E32DD64-31EA-4C9F-84DC-A5468AB3C016}" type="presOf" srcId="{5A93B779-8737-427C-9F34-3341CC6B0D42}" destId="{7F8CCC85-50F2-4865-BF72-9B47B30D5E3E}" srcOrd="1" destOrd="0" presId="urn:microsoft.com/office/officeart/2005/8/layout/radial1"/>
    <dgm:cxn modelId="{ED672B66-4875-42D6-8A8F-ACFF9098CD9A}" type="presOf" srcId="{7CFA7AE5-685E-4CF0-936D-9D737069C0EA}" destId="{F2CEE435-5991-4030-9064-F0DD1F166128}" srcOrd="1" destOrd="0" presId="urn:microsoft.com/office/officeart/2005/8/layout/radial1"/>
    <dgm:cxn modelId="{D3EDD947-340B-441B-8671-3EB9F6AE4B7A}" type="presOf" srcId="{5E8C3485-1282-457F-B954-C162106FACDB}" destId="{C7E40928-1AB0-420E-AC3D-ECE72965399A}" srcOrd="0" destOrd="0" presId="urn:microsoft.com/office/officeart/2005/8/layout/radial1"/>
    <dgm:cxn modelId="{7ACE4C69-B9B1-44F9-A217-9109D91A4063}" srcId="{51C8BC04-F36C-4025-888A-663CCA6018C6}" destId="{45B1F8BC-B0B9-45ED-97F5-229CCB7F6E8B}" srcOrd="13" destOrd="0" parTransId="{0F69AA4C-E4B2-4DCF-8A2E-FF5CAD1529CC}" sibTransId="{74C15710-84EE-4B10-87B1-D9F947CF4BFC}"/>
    <dgm:cxn modelId="{CBA3006A-CE1E-4401-B546-831EF7EC21B8}" type="presOf" srcId="{060B6D64-076D-4DFB-920D-B3CA0122903F}" destId="{A9C448FD-5880-4083-9DED-9215F875072F}" srcOrd="0" destOrd="0" presId="urn:microsoft.com/office/officeart/2005/8/layout/radial1"/>
    <dgm:cxn modelId="{6A12194B-AA1A-4A3F-8E39-9076EAD3EA37}" type="presOf" srcId="{EAA8953F-36C1-4984-BC5C-2B5CFAE326D8}" destId="{84EC0920-F900-4B11-A311-CED0033071AA}" srcOrd="0" destOrd="0" presId="urn:microsoft.com/office/officeart/2005/8/layout/radial1"/>
    <dgm:cxn modelId="{28A6E46B-ADBC-4B5E-86E5-38218292DDC4}" type="presOf" srcId="{265D4210-61DF-4F7E-9DC1-3AD589D06D60}" destId="{FE0D97A2-ABDB-4F29-B390-70EB7716EAE3}" srcOrd="0" destOrd="0" presId="urn:microsoft.com/office/officeart/2005/8/layout/radial1"/>
    <dgm:cxn modelId="{8FAB416D-0223-483D-9AEA-816473F3CB15}" srcId="{51C8BC04-F36C-4025-888A-663CCA6018C6}" destId="{A481D07D-7931-4D46-BF41-B52074DCEB6E}" srcOrd="10" destOrd="0" parTransId="{87C42CE8-5AE1-4FA0-A806-A1E64B6CC06F}" sibTransId="{A0014F13-C83C-4A6E-BEAC-770B464C56F2}"/>
    <dgm:cxn modelId="{9009E76E-DED9-4C50-85F7-7009AEB71A0B}" srcId="{51C8BC04-F36C-4025-888A-663CCA6018C6}" destId="{EC38D415-9DD3-4E9C-A6C8-C115888009E4}" srcOrd="6" destOrd="0" parTransId="{5E8C3485-1282-457F-B954-C162106FACDB}" sibTransId="{2A877B0F-6325-4AFC-BF77-DD7E62C89E04}"/>
    <dgm:cxn modelId="{84195670-2BFA-4BEE-BE22-025F19DF1155}" type="presOf" srcId="{5E8C3485-1282-457F-B954-C162106FACDB}" destId="{A77E2B8B-1EC4-4D17-A62C-FD1A263F6640}" srcOrd="1" destOrd="0" presId="urn:microsoft.com/office/officeart/2005/8/layout/radial1"/>
    <dgm:cxn modelId="{B9180F71-831D-48F0-93E4-5D24C8B99113}" type="presOf" srcId="{45B1F8BC-B0B9-45ED-97F5-229CCB7F6E8B}" destId="{C1A8277B-3746-41A0-8E7A-AA58E0240AB6}" srcOrd="0" destOrd="0" presId="urn:microsoft.com/office/officeart/2005/8/layout/radial1"/>
    <dgm:cxn modelId="{CCB85B73-02A3-46D9-A8D2-7CAC7A97B6FF}" type="presOf" srcId="{5EFA9A81-23EC-4E4E-BA62-AE3508B61A37}" destId="{BA06F4A4-EA0B-4419-AAFE-CFA62D366FA7}" srcOrd="0" destOrd="0" presId="urn:microsoft.com/office/officeart/2005/8/layout/radial1"/>
    <dgm:cxn modelId="{32DD1755-19C3-415F-8773-328C0823EBB4}" type="presOf" srcId="{51C8BC04-F36C-4025-888A-663CCA6018C6}" destId="{BC25891B-CCF6-4B2C-9AA3-97C59AD35468}" srcOrd="0" destOrd="0" presId="urn:microsoft.com/office/officeart/2005/8/layout/radial1"/>
    <dgm:cxn modelId="{C6151779-4F66-42F1-BED2-8D2CF19CB9FE}" type="presOf" srcId="{1AE61813-460A-4D69-99B9-B24BF16887A5}" destId="{98BA3F9C-20F5-4EEB-B502-5BA58DB0DE9E}" srcOrd="0" destOrd="0" presId="urn:microsoft.com/office/officeart/2005/8/layout/radial1"/>
    <dgm:cxn modelId="{52B8B382-4F0E-4B4F-9216-DB3A31FF4FB3}" srcId="{51C8BC04-F36C-4025-888A-663CCA6018C6}" destId="{AD4130B5-2443-4E5B-AE28-C1C7433982C5}" srcOrd="2" destOrd="0" parTransId="{C7286C5D-3768-4465-A2D7-B160973F7F9B}" sibTransId="{A617E2AA-5D97-4ABE-9C62-CF4353ECDB0B}"/>
    <dgm:cxn modelId="{A896C782-D795-4DBE-8690-FDD629AC1D74}" type="presOf" srcId="{28B068B4-F884-430F-B90A-3277E4943051}" destId="{F2093CF6-E1CA-480A-BC98-649043C8AF5D}" srcOrd="0" destOrd="0" presId="urn:microsoft.com/office/officeart/2005/8/layout/radial1"/>
    <dgm:cxn modelId="{D5F01F87-0B89-482A-8344-C607C25B268A}" type="presOf" srcId="{E928AF81-4706-4829-AFCB-4901BBB4CBF0}" destId="{956ACEFC-D7E3-48AC-81A3-21B0CB814501}" srcOrd="0" destOrd="0" presId="urn:microsoft.com/office/officeart/2005/8/layout/radial1"/>
    <dgm:cxn modelId="{9A20CB8C-F5BB-4584-AE8C-AD7FE9DA5EA4}" type="presOf" srcId="{060B6D64-076D-4DFB-920D-B3CA0122903F}" destId="{7C939FB2-F372-4664-B2E9-AABC7CB562DE}" srcOrd="1" destOrd="0" presId="urn:microsoft.com/office/officeart/2005/8/layout/radial1"/>
    <dgm:cxn modelId="{8E625A93-6FFD-41E6-8F75-BD072A633715}" type="presOf" srcId="{0F69AA4C-E4B2-4DCF-8A2E-FF5CAD1529CC}" destId="{20B59C58-3B54-4146-9AFF-E22E2756A985}" srcOrd="1" destOrd="0" presId="urn:microsoft.com/office/officeart/2005/8/layout/radial1"/>
    <dgm:cxn modelId="{1A8974A2-D9F5-4E14-B72D-BEA5A3BEC45F}" type="presOf" srcId="{EAA8953F-36C1-4984-BC5C-2B5CFAE326D8}" destId="{5EAA690E-C5E7-4259-9AF4-BC71167137B5}" srcOrd="1" destOrd="0" presId="urn:microsoft.com/office/officeart/2005/8/layout/radial1"/>
    <dgm:cxn modelId="{7E6384A5-B2A1-46D8-A3F7-2E28824B7CD6}" type="presOf" srcId="{DC7D595B-C63D-4CBC-A22B-15108B75B876}" destId="{5E1A8A9C-30E5-4A42-B456-B6DC3118EA5C}" srcOrd="0" destOrd="0" presId="urn:microsoft.com/office/officeart/2005/8/layout/radial1"/>
    <dgm:cxn modelId="{D2182CA6-4EC8-4BD3-A79D-521A6E65CC37}" srcId="{51C8BC04-F36C-4025-888A-663CCA6018C6}" destId="{28B068B4-F884-430F-B90A-3277E4943051}" srcOrd="0" destOrd="0" parTransId="{060B6D64-076D-4DFB-920D-B3CA0122903F}" sibTransId="{1DB03117-4145-42DC-B4EA-47061FFCEA29}"/>
    <dgm:cxn modelId="{A378A6AA-E0AD-4CB0-9CB3-067B915B1B9D}" srcId="{51C8BC04-F36C-4025-888A-663CCA6018C6}" destId="{CC450F43-F72A-44B2-9B2B-7D7DF5629BB1}" srcOrd="1" destOrd="0" parTransId="{7CFA7AE5-685E-4CF0-936D-9D737069C0EA}" sibTransId="{7C76BE2E-32EE-46AE-A653-6220E1DEF9E6}"/>
    <dgm:cxn modelId="{21B174B1-8446-4329-9E33-993D098C3D63}" type="presOf" srcId="{A481D07D-7931-4D46-BF41-B52074DCEB6E}" destId="{CD5F0385-AC78-4058-AC2C-B732E3499CE5}" srcOrd="0" destOrd="0" presId="urn:microsoft.com/office/officeart/2005/8/layout/radial1"/>
    <dgm:cxn modelId="{A4BCB4B7-6B77-42BB-9667-9A526083B7BC}" type="presOf" srcId="{C7286C5D-3768-4465-A2D7-B160973F7F9B}" destId="{409D4EC9-2E36-46BA-9D29-D285FFA90C37}" srcOrd="0" destOrd="0" presId="urn:microsoft.com/office/officeart/2005/8/layout/radial1"/>
    <dgm:cxn modelId="{A27E99B9-2677-46BA-BC82-D488ECAB4DAB}" type="presOf" srcId="{C7286C5D-3768-4465-A2D7-B160973F7F9B}" destId="{C776BBF4-1D27-4C77-ABBC-22C1DEADB73A}" srcOrd="1" destOrd="0" presId="urn:microsoft.com/office/officeart/2005/8/layout/radial1"/>
    <dgm:cxn modelId="{268958C7-B432-4225-BFFB-4BF3472D777E}" type="presOf" srcId="{0F69AA4C-E4B2-4DCF-8A2E-FF5CAD1529CC}" destId="{520AA105-B648-4EC0-8D0B-968AEBAECC38}" srcOrd="0" destOrd="0" presId="urn:microsoft.com/office/officeart/2005/8/layout/radial1"/>
    <dgm:cxn modelId="{852824CB-D858-4D3A-8FE2-9781218B9716}" type="presOf" srcId="{7CFA7AE5-685E-4CF0-936D-9D737069C0EA}" destId="{D3268D2B-71E6-4538-A7A1-D3755C109D9C}" srcOrd="0" destOrd="0" presId="urn:microsoft.com/office/officeart/2005/8/layout/radial1"/>
    <dgm:cxn modelId="{C47B52CF-7F89-4C6A-989E-06EEFBE39667}" srcId="{51C8BC04-F36C-4025-888A-663CCA6018C6}" destId="{1AE61813-460A-4D69-99B9-B24BF16887A5}" srcOrd="7" destOrd="0" parTransId="{D1C4A4FC-982F-433F-8A84-4DAA9CE00112}" sibTransId="{7625CC48-1023-4BD5-9DEE-12E310FFFFDD}"/>
    <dgm:cxn modelId="{ED68ABD3-46A0-4CC2-8815-FE71ED25BD0F}" srcId="{51C8BC04-F36C-4025-888A-663CCA6018C6}" destId="{5BA28707-F1A8-4584-B135-70A6B38A77CE}" srcOrd="9" destOrd="0" parTransId="{265D4210-61DF-4F7E-9DC1-3AD589D06D60}" sibTransId="{AE00C5D8-08DD-4C96-9A7D-EE8DC048DE45}"/>
    <dgm:cxn modelId="{25035AD8-3F0D-4992-B0B6-BDD49FE67A47}" type="presOf" srcId="{5BA28707-F1A8-4584-B135-70A6B38A77CE}" destId="{62A34809-665E-4C81-AEEC-85EAE75BCD64}" srcOrd="0" destOrd="0" presId="urn:microsoft.com/office/officeart/2005/8/layout/radial1"/>
    <dgm:cxn modelId="{D78B83E2-677A-47D0-A9F2-F17DF4DB6351}" type="presOf" srcId="{8C63A79F-3133-4145-A134-1F87D1DB7726}" destId="{64E5455A-13E5-4C78-A4BE-787EE0E0B3AB}" srcOrd="1" destOrd="0" presId="urn:microsoft.com/office/officeart/2005/8/layout/radial1"/>
    <dgm:cxn modelId="{B1105BE7-B170-4F11-87B9-36C5F29BCCC9}" type="presOf" srcId="{A597A860-AA60-4CEA-8C1F-240F07ADEED6}" destId="{9FBA8069-D889-4798-8699-9396992192DC}" srcOrd="1" destOrd="0" presId="urn:microsoft.com/office/officeart/2005/8/layout/radial1"/>
    <dgm:cxn modelId="{68590AEA-8A7D-4B68-86FA-D3A2A7498953}" type="presOf" srcId="{1B85910B-7573-4460-B423-1B6A0164310F}" destId="{8E511041-6EF1-4D69-B973-AD918CB510B0}" srcOrd="0" destOrd="0" presId="urn:microsoft.com/office/officeart/2005/8/layout/radial1"/>
    <dgm:cxn modelId="{098F6EEE-A8C1-4164-A3B1-32961F0FC0D1}" type="presOf" srcId="{9D2B3039-E6AC-499A-B237-9733208462D6}" destId="{E76C6715-8EB0-4D72-93E8-E731530EE6F6}" srcOrd="0" destOrd="0" presId="urn:microsoft.com/office/officeart/2005/8/layout/radial1"/>
    <dgm:cxn modelId="{10D1A6F0-D796-4F5D-BC87-C7E887A48A15}" srcId="{51C8BC04-F36C-4025-888A-663CCA6018C6}" destId="{E928AF81-4706-4829-AFCB-4901BBB4CBF0}" srcOrd="4" destOrd="0" parTransId="{A597A860-AA60-4CEA-8C1F-240F07ADEED6}" sibTransId="{DC4C7C51-BB15-4049-9C90-D2509A553554}"/>
    <dgm:cxn modelId="{71FCEDF3-1C79-41AF-8413-092A772636FE}" srcId="{51C8BC04-F36C-4025-888A-663CCA6018C6}" destId="{9D2B3039-E6AC-499A-B237-9733208462D6}" srcOrd="11" destOrd="0" parTransId="{EAA8953F-36C1-4984-BC5C-2B5CFAE326D8}" sibTransId="{4DD59111-3F0B-418A-B4CB-A6947CC73951}"/>
    <dgm:cxn modelId="{6BF84DF9-1DBD-413E-B500-369B6E8332B5}" type="presOf" srcId="{E4BBFAE9-2E54-4E6B-A228-5B409BD8F3C2}" destId="{CEACEA4C-A133-4647-9D7D-DB875DB7C6CD}" srcOrd="0" destOrd="0" presId="urn:microsoft.com/office/officeart/2005/8/layout/radial1"/>
    <dgm:cxn modelId="{E359EBFE-5471-41CE-9918-743375A14376}" type="presOf" srcId="{690CFD66-DB68-4BA8-AEDD-237BD69A0F09}" destId="{48DE9F07-4619-42D2-92E6-AAFC0CF817D5}" srcOrd="0" destOrd="0" presId="urn:microsoft.com/office/officeart/2005/8/layout/radial1"/>
    <dgm:cxn modelId="{F3A88CFF-9D3E-41C4-805A-C15D2E7AA0AA}" type="presOf" srcId="{B04E6BB6-CC74-47D2-A5CD-BCD87F2286EC}" destId="{545CCFAD-9574-4B0D-A939-00910FCA2891}" srcOrd="0" destOrd="0" presId="urn:microsoft.com/office/officeart/2005/8/layout/radial1"/>
    <dgm:cxn modelId="{8A69233C-D0FB-42DD-B863-718029B4A4C5}" type="presParOf" srcId="{261E68DF-1CB9-4F31-BD33-F1CD082947F7}" destId="{BC25891B-CCF6-4B2C-9AA3-97C59AD35468}" srcOrd="0" destOrd="0" presId="urn:microsoft.com/office/officeart/2005/8/layout/radial1"/>
    <dgm:cxn modelId="{8BB8118E-4192-4673-9CA8-9E6A89078B4A}" type="presParOf" srcId="{261E68DF-1CB9-4F31-BD33-F1CD082947F7}" destId="{A9C448FD-5880-4083-9DED-9215F875072F}" srcOrd="1" destOrd="0" presId="urn:microsoft.com/office/officeart/2005/8/layout/radial1"/>
    <dgm:cxn modelId="{D4649C03-221D-4790-B55F-BAD97833679C}" type="presParOf" srcId="{A9C448FD-5880-4083-9DED-9215F875072F}" destId="{7C939FB2-F372-4664-B2E9-AABC7CB562DE}" srcOrd="0" destOrd="0" presId="urn:microsoft.com/office/officeart/2005/8/layout/radial1"/>
    <dgm:cxn modelId="{0BB307E6-4A33-4A58-8EA9-AC2DC261CFFB}" type="presParOf" srcId="{261E68DF-1CB9-4F31-BD33-F1CD082947F7}" destId="{F2093CF6-E1CA-480A-BC98-649043C8AF5D}" srcOrd="2" destOrd="0" presId="urn:microsoft.com/office/officeart/2005/8/layout/radial1"/>
    <dgm:cxn modelId="{6B35F280-2DD0-4DED-B289-AB35972078DF}" type="presParOf" srcId="{261E68DF-1CB9-4F31-BD33-F1CD082947F7}" destId="{D3268D2B-71E6-4538-A7A1-D3755C109D9C}" srcOrd="3" destOrd="0" presId="urn:microsoft.com/office/officeart/2005/8/layout/radial1"/>
    <dgm:cxn modelId="{D4B3D7A0-4638-4BDF-A540-B6589762FFD3}" type="presParOf" srcId="{D3268D2B-71E6-4538-A7A1-D3755C109D9C}" destId="{F2CEE435-5991-4030-9064-F0DD1F166128}" srcOrd="0" destOrd="0" presId="urn:microsoft.com/office/officeart/2005/8/layout/radial1"/>
    <dgm:cxn modelId="{B7045C80-28A8-424B-82EB-6AD06D6768A7}" type="presParOf" srcId="{261E68DF-1CB9-4F31-BD33-F1CD082947F7}" destId="{CA3AFF5B-2C19-42CB-8DA6-CA6EA4185612}" srcOrd="4" destOrd="0" presId="urn:microsoft.com/office/officeart/2005/8/layout/radial1"/>
    <dgm:cxn modelId="{625B06DB-0AA8-4A7A-B038-44FEDD1942E5}" type="presParOf" srcId="{261E68DF-1CB9-4F31-BD33-F1CD082947F7}" destId="{409D4EC9-2E36-46BA-9D29-D285FFA90C37}" srcOrd="5" destOrd="0" presId="urn:microsoft.com/office/officeart/2005/8/layout/radial1"/>
    <dgm:cxn modelId="{42C47D72-1259-47DB-9DD6-AF8DD8E5DF7C}" type="presParOf" srcId="{409D4EC9-2E36-46BA-9D29-D285FFA90C37}" destId="{C776BBF4-1D27-4C77-ABBC-22C1DEADB73A}" srcOrd="0" destOrd="0" presId="urn:microsoft.com/office/officeart/2005/8/layout/radial1"/>
    <dgm:cxn modelId="{67EE8C36-81D2-4FFE-ACEE-C6B702E89C02}" type="presParOf" srcId="{261E68DF-1CB9-4F31-BD33-F1CD082947F7}" destId="{9401CC32-10F2-4C03-BD41-4DB83EA5E457}" srcOrd="6" destOrd="0" presId="urn:microsoft.com/office/officeart/2005/8/layout/radial1"/>
    <dgm:cxn modelId="{61D0BB07-3DD4-437F-810C-E643A2D82241}" type="presParOf" srcId="{261E68DF-1CB9-4F31-BD33-F1CD082947F7}" destId="{4CD6260F-DE19-4536-84F5-5A21250FE0AD}" srcOrd="7" destOrd="0" presId="urn:microsoft.com/office/officeart/2005/8/layout/radial1"/>
    <dgm:cxn modelId="{9168E941-A6F7-4DFF-B0D4-373AF22718DA}" type="presParOf" srcId="{4CD6260F-DE19-4536-84F5-5A21250FE0AD}" destId="{64E5455A-13E5-4C78-A4BE-787EE0E0B3AB}" srcOrd="0" destOrd="0" presId="urn:microsoft.com/office/officeart/2005/8/layout/radial1"/>
    <dgm:cxn modelId="{FB188505-7969-4F87-9193-EF6A82AF5A3C}" type="presParOf" srcId="{261E68DF-1CB9-4F31-BD33-F1CD082947F7}" destId="{8E511041-6EF1-4D69-B973-AD918CB510B0}" srcOrd="8" destOrd="0" presId="urn:microsoft.com/office/officeart/2005/8/layout/radial1"/>
    <dgm:cxn modelId="{BA1B93EB-0539-4CCB-8B45-7841E97D6F63}" type="presParOf" srcId="{261E68DF-1CB9-4F31-BD33-F1CD082947F7}" destId="{24763B27-F910-4799-B980-61D0380900E5}" srcOrd="9" destOrd="0" presId="urn:microsoft.com/office/officeart/2005/8/layout/radial1"/>
    <dgm:cxn modelId="{5986999E-4713-4924-B25C-2BDDBFB43013}" type="presParOf" srcId="{24763B27-F910-4799-B980-61D0380900E5}" destId="{9FBA8069-D889-4798-8699-9396992192DC}" srcOrd="0" destOrd="0" presId="urn:microsoft.com/office/officeart/2005/8/layout/radial1"/>
    <dgm:cxn modelId="{863DC758-1892-4709-B69C-AF548EEA729B}" type="presParOf" srcId="{261E68DF-1CB9-4F31-BD33-F1CD082947F7}" destId="{956ACEFC-D7E3-48AC-81A3-21B0CB814501}" srcOrd="10" destOrd="0" presId="urn:microsoft.com/office/officeart/2005/8/layout/radial1"/>
    <dgm:cxn modelId="{0C222DE0-E0D8-44FE-8309-4E44E76C74FD}" type="presParOf" srcId="{261E68DF-1CB9-4F31-BD33-F1CD082947F7}" destId="{545CCFAD-9574-4B0D-A939-00910FCA2891}" srcOrd="11" destOrd="0" presId="urn:microsoft.com/office/officeart/2005/8/layout/radial1"/>
    <dgm:cxn modelId="{357528F3-F23E-4A7D-B21C-0476C180E194}" type="presParOf" srcId="{545CCFAD-9574-4B0D-A939-00910FCA2891}" destId="{F1713447-2097-4A8B-8C9B-78686EADC2DF}" srcOrd="0" destOrd="0" presId="urn:microsoft.com/office/officeart/2005/8/layout/radial1"/>
    <dgm:cxn modelId="{A07D191E-45D7-457B-BAF6-1592F52601CF}" type="presParOf" srcId="{261E68DF-1CB9-4F31-BD33-F1CD082947F7}" destId="{8B8C6BF0-04C7-442E-901B-E3C5108D612B}" srcOrd="12" destOrd="0" presId="urn:microsoft.com/office/officeart/2005/8/layout/radial1"/>
    <dgm:cxn modelId="{3FAAC4B5-EC3A-442B-90BD-3440D1BDEEE5}" type="presParOf" srcId="{261E68DF-1CB9-4F31-BD33-F1CD082947F7}" destId="{C7E40928-1AB0-420E-AC3D-ECE72965399A}" srcOrd="13" destOrd="0" presId="urn:microsoft.com/office/officeart/2005/8/layout/radial1"/>
    <dgm:cxn modelId="{47FC4909-62BE-4D8F-9EE0-725DF5A4DD21}" type="presParOf" srcId="{C7E40928-1AB0-420E-AC3D-ECE72965399A}" destId="{A77E2B8B-1EC4-4D17-A62C-FD1A263F6640}" srcOrd="0" destOrd="0" presId="urn:microsoft.com/office/officeart/2005/8/layout/radial1"/>
    <dgm:cxn modelId="{9ACC15BD-BD85-4C8A-A7C2-690D4C19FF02}" type="presParOf" srcId="{261E68DF-1CB9-4F31-BD33-F1CD082947F7}" destId="{653C1ABD-EC74-468C-A81A-55F7702B57D1}" srcOrd="14" destOrd="0" presId="urn:microsoft.com/office/officeart/2005/8/layout/radial1"/>
    <dgm:cxn modelId="{58831BF4-D21C-4DA5-B56E-29F6000C1658}" type="presParOf" srcId="{261E68DF-1CB9-4F31-BD33-F1CD082947F7}" destId="{89941D0A-037F-409B-BE2E-B96D84D66580}" srcOrd="15" destOrd="0" presId="urn:microsoft.com/office/officeart/2005/8/layout/radial1"/>
    <dgm:cxn modelId="{40E08188-3A34-47D5-8D54-1DEC7E7EABA4}" type="presParOf" srcId="{89941D0A-037F-409B-BE2E-B96D84D66580}" destId="{3920243A-DBC3-4C1D-B309-4B9E736C1206}" srcOrd="0" destOrd="0" presId="urn:microsoft.com/office/officeart/2005/8/layout/radial1"/>
    <dgm:cxn modelId="{9964CED4-B170-4F7B-A18E-628C9A31E0B2}" type="presParOf" srcId="{261E68DF-1CB9-4F31-BD33-F1CD082947F7}" destId="{98BA3F9C-20F5-4EEB-B502-5BA58DB0DE9E}" srcOrd="16" destOrd="0" presId="urn:microsoft.com/office/officeart/2005/8/layout/radial1"/>
    <dgm:cxn modelId="{01033CFA-CBF8-4D93-B631-B3254FEE0B7B}" type="presParOf" srcId="{261E68DF-1CB9-4F31-BD33-F1CD082947F7}" destId="{DDE5B4AB-A602-4A0C-A13B-1D722C300101}" srcOrd="17" destOrd="0" presId="urn:microsoft.com/office/officeart/2005/8/layout/radial1"/>
    <dgm:cxn modelId="{74CCEB18-E322-437D-A670-1CE8C5C95787}" type="presParOf" srcId="{DDE5B4AB-A602-4A0C-A13B-1D722C300101}" destId="{7F8CCC85-50F2-4865-BF72-9B47B30D5E3E}" srcOrd="0" destOrd="0" presId="urn:microsoft.com/office/officeart/2005/8/layout/radial1"/>
    <dgm:cxn modelId="{1543EADF-64D7-4B81-A74B-5E1F19F8A704}" type="presParOf" srcId="{261E68DF-1CB9-4F31-BD33-F1CD082947F7}" destId="{5E1A8A9C-30E5-4A42-B456-B6DC3118EA5C}" srcOrd="18" destOrd="0" presId="urn:microsoft.com/office/officeart/2005/8/layout/radial1"/>
    <dgm:cxn modelId="{C55F49E2-D51A-4F6F-A921-076FCE5620E1}" type="presParOf" srcId="{261E68DF-1CB9-4F31-BD33-F1CD082947F7}" destId="{FE0D97A2-ABDB-4F29-B390-70EB7716EAE3}" srcOrd="19" destOrd="0" presId="urn:microsoft.com/office/officeart/2005/8/layout/radial1"/>
    <dgm:cxn modelId="{E0C491B5-FF5B-401A-B328-1AFFC2B8B72C}" type="presParOf" srcId="{FE0D97A2-ABDB-4F29-B390-70EB7716EAE3}" destId="{C30003E6-11BA-435E-A427-3F9FB6892398}" srcOrd="0" destOrd="0" presId="urn:microsoft.com/office/officeart/2005/8/layout/radial1"/>
    <dgm:cxn modelId="{249BDF78-2550-47D1-B862-5573D5B80861}" type="presParOf" srcId="{261E68DF-1CB9-4F31-BD33-F1CD082947F7}" destId="{62A34809-665E-4C81-AEEC-85EAE75BCD64}" srcOrd="20" destOrd="0" presId="urn:microsoft.com/office/officeart/2005/8/layout/radial1"/>
    <dgm:cxn modelId="{202B7323-44D5-4B6E-B7A5-C02F02EFBC38}" type="presParOf" srcId="{261E68DF-1CB9-4F31-BD33-F1CD082947F7}" destId="{ADA677DF-0117-4DD5-A638-F8D4F890652D}" srcOrd="21" destOrd="0" presId="urn:microsoft.com/office/officeart/2005/8/layout/radial1"/>
    <dgm:cxn modelId="{8760E811-3100-4AF8-996F-CF46AB9DCE29}" type="presParOf" srcId="{ADA677DF-0117-4DD5-A638-F8D4F890652D}" destId="{65615358-BFE5-4AB9-A459-A8951477F7AA}" srcOrd="0" destOrd="0" presId="urn:microsoft.com/office/officeart/2005/8/layout/radial1"/>
    <dgm:cxn modelId="{B633E052-301B-48F6-9A77-B5400BAA1BF3}" type="presParOf" srcId="{261E68DF-1CB9-4F31-BD33-F1CD082947F7}" destId="{CD5F0385-AC78-4058-AC2C-B732E3499CE5}" srcOrd="22" destOrd="0" presId="urn:microsoft.com/office/officeart/2005/8/layout/radial1"/>
    <dgm:cxn modelId="{12769793-5BCE-4A62-A3EF-43490739EFB4}" type="presParOf" srcId="{261E68DF-1CB9-4F31-BD33-F1CD082947F7}" destId="{84EC0920-F900-4B11-A311-CED0033071AA}" srcOrd="23" destOrd="0" presId="urn:microsoft.com/office/officeart/2005/8/layout/radial1"/>
    <dgm:cxn modelId="{B3AA9C89-E831-43FF-A388-43456A3E8BA4}" type="presParOf" srcId="{84EC0920-F900-4B11-A311-CED0033071AA}" destId="{5EAA690E-C5E7-4259-9AF4-BC71167137B5}" srcOrd="0" destOrd="0" presId="urn:microsoft.com/office/officeart/2005/8/layout/radial1"/>
    <dgm:cxn modelId="{3D4026D6-488B-4E3D-A2B2-1DE67909B02A}" type="presParOf" srcId="{261E68DF-1CB9-4F31-BD33-F1CD082947F7}" destId="{E76C6715-8EB0-4D72-93E8-E731530EE6F6}" srcOrd="24" destOrd="0" presId="urn:microsoft.com/office/officeart/2005/8/layout/radial1"/>
    <dgm:cxn modelId="{39AE9230-EDEE-4446-B17D-F370279441B4}" type="presParOf" srcId="{261E68DF-1CB9-4F31-BD33-F1CD082947F7}" destId="{BA06F4A4-EA0B-4419-AAFE-CFA62D366FA7}" srcOrd="25" destOrd="0" presId="urn:microsoft.com/office/officeart/2005/8/layout/radial1"/>
    <dgm:cxn modelId="{9E02B7C1-66C0-4324-AC42-B0EFDFF27170}" type="presParOf" srcId="{BA06F4A4-EA0B-4419-AAFE-CFA62D366FA7}" destId="{2AEC3906-2304-4078-92A0-980BAE5E48F1}" srcOrd="0" destOrd="0" presId="urn:microsoft.com/office/officeart/2005/8/layout/radial1"/>
    <dgm:cxn modelId="{02311C91-994F-45DC-8A4A-42BFC34CB5A4}" type="presParOf" srcId="{261E68DF-1CB9-4F31-BD33-F1CD082947F7}" destId="{48DE9F07-4619-42D2-92E6-AAFC0CF817D5}" srcOrd="26" destOrd="0" presId="urn:microsoft.com/office/officeart/2005/8/layout/radial1"/>
    <dgm:cxn modelId="{7993666B-8B20-41FE-A94D-F1F1C418EF6F}" type="presParOf" srcId="{261E68DF-1CB9-4F31-BD33-F1CD082947F7}" destId="{520AA105-B648-4EC0-8D0B-968AEBAECC38}" srcOrd="27" destOrd="0" presId="urn:microsoft.com/office/officeart/2005/8/layout/radial1"/>
    <dgm:cxn modelId="{E214BE4A-8DAE-49C3-AFE4-512180A376DF}" type="presParOf" srcId="{520AA105-B648-4EC0-8D0B-968AEBAECC38}" destId="{20B59C58-3B54-4146-9AFF-E22E2756A985}" srcOrd="0" destOrd="0" presId="urn:microsoft.com/office/officeart/2005/8/layout/radial1"/>
    <dgm:cxn modelId="{F78A9DCB-5338-4FC5-B282-7A9C20258587}" type="presParOf" srcId="{261E68DF-1CB9-4F31-BD33-F1CD082947F7}" destId="{C1A8277B-3746-41A0-8E7A-AA58E0240AB6}" srcOrd="28" destOrd="0" presId="urn:microsoft.com/office/officeart/2005/8/layout/radial1"/>
    <dgm:cxn modelId="{BAB47DA2-E3F1-4AE9-885F-7931AA7CB425}" type="presParOf" srcId="{261E68DF-1CB9-4F31-BD33-F1CD082947F7}" destId="{47C0081A-415A-49C9-82E3-F22C42FC1D68}" srcOrd="29" destOrd="0" presId="urn:microsoft.com/office/officeart/2005/8/layout/radial1"/>
    <dgm:cxn modelId="{BE44D2F3-EC6A-4C85-B262-B7CEB8466EE1}" type="presParOf" srcId="{47C0081A-415A-49C9-82E3-F22C42FC1D68}" destId="{91BF17CD-3038-4DEC-9B52-E5F11243ABBB}" srcOrd="0" destOrd="0" presId="urn:microsoft.com/office/officeart/2005/8/layout/radial1"/>
    <dgm:cxn modelId="{8B6E9FEC-6D80-4DAA-A2F9-A40DA55F9C97}" type="presParOf" srcId="{261E68DF-1CB9-4F31-BD33-F1CD082947F7}" destId="{CEACEA4C-A133-4647-9D7D-DB875DB7C6CD}" srcOrd="30" destOrd="0" presId="urn:microsoft.com/office/officeart/2005/8/layout/radial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700DB372-1AF6-4265-959A-4E9397ACBD1B}" type="doc">
      <dgm:prSet loTypeId="urn:microsoft.com/office/officeart/2005/8/layout/radial1" loCatId="relationship" qsTypeId="urn:microsoft.com/office/officeart/2005/8/quickstyle/simple5" qsCatId="simple" csTypeId="urn:microsoft.com/office/officeart/2005/8/colors/accent3_1" csCatId="accent3" phldr="1"/>
      <dgm:spPr/>
      <dgm:t>
        <a:bodyPr/>
        <a:lstStyle/>
        <a:p>
          <a:endParaRPr lang="nl-NL"/>
        </a:p>
      </dgm:t>
    </dgm:pt>
    <dgm:pt modelId="{51C8BC04-F36C-4025-888A-663CCA6018C6}">
      <dgm:prSet phldrT="[Tekst]" custT="1"/>
      <dgm:spPr/>
      <dgm:t>
        <a:bodyPr/>
        <a:lstStyle/>
        <a:p>
          <a:r>
            <a:rPr lang="nl-NL" sz="900"/>
            <a:t>Verenigingen/doelgroep</a:t>
          </a:r>
          <a:endParaRPr lang="nl-NL" sz="900" dirty="0"/>
        </a:p>
      </dgm:t>
    </dgm:pt>
    <dgm:pt modelId="{927D9B53-D9C9-4718-A5B2-FA08426091F7}" type="parTrans" cxnId="{196F0913-A76D-4C7B-BEE8-48607AA7ECF0}">
      <dgm:prSet/>
      <dgm:spPr/>
      <dgm:t>
        <a:bodyPr/>
        <a:lstStyle/>
        <a:p>
          <a:endParaRPr lang="nl-NL" sz="1000"/>
        </a:p>
      </dgm:t>
    </dgm:pt>
    <dgm:pt modelId="{97E46604-5FE3-44DC-8EDD-AFB679E8A482}" type="sibTrans" cxnId="{196F0913-A76D-4C7B-BEE8-48607AA7ECF0}">
      <dgm:prSet/>
      <dgm:spPr/>
      <dgm:t>
        <a:bodyPr/>
        <a:lstStyle/>
        <a:p>
          <a:endParaRPr lang="nl-NL" sz="1000"/>
        </a:p>
      </dgm:t>
    </dgm:pt>
    <dgm:pt modelId="{9CA4E453-947A-446D-BC6A-F5BA54795E5F}">
      <dgm:prSet phldrT="[Tekst]" custT="1"/>
      <dgm:spPr/>
      <dgm:t>
        <a:bodyPr/>
        <a:lstStyle/>
        <a:p>
          <a:r>
            <a:rPr lang="nl-NL" sz="900" dirty="0">
              <a:hlinkClick xmlns:r="http://schemas.openxmlformats.org/officeDocument/2006/relationships" r:id="rId1"/>
            </a:rPr>
            <a:t>Nationaal Platform Zwembaden/NRZ</a:t>
          </a:r>
          <a:endParaRPr lang="nl-NL" sz="900" dirty="0"/>
        </a:p>
      </dgm:t>
    </dgm:pt>
    <dgm:pt modelId="{81AC98BF-3E09-44B1-8D15-7C476C60E7E8}" type="parTrans" cxnId="{59584E94-B5C9-4647-9D6D-B132189B06E9}">
      <dgm:prSet custT="1"/>
      <dgm:spPr/>
      <dgm:t>
        <a:bodyPr/>
        <a:lstStyle/>
        <a:p>
          <a:endParaRPr lang="nl-NL" sz="1000"/>
        </a:p>
      </dgm:t>
    </dgm:pt>
    <dgm:pt modelId="{66D92616-81A4-4296-9AEF-340E760701C3}" type="sibTrans" cxnId="{59584E94-B5C9-4647-9D6D-B132189B06E9}">
      <dgm:prSet/>
      <dgm:spPr/>
      <dgm:t>
        <a:bodyPr/>
        <a:lstStyle/>
        <a:p>
          <a:endParaRPr lang="nl-NL" sz="1000"/>
        </a:p>
      </dgm:t>
    </dgm:pt>
    <dgm:pt modelId="{1B85910B-7573-4460-B423-1B6A0164310F}">
      <dgm:prSet phldrT="[Tekst]" custT="1"/>
      <dgm:spPr/>
      <dgm:t>
        <a:bodyPr/>
        <a:lstStyle/>
        <a:p>
          <a:pPr>
            <a:spcAft>
              <a:spcPts val="0"/>
            </a:spcAft>
          </a:pPr>
          <a:r>
            <a:rPr lang="nl-NL" sz="900">
              <a:hlinkClick xmlns:r="http://schemas.openxmlformats.org/officeDocument/2006/relationships" r:id="rId2"/>
            </a:rPr>
            <a:t>NL Actief</a:t>
          </a:r>
          <a:endParaRPr lang="nl-NL" sz="900" dirty="0"/>
        </a:p>
        <a:p>
          <a:pPr>
            <a:spcAft>
              <a:spcPct val="35000"/>
            </a:spcAft>
          </a:pPr>
          <a:r>
            <a:rPr lang="nl-NL" sz="600"/>
            <a:t>Branchevereniging sport- </a:t>
          </a:r>
          <a:r>
            <a:rPr lang="nl-NL" sz="600" dirty="0"/>
            <a:t>en beweegbedrijven</a:t>
          </a:r>
        </a:p>
      </dgm:t>
    </dgm:pt>
    <dgm:pt modelId="{8C63A79F-3133-4145-A134-1F87D1DB7726}" type="parTrans" cxnId="{810CE61B-2AB2-4033-B73F-6F1DFB22278D}">
      <dgm:prSet custT="1"/>
      <dgm:spPr/>
      <dgm:t>
        <a:bodyPr/>
        <a:lstStyle/>
        <a:p>
          <a:endParaRPr lang="nl-NL" sz="1000"/>
        </a:p>
      </dgm:t>
    </dgm:pt>
    <dgm:pt modelId="{385E3FB6-055F-423B-A20F-AF60BA2AE30D}" type="sibTrans" cxnId="{810CE61B-2AB2-4033-B73F-6F1DFB22278D}">
      <dgm:prSet/>
      <dgm:spPr/>
      <dgm:t>
        <a:bodyPr/>
        <a:lstStyle/>
        <a:p>
          <a:endParaRPr lang="nl-NL" sz="1000"/>
        </a:p>
      </dgm:t>
    </dgm:pt>
    <dgm:pt modelId="{EBD2CA90-7B74-4D90-9003-9C896D50DFE7}">
      <dgm:prSet phldrT="[Tekst]" custT="1"/>
      <dgm:spPr/>
      <dgm:t>
        <a:bodyPr/>
        <a:lstStyle/>
        <a:p>
          <a:r>
            <a:rPr lang="nl-NL" sz="900" dirty="0">
              <a:hlinkClick xmlns:r="http://schemas.openxmlformats.org/officeDocument/2006/relationships" r:id="rId3"/>
            </a:rPr>
            <a:t>Koninklijke </a:t>
          </a:r>
          <a:r>
            <a:rPr lang="nl-NL" sz="900">
              <a:hlinkClick xmlns:r="http://schemas.openxmlformats.org/officeDocument/2006/relationships" r:id="rId3"/>
            </a:rPr>
            <a:t>Vereniging Lichamelijke </a:t>
          </a:r>
          <a:r>
            <a:rPr lang="nl-NL" sz="900" dirty="0">
              <a:hlinkClick xmlns:r="http://schemas.openxmlformats.org/officeDocument/2006/relationships" r:id="rId3"/>
            </a:rPr>
            <a:t>Opvoeding (KVLO)</a:t>
          </a:r>
          <a:endParaRPr lang="nl-NL" sz="900" dirty="0"/>
        </a:p>
      </dgm:t>
    </dgm:pt>
    <dgm:pt modelId="{2E96326E-BA70-46A2-8844-04FBB37493AC}" type="parTrans" cxnId="{CEEAEC21-1381-4D3F-9E27-668285376294}">
      <dgm:prSet custT="1"/>
      <dgm:spPr/>
      <dgm:t>
        <a:bodyPr/>
        <a:lstStyle/>
        <a:p>
          <a:endParaRPr lang="nl-NL" sz="1000"/>
        </a:p>
      </dgm:t>
    </dgm:pt>
    <dgm:pt modelId="{EC91FF4D-D471-4250-8DAC-6BD1F295E614}" type="sibTrans" cxnId="{CEEAEC21-1381-4D3F-9E27-668285376294}">
      <dgm:prSet/>
      <dgm:spPr/>
      <dgm:t>
        <a:bodyPr/>
        <a:lstStyle/>
        <a:p>
          <a:endParaRPr lang="nl-NL" sz="1000"/>
        </a:p>
      </dgm:t>
    </dgm:pt>
    <dgm:pt modelId="{FA2A2115-DE24-45F1-B49B-3485A9832DA8}">
      <dgm:prSet custT="1"/>
      <dgm:spPr/>
      <dgm:t>
        <a:bodyPr/>
        <a:lstStyle/>
        <a:p>
          <a:pPr>
            <a:spcAft>
              <a:spcPts val="0"/>
            </a:spcAft>
          </a:pPr>
          <a:r>
            <a:rPr lang="nl-NL" sz="900" dirty="0"/>
            <a:t>Sportbonden en </a:t>
          </a:r>
        </a:p>
        <a:p>
          <a:pPr>
            <a:spcAft>
              <a:spcPct val="35000"/>
            </a:spcAft>
          </a:pPr>
          <a:r>
            <a:rPr lang="nl-NL" sz="900" dirty="0"/>
            <a:t>-verenigingen</a:t>
          </a:r>
        </a:p>
      </dgm:t>
    </dgm:pt>
    <dgm:pt modelId="{973CBE4E-A150-49CE-BA3C-39B7A292A4FD}" type="parTrans" cxnId="{D9F2A35B-106C-47D4-87CC-B465CAD1FB36}">
      <dgm:prSet/>
      <dgm:spPr/>
      <dgm:t>
        <a:bodyPr/>
        <a:lstStyle/>
        <a:p>
          <a:endParaRPr lang="nl-NL"/>
        </a:p>
      </dgm:t>
    </dgm:pt>
    <dgm:pt modelId="{3618F3D4-A660-4981-A373-FEB5E8665E1B}" type="sibTrans" cxnId="{D9F2A35B-106C-47D4-87CC-B465CAD1FB36}">
      <dgm:prSet/>
      <dgm:spPr/>
      <dgm:t>
        <a:bodyPr/>
        <a:lstStyle/>
        <a:p>
          <a:endParaRPr lang="nl-NL"/>
        </a:p>
      </dgm:t>
    </dgm:pt>
    <dgm:pt modelId="{CC2539E6-A322-42BF-9BDE-A82789ACB39A}">
      <dgm:prSet custT="1"/>
      <dgm:spPr/>
      <dgm:t>
        <a:bodyPr/>
        <a:lstStyle/>
        <a:p>
          <a:r>
            <a:rPr lang="nl-NL" sz="900" dirty="0">
              <a:hlinkClick xmlns:r="http://schemas.openxmlformats.org/officeDocument/2006/relationships" r:id="rId4"/>
            </a:rPr>
            <a:t>Scouting</a:t>
          </a:r>
          <a:r>
            <a:rPr lang="nl-NL" sz="1400" dirty="0">
              <a:hlinkClick xmlns:r="http://schemas.openxmlformats.org/officeDocument/2006/relationships" r:id="rId4"/>
            </a:rPr>
            <a:t> </a:t>
          </a:r>
          <a:endParaRPr lang="nl-NL" sz="1400" dirty="0"/>
        </a:p>
      </dgm:t>
    </dgm:pt>
    <dgm:pt modelId="{6B2265DE-0DD2-4ADA-A7B3-A22C54C6F440}" type="parTrans" cxnId="{278958BB-00B0-412A-9295-D4AF6615C418}">
      <dgm:prSet/>
      <dgm:spPr/>
      <dgm:t>
        <a:bodyPr/>
        <a:lstStyle/>
        <a:p>
          <a:endParaRPr lang="nl-NL"/>
        </a:p>
      </dgm:t>
    </dgm:pt>
    <dgm:pt modelId="{7CDE2454-C2F4-4405-B2BB-C6CA9331A249}" type="sibTrans" cxnId="{278958BB-00B0-412A-9295-D4AF6615C418}">
      <dgm:prSet/>
      <dgm:spPr/>
      <dgm:t>
        <a:bodyPr/>
        <a:lstStyle/>
        <a:p>
          <a:endParaRPr lang="nl-NL"/>
        </a:p>
      </dgm:t>
    </dgm:pt>
    <dgm:pt modelId="{527E8055-78E2-4C96-9952-4F2F6F0DFAE6}">
      <dgm:prSet custT="1"/>
      <dgm:spPr/>
      <dgm:t>
        <a:bodyPr/>
        <a:lstStyle/>
        <a:p>
          <a:r>
            <a:rPr lang="nl-NL" sz="900" dirty="0">
              <a:hlinkClick xmlns:r="http://schemas.openxmlformats.org/officeDocument/2006/relationships" r:id="rId5"/>
            </a:rPr>
            <a:t>Buurt-sportcoaches</a:t>
          </a:r>
          <a:endParaRPr lang="nl-NL" sz="900" dirty="0"/>
        </a:p>
      </dgm:t>
    </dgm:pt>
    <dgm:pt modelId="{02E23EC3-59EB-4F14-A465-FDE251B52BBE}" type="parTrans" cxnId="{127C8635-E1AF-4697-9346-0865D8F9F6DB}">
      <dgm:prSet/>
      <dgm:spPr/>
      <dgm:t>
        <a:bodyPr/>
        <a:lstStyle/>
        <a:p>
          <a:endParaRPr lang="nl-NL"/>
        </a:p>
      </dgm:t>
    </dgm:pt>
    <dgm:pt modelId="{CE854D2D-DDF9-42B6-9305-FBE87245E1D1}" type="sibTrans" cxnId="{127C8635-E1AF-4697-9346-0865D8F9F6DB}">
      <dgm:prSet/>
      <dgm:spPr/>
      <dgm:t>
        <a:bodyPr/>
        <a:lstStyle/>
        <a:p>
          <a:endParaRPr lang="nl-NL"/>
        </a:p>
      </dgm:t>
    </dgm:pt>
    <dgm:pt modelId="{2E4D13F1-56D4-4DD9-9CC8-011F31E84361}">
      <dgm:prSet custT="1"/>
      <dgm:spPr/>
      <dgm:t>
        <a:bodyPr/>
        <a:lstStyle/>
        <a:p>
          <a:pPr>
            <a:spcAft>
              <a:spcPts val="0"/>
            </a:spcAft>
          </a:pPr>
          <a:r>
            <a:rPr lang="nl-NL" sz="900" dirty="0">
              <a:hlinkClick xmlns:r="http://schemas.openxmlformats.org/officeDocument/2006/relationships" r:id="rId6"/>
            </a:rPr>
            <a:t>Sport.nl</a:t>
          </a:r>
          <a:endParaRPr lang="nl-NL" sz="900" dirty="0"/>
        </a:p>
      </dgm:t>
    </dgm:pt>
    <dgm:pt modelId="{A541EA40-2161-4255-876A-92B177A00D36}" type="parTrans" cxnId="{9E9A7050-7CA2-4151-9BF2-EDA3588427F7}">
      <dgm:prSet/>
      <dgm:spPr/>
      <dgm:t>
        <a:bodyPr/>
        <a:lstStyle/>
        <a:p>
          <a:endParaRPr lang="nl-NL"/>
        </a:p>
      </dgm:t>
    </dgm:pt>
    <dgm:pt modelId="{C3AC3F0C-EF07-4FFB-8BCB-E0E2371AF3DE}" type="sibTrans" cxnId="{9E9A7050-7CA2-4151-9BF2-EDA3588427F7}">
      <dgm:prSet/>
      <dgm:spPr/>
      <dgm:t>
        <a:bodyPr/>
        <a:lstStyle/>
        <a:p>
          <a:endParaRPr lang="nl-NL"/>
        </a:p>
      </dgm:t>
    </dgm:pt>
    <dgm:pt modelId="{261E68DF-1CB9-4F31-BD33-F1CD082947F7}" type="pres">
      <dgm:prSet presAssocID="{700DB372-1AF6-4265-959A-4E9397ACBD1B}" presName="cycle" presStyleCnt="0">
        <dgm:presLayoutVars>
          <dgm:chMax val="1"/>
          <dgm:dir/>
          <dgm:animLvl val="ctr"/>
          <dgm:resizeHandles val="exact"/>
        </dgm:presLayoutVars>
      </dgm:prSet>
      <dgm:spPr/>
    </dgm:pt>
    <dgm:pt modelId="{BC25891B-CCF6-4B2C-9AA3-97C59AD35468}" type="pres">
      <dgm:prSet presAssocID="{51C8BC04-F36C-4025-888A-663CCA6018C6}" presName="centerShape" presStyleLbl="node0" presStyleIdx="0" presStyleCnt="1"/>
      <dgm:spPr/>
    </dgm:pt>
    <dgm:pt modelId="{FB0E223F-078E-4C63-9199-D557D05DCC54}" type="pres">
      <dgm:prSet presAssocID="{81AC98BF-3E09-44B1-8D15-7C476C60E7E8}" presName="Name9" presStyleLbl="parChTrans1D2" presStyleIdx="0" presStyleCnt="7"/>
      <dgm:spPr/>
    </dgm:pt>
    <dgm:pt modelId="{242531F5-5742-4882-A739-7E68B985E2B2}" type="pres">
      <dgm:prSet presAssocID="{81AC98BF-3E09-44B1-8D15-7C476C60E7E8}" presName="connTx" presStyleLbl="parChTrans1D2" presStyleIdx="0" presStyleCnt="7"/>
      <dgm:spPr/>
    </dgm:pt>
    <dgm:pt modelId="{3CDC9547-4D93-4396-8A62-BCD84DFAEED7}" type="pres">
      <dgm:prSet presAssocID="{9CA4E453-947A-446D-BC6A-F5BA54795E5F}" presName="node" presStyleLbl="node1" presStyleIdx="0" presStyleCnt="7">
        <dgm:presLayoutVars>
          <dgm:bulletEnabled val="1"/>
        </dgm:presLayoutVars>
      </dgm:prSet>
      <dgm:spPr/>
    </dgm:pt>
    <dgm:pt modelId="{D46D0707-8ECF-45F5-9A89-32D529B342E3}" type="pres">
      <dgm:prSet presAssocID="{02E23EC3-59EB-4F14-A465-FDE251B52BBE}" presName="Name9" presStyleLbl="parChTrans1D2" presStyleIdx="1" presStyleCnt="7"/>
      <dgm:spPr/>
    </dgm:pt>
    <dgm:pt modelId="{4B17D403-2056-473C-A39F-32E21A750355}" type="pres">
      <dgm:prSet presAssocID="{02E23EC3-59EB-4F14-A465-FDE251B52BBE}" presName="connTx" presStyleLbl="parChTrans1D2" presStyleIdx="1" presStyleCnt="7"/>
      <dgm:spPr/>
    </dgm:pt>
    <dgm:pt modelId="{E6AD7A2D-9009-4573-A2AE-A012DAA5B770}" type="pres">
      <dgm:prSet presAssocID="{527E8055-78E2-4C96-9952-4F2F6F0DFAE6}" presName="node" presStyleLbl="node1" presStyleIdx="1" presStyleCnt="7">
        <dgm:presLayoutVars>
          <dgm:bulletEnabled val="1"/>
        </dgm:presLayoutVars>
      </dgm:prSet>
      <dgm:spPr/>
    </dgm:pt>
    <dgm:pt modelId="{4CD6260F-DE19-4536-84F5-5A21250FE0AD}" type="pres">
      <dgm:prSet presAssocID="{8C63A79F-3133-4145-A134-1F87D1DB7726}" presName="Name9" presStyleLbl="parChTrans1D2" presStyleIdx="2" presStyleCnt="7"/>
      <dgm:spPr/>
    </dgm:pt>
    <dgm:pt modelId="{64E5455A-13E5-4C78-A4BE-787EE0E0B3AB}" type="pres">
      <dgm:prSet presAssocID="{8C63A79F-3133-4145-A134-1F87D1DB7726}" presName="connTx" presStyleLbl="parChTrans1D2" presStyleIdx="2" presStyleCnt="7"/>
      <dgm:spPr/>
    </dgm:pt>
    <dgm:pt modelId="{8E511041-6EF1-4D69-B973-AD918CB510B0}" type="pres">
      <dgm:prSet presAssocID="{1B85910B-7573-4460-B423-1B6A0164310F}" presName="node" presStyleLbl="node1" presStyleIdx="2" presStyleCnt="7">
        <dgm:presLayoutVars>
          <dgm:bulletEnabled val="1"/>
        </dgm:presLayoutVars>
      </dgm:prSet>
      <dgm:spPr/>
    </dgm:pt>
    <dgm:pt modelId="{C653A221-5C45-4500-8B6A-DB0E74B543C5}" type="pres">
      <dgm:prSet presAssocID="{6B2265DE-0DD2-4ADA-A7B3-A22C54C6F440}" presName="Name9" presStyleLbl="parChTrans1D2" presStyleIdx="3" presStyleCnt="7"/>
      <dgm:spPr/>
    </dgm:pt>
    <dgm:pt modelId="{1A801C1D-1626-4050-87F3-FFBD56A5394E}" type="pres">
      <dgm:prSet presAssocID="{6B2265DE-0DD2-4ADA-A7B3-A22C54C6F440}" presName="connTx" presStyleLbl="parChTrans1D2" presStyleIdx="3" presStyleCnt="7"/>
      <dgm:spPr/>
    </dgm:pt>
    <dgm:pt modelId="{162E53C1-ADD4-4883-A096-4A6EBD1D12AB}" type="pres">
      <dgm:prSet presAssocID="{CC2539E6-A322-42BF-9BDE-A82789ACB39A}" presName="node" presStyleLbl="node1" presStyleIdx="3" presStyleCnt="7">
        <dgm:presLayoutVars>
          <dgm:bulletEnabled val="1"/>
        </dgm:presLayoutVars>
      </dgm:prSet>
      <dgm:spPr/>
    </dgm:pt>
    <dgm:pt modelId="{A79D95C7-5A5F-4EF4-98E4-1D53DD0B52B1}" type="pres">
      <dgm:prSet presAssocID="{2E96326E-BA70-46A2-8844-04FBB37493AC}" presName="Name9" presStyleLbl="parChTrans1D2" presStyleIdx="4" presStyleCnt="7"/>
      <dgm:spPr/>
    </dgm:pt>
    <dgm:pt modelId="{1D0807C2-57D2-41EE-95A7-604B5C979E3A}" type="pres">
      <dgm:prSet presAssocID="{2E96326E-BA70-46A2-8844-04FBB37493AC}" presName="connTx" presStyleLbl="parChTrans1D2" presStyleIdx="4" presStyleCnt="7"/>
      <dgm:spPr/>
    </dgm:pt>
    <dgm:pt modelId="{16C0531E-45A8-4444-BB4C-B942DB185AB9}" type="pres">
      <dgm:prSet presAssocID="{EBD2CA90-7B74-4D90-9003-9C896D50DFE7}" presName="node" presStyleLbl="node1" presStyleIdx="4" presStyleCnt="7">
        <dgm:presLayoutVars>
          <dgm:bulletEnabled val="1"/>
        </dgm:presLayoutVars>
      </dgm:prSet>
      <dgm:spPr/>
    </dgm:pt>
    <dgm:pt modelId="{FF3F08ED-2955-41AA-AA0B-6C242E4B4FBC}" type="pres">
      <dgm:prSet presAssocID="{973CBE4E-A150-49CE-BA3C-39B7A292A4FD}" presName="Name9" presStyleLbl="parChTrans1D2" presStyleIdx="5" presStyleCnt="7"/>
      <dgm:spPr/>
    </dgm:pt>
    <dgm:pt modelId="{26250BAF-59A3-4910-BEC0-6F0A5725314A}" type="pres">
      <dgm:prSet presAssocID="{973CBE4E-A150-49CE-BA3C-39B7A292A4FD}" presName="connTx" presStyleLbl="parChTrans1D2" presStyleIdx="5" presStyleCnt="7"/>
      <dgm:spPr/>
    </dgm:pt>
    <dgm:pt modelId="{D62490A6-87A6-4655-A6D8-374947FF13E9}" type="pres">
      <dgm:prSet presAssocID="{FA2A2115-DE24-45F1-B49B-3485A9832DA8}" presName="node" presStyleLbl="node1" presStyleIdx="5" presStyleCnt="7">
        <dgm:presLayoutVars>
          <dgm:bulletEnabled val="1"/>
        </dgm:presLayoutVars>
      </dgm:prSet>
      <dgm:spPr/>
    </dgm:pt>
    <dgm:pt modelId="{D0D5C802-1BC2-4D73-8377-6EBF05C00B72}" type="pres">
      <dgm:prSet presAssocID="{A541EA40-2161-4255-876A-92B177A00D36}" presName="Name9" presStyleLbl="parChTrans1D2" presStyleIdx="6" presStyleCnt="7"/>
      <dgm:spPr/>
    </dgm:pt>
    <dgm:pt modelId="{21640C3D-2927-40CD-9BFE-2E0AB333A0D2}" type="pres">
      <dgm:prSet presAssocID="{A541EA40-2161-4255-876A-92B177A00D36}" presName="connTx" presStyleLbl="parChTrans1D2" presStyleIdx="6" presStyleCnt="7"/>
      <dgm:spPr/>
    </dgm:pt>
    <dgm:pt modelId="{F2AD718D-E9D3-41CB-899F-53F6DE61A258}" type="pres">
      <dgm:prSet presAssocID="{2E4D13F1-56D4-4DD9-9CC8-011F31E84361}" presName="node" presStyleLbl="node1" presStyleIdx="6" presStyleCnt="7" custRadScaleRad="113006" custRadScaleInc="-18282">
        <dgm:presLayoutVars>
          <dgm:bulletEnabled val="1"/>
        </dgm:presLayoutVars>
      </dgm:prSet>
      <dgm:spPr/>
    </dgm:pt>
  </dgm:ptLst>
  <dgm:cxnLst>
    <dgm:cxn modelId="{196F0913-A76D-4C7B-BEE8-48607AA7ECF0}" srcId="{700DB372-1AF6-4265-959A-4E9397ACBD1B}" destId="{51C8BC04-F36C-4025-888A-663CCA6018C6}" srcOrd="0" destOrd="0" parTransId="{927D9B53-D9C9-4718-A5B2-FA08426091F7}" sibTransId="{97E46604-5FE3-44DC-8EDD-AFB679E8A482}"/>
    <dgm:cxn modelId="{5D1DD018-12D5-42D9-B62F-5AD588E6CAC8}" type="presOf" srcId="{1B85910B-7573-4460-B423-1B6A0164310F}" destId="{8E511041-6EF1-4D69-B973-AD918CB510B0}" srcOrd="0" destOrd="0" presId="urn:microsoft.com/office/officeart/2005/8/layout/radial1"/>
    <dgm:cxn modelId="{810CE61B-2AB2-4033-B73F-6F1DFB22278D}" srcId="{51C8BC04-F36C-4025-888A-663CCA6018C6}" destId="{1B85910B-7573-4460-B423-1B6A0164310F}" srcOrd="2" destOrd="0" parTransId="{8C63A79F-3133-4145-A134-1F87D1DB7726}" sibTransId="{385E3FB6-055F-423B-A20F-AF60BA2AE30D}"/>
    <dgm:cxn modelId="{BC19201F-2E12-4392-B1CB-6B1249400AAB}" type="presOf" srcId="{8C63A79F-3133-4145-A134-1F87D1DB7726}" destId="{64E5455A-13E5-4C78-A4BE-787EE0E0B3AB}" srcOrd="1" destOrd="0" presId="urn:microsoft.com/office/officeart/2005/8/layout/radial1"/>
    <dgm:cxn modelId="{CEEAEC21-1381-4D3F-9E27-668285376294}" srcId="{51C8BC04-F36C-4025-888A-663CCA6018C6}" destId="{EBD2CA90-7B74-4D90-9003-9C896D50DFE7}" srcOrd="4" destOrd="0" parTransId="{2E96326E-BA70-46A2-8844-04FBB37493AC}" sibTransId="{EC91FF4D-D471-4250-8DAC-6BD1F295E614}"/>
    <dgm:cxn modelId="{60521C2E-96EC-4BD8-AE50-F1EE205BF4BE}" type="presOf" srcId="{02E23EC3-59EB-4F14-A465-FDE251B52BBE}" destId="{4B17D403-2056-473C-A39F-32E21A750355}" srcOrd="1" destOrd="0" presId="urn:microsoft.com/office/officeart/2005/8/layout/radial1"/>
    <dgm:cxn modelId="{127C8635-E1AF-4697-9346-0865D8F9F6DB}" srcId="{51C8BC04-F36C-4025-888A-663CCA6018C6}" destId="{527E8055-78E2-4C96-9952-4F2F6F0DFAE6}" srcOrd="1" destOrd="0" parTransId="{02E23EC3-59EB-4F14-A465-FDE251B52BBE}" sibTransId="{CE854D2D-DDF9-42B6-9305-FBE87245E1D1}"/>
    <dgm:cxn modelId="{D9F2A35B-106C-47D4-87CC-B465CAD1FB36}" srcId="{51C8BC04-F36C-4025-888A-663CCA6018C6}" destId="{FA2A2115-DE24-45F1-B49B-3485A9832DA8}" srcOrd="5" destOrd="0" parTransId="{973CBE4E-A150-49CE-BA3C-39B7A292A4FD}" sibTransId="{3618F3D4-A660-4981-A373-FEB5E8665E1B}"/>
    <dgm:cxn modelId="{55385F42-5B57-4B9C-B545-30F01817DE69}" type="presOf" srcId="{81AC98BF-3E09-44B1-8D15-7C476C60E7E8}" destId="{FB0E223F-078E-4C63-9199-D557D05DCC54}" srcOrd="0" destOrd="0" presId="urn:microsoft.com/office/officeart/2005/8/layout/radial1"/>
    <dgm:cxn modelId="{7A6B9E42-2480-449E-8707-B035125CBE7A}" type="presOf" srcId="{51C8BC04-F36C-4025-888A-663CCA6018C6}" destId="{BC25891B-CCF6-4B2C-9AA3-97C59AD35468}" srcOrd="0" destOrd="0" presId="urn:microsoft.com/office/officeart/2005/8/layout/radial1"/>
    <dgm:cxn modelId="{3E2D3343-145D-4CB5-B1AF-9A176CB5B01A}" type="presOf" srcId="{6B2265DE-0DD2-4ADA-A7B3-A22C54C6F440}" destId="{C653A221-5C45-4500-8B6A-DB0E74B543C5}" srcOrd="0" destOrd="0" presId="urn:microsoft.com/office/officeart/2005/8/layout/radial1"/>
    <dgm:cxn modelId="{9E9A7050-7CA2-4151-9BF2-EDA3588427F7}" srcId="{51C8BC04-F36C-4025-888A-663CCA6018C6}" destId="{2E4D13F1-56D4-4DD9-9CC8-011F31E84361}" srcOrd="6" destOrd="0" parTransId="{A541EA40-2161-4255-876A-92B177A00D36}" sibTransId="{C3AC3F0C-EF07-4FFB-8BCB-E0E2371AF3DE}"/>
    <dgm:cxn modelId="{19BB1259-D461-4CBE-A20C-9EA2766A59E8}" type="presOf" srcId="{2E96326E-BA70-46A2-8844-04FBB37493AC}" destId="{A79D95C7-5A5F-4EF4-98E4-1D53DD0B52B1}" srcOrd="0" destOrd="0" presId="urn:microsoft.com/office/officeart/2005/8/layout/radial1"/>
    <dgm:cxn modelId="{B810FF5A-E77F-4554-AC23-67A65F5927C7}" type="presOf" srcId="{6B2265DE-0DD2-4ADA-A7B3-A22C54C6F440}" destId="{1A801C1D-1626-4050-87F3-FFBD56A5394E}" srcOrd="1" destOrd="0" presId="urn:microsoft.com/office/officeart/2005/8/layout/radial1"/>
    <dgm:cxn modelId="{D59AD27F-2B64-4E9D-9354-2337D80294C3}" type="presOf" srcId="{A541EA40-2161-4255-876A-92B177A00D36}" destId="{D0D5C802-1BC2-4D73-8377-6EBF05C00B72}" srcOrd="0" destOrd="0" presId="urn:microsoft.com/office/officeart/2005/8/layout/radial1"/>
    <dgm:cxn modelId="{C78F6784-AAE9-49C3-B108-ABD495C986CD}" type="presOf" srcId="{700DB372-1AF6-4265-959A-4E9397ACBD1B}" destId="{261E68DF-1CB9-4F31-BD33-F1CD082947F7}" srcOrd="0" destOrd="0" presId="urn:microsoft.com/office/officeart/2005/8/layout/radial1"/>
    <dgm:cxn modelId="{59584E94-B5C9-4647-9D6D-B132189B06E9}" srcId="{51C8BC04-F36C-4025-888A-663CCA6018C6}" destId="{9CA4E453-947A-446D-BC6A-F5BA54795E5F}" srcOrd="0" destOrd="0" parTransId="{81AC98BF-3E09-44B1-8D15-7C476C60E7E8}" sibTransId="{66D92616-81A4-4296-9AEF-340E760701C3}"/>
    <dgm:cxn modelId="{D0F414B2-0615-4F88-9F2B-C09D5E9549A5}" type="presOf" srcId="{973CBE4E-A150-49CE-BA3C-39B7A292A4FD}" destId="{26250BAF-59A3-4910-BEC0-6F0A5725314A}" srcOrd="1" destOrd="0" presId="urn:microsoft.com/office/officeart/2005/8/layout/radial1"/>
    <dgm:cxn modelId="{0FE065B2-6FB7-4C30-A69A-020D213D41BA}" type="presOf" srcId="{EBD2CA90-7B74-4D90-9003-9C896D50DFE7}" destId="{16C0531E-45A8-4444-BB4C-B942DB185AB9}" srcOrd="0" destOrd="0" presId="urn:microsoft.com/office/officeart/2005/8/layout/radial1"/>
    <dgm:cxn modelId="{9BAC5AB5-1544-4EB8-82F9-FD61BFAEC1D7}" type="presOf" srcId="{9CA4E453-947A-446D-BC6A-F5BA54795E5F}" destId="{3CDC9547-4D93-4396-8A62-BCD84DFAEED7}" srcOrd="0" destOrd="0" presId="urn:microsoft.com/office/officeart/2005/8/layout/radial1"/>
    <dgm:cxn modelId="{278958BB-00B0-412A-9295-D4AF6615C418}" srcId="{51C8BC04-F36C-4025-888A-663CCA6018C6}" destId="{CC2539E6-A322-42BF-9BDE-A82789ACB39A}" srcOrd="3" destOrd="0" parTransId="{6B2265DE-0DD2-4ADA-A7B3-A22C54C6F440}" sibTransId="{7CDE2454-C2F4-4405-B2BB-C6CA9331A249}"/>
    <dgm:cxn modelId="{ABF058BE-4956-452A-A2B8-B47CC99C3241}" type="presOf" srcId="{2E96326E-BA70-46A2-8844-04FBB37493AC}" destId="{1D0807C2-57D2-41EE-95A7-604B5C979E3A}" srcOrd="1" destOrd="0" presId="urn:microsoft.com/office/officeart/2005/8/layout/radial1"/>
    <dgm:cxn modelId="{9D0660C3-CF54-4CAF-AE91-F13215BD7253}" type="presOf" srcId="{FA2A2115-DE24-45F1-B49B-3485A9832DA8}" destId="{D62490A6-87A6-4655-A6D8-374947FF13E9}" srcOrd="0" destOrd="0" presId="urn:microsoft.com/office/officeart/2005/8/layout/radial1"/>
    <dgm:cxn modelId="{D49B4FC7-16EA-47C0-84BF-1DF2FA84A4A6}" type="presOf" srcId="{8C63A79F-3133-4145-A134-1F87D1DB7726}" destId="{4CD6260F-DE19-4536-84F5-5A21250FE0AD}" srcOrd="0" destOrd="0" presId="urn:microsoft.com/office/officeart/2005/8/layout/radial1"/>
    <dgm:cxn modelId="{F1D342CD-8C49-48E3-9DFD-5F180482F0BF}" type="presOf" srcId="{81AC98BF-3E09-44B1-8D15-7C476C60E7E8}" destId="{242531F5-5742-4882-A739-7E68B985E2B2}" srcOrd="1" destOrd="0" presId="urn:microsoft.com/office/officeart/2005/8/layout/radial1"/>
    <dgm:cxn modelId="{CF0050D4-4C48-4322-8290-E837A4677A67}" type="presOf" srcId="{A541EA40-2161-4255-876A-92B177A00D36}" destId="{21640C3D-2927-40CD-9BFE-2E0AB333A0D2}" srcOrd="1" destOrd="0" presId="urn:microsoft.com/office/officeart/2005/8/layout/radial1"/>
    <dgm:cxn modelId="{54A89EDC-2023-4B67-B33D-DC1CABFE5203}" type="presOf" srcId="{02E23EC3-59EB-4F14-A465-FDE251B52BBE}" destId="{D46D0707-8ECF-45F5-9A89-32D529B342E3}" srcOrd="0" destOrd="0" presId="urn:microsoft.com/office/officeart/2005/8/layout/radial1"/>
    <dgm:cxn modelId="{615F6EE5-9BDB-4253-9053-B4200D29E1FB}" type="presOf" srcId="{973CBE4E-A150-49CE-BA3C-39B7A292A4FD}" destId="{FF3F08ED-2955-41AA-AA0B-6C242E4B4FBC}" srcOrd="0" destOrd="0" presId="urn:microsoft.com/office/officeart/2005/8/layout/radial1"/>
    <dgm:cxn modelId="{31C33FEF-CD97-4809-B424-D0D7742F7095}" type="presOf" srcId="{CC2539E6-A322-42BF-9BDE-A82789ACB39A}" destId="{162E53C1-ADD4-4883-A096-4A6EBD1D12AB}" srcOrd="0" destOrd="0" presId="urn:microsoft.com/office/officeart/2005/8/layout/radial1"/>
    <dgm:cxn modelId="{580681F4-AEF9-4C59-9E8B-A451D995E826}" type="presOf" srcId="{2E4D13F1-56D4-4DD9-9CC8-011F31E84361}" destId="{F2AD718D-E9D3-41CB-899F-53F6DE61A258}" srcOrd="0" destOrd="0" presId="urn:microsoft.com/office/officeart/2005/8/layout/radial1"/>
    <dgm:cxn modelId="{046977FB-58CA-4322-84CC-FE255D5ECDEB}" type="presOf" srcId="{527E8055-78E2-4C96-9952-4F2F6F0DFAE6}" destId="{E6AD7A2D-9009-4573-A2AE-A012DAA5B770}" srcOrd="0" destOrd="0" presId="urn:microsoft.com/office/officeart/2005/8/layout/radial1"/>
    <dgm:cxn modelId="{3C06E46F-FD22-40E2-82F0-A34BA037794C}" type="presParOf" srcId="{261E68DF-1CB9-4F31-BD33-F1CD082947F7}" destId="{BC25891B-CCF6-4B2C-9AA3-97C59AD35468}" srcOrd="0" destOrd="0" presId="urn:microsoft.com/office/officeart/2005/8/layout/radial1"/>
    <dgm:cxn modelId="{C91FD41A-6F00-4B10-B08C-453329F589E4}" type="presParOf" srcId="{261E68DF-1CB9-4F31-BD33-F1CD082947F7}" destId="{FB0E223F-078E-4C63-9199-D557D05DCC54}" srcOrd="1" destOrd="0" presId="urn:microsoft.com/office/officeart/2005/8/layout/radial1"/>
    <dgm:cxn modelId="{48EA52A2-ECBE-4923-8A71-72C79E996008}" type="presParOf" srcId="{FB0E223F-078E-4C63-9199-D557D05DCC54}" destId="{242531F5-5742-4882-A739-7E68B985E2B2}" srcOrd="0" destOrd="0" presId="urn:microsoft.com/office/officeart/2005/8/layout/radial1"/>
    <dgm:cxn modelId="{4D636812-2FC4-431C-854A-10B4A35190FC}" type="presParOf" srcId="{261E68DF-1CB9-4F31-BD33-F1CD082947F7}" destId="{3CDC9547-4D93-4396-8A62-BCD84DFAEED7}" srcOrd="2" destOrd="0" presId="urn:microsoft.com/office/officeart/2005/8/layout/radial1"/>
    <dgm:cxn modelId="{B129A039-D27A-4EC2-9B27-6598D8D0C41A}" type="presParOf" srcId="{261E68DF-1CB9-4F31-BD33-F1CD082947F7}" destId="{D46D0707-8ECF-45F5-9A89-32D529B342E3}" srcOrd="3" destOrd="0" presId="urn:microsoft.com/office/officeart/2005/8/layout/radial1"/>
    <dgm:cxn modelId="{745A9614-1795-40FC-B42C-07D0E4BC807A}" type="presParOf" srcId="{D46D0707-8ECF-45F5-9A89-32D529B342E3}" destId="{4B17D403-2056-473C-A39F-32E21A750355}" srcOrd="0" destOrd="0" presId="urn:microsoft.com/office/officeart/2005/8/layout/radial1"/>
    <dgm:cxn modelId="{48323B9C-25BD-4DED-80E2-9BD260DE1742}" type="presParOf" srcId="{261E68DF-1CB9-4F31-BD33-F1CD082947F7}" destId="{E6AD7A2D-9009-4573-A2AE-A012DAA5B770}" srcOrd="4" destOrd="0" presId="urn:microsoft.com/office/officeart/2005/8/layout/radial1"/>
    <dgm:cxn modelId="{43E3CCBC-64D8-41E6-B1D5-8B9C43D5AAC8}" type="presParOf" srcId="{261E68DF-1CB9-4F31-BD33-F1CD082947F7}" destId="{4CD6260F-DE19-4536-84F5-5A21250FE0AD}" srcOrd="5" destOrd="0" presId="urn:microsoft.com/office/officeart/2005/8/layout/radial1"/>
    <dgm:cxn modelId="{D91D66A7-F4A0-4203-BE29-71C625CEC85E}" type="presParOf" srcId="{4CD6260F-DE19-4536-84F5-5A21250FE0AD}" destId="{64E5455A-13E5-4C78-A4BE-787EE0E0B3AB}" srcOrd="0" destOrd="0" presId="urn:microsoft.com/office/officeart/2005/8/layout/radial1"/>
    <dgm:cxn modelId="{BD5B3A6D-C905-48B2-BFDE-CCB27E4C0435}" type="presParOf" srcId="{261E68DF-1CB9-4F31-BD33-F1CD082947F7}" destId="{8E511041-6EF1-4D69-B973-AD918CB510B0}" srcOrd="6" destOrd="0" presId="urn:microsoft.com/office/officeart/2005/8/layout/radial1"/>
    <dgm:cxn modelId="{C3B09DC2-D72E-4351-97E4-4B23E06826C7}" type="presParOf" srcId="{261E68DF-1CB9-4F31-BD33-F1CD082947F7}" destId="{C653A221-5C45-4500-8B6A-DB0E74B543C5}" srcOrd="7" destOrd="0" presId="urn:microsoft.com/office/officeart/2005/8/layout/radial1"/>
    <dgm:cxn modelId="{2FE6C77E-55FC-4CAF-90A1-CC492050A73B}" type="presParOf" srcId="{C653A221-5C45-4500-8B6A-DB0E74B543C5}" destId="{1A801C1D-1626-4050-87F3-FFBD56A5394E}" srcOrd="0" destOrd="0" presId="urn:microsoft.com/office/officeart/2005/8/layout/radial1"/>
    <dgm:cxn modelId="{F7825D1F-A9F9-48B6-B01D-A288F1B1483D}" type="presParOf" srcId="{261E68DF-1CB9-4F31-BD33-F1CD082947F7}" destId="{162E53C1-ADD4-4883-A096-4A6EBD1D12AB}" srcOrd="8" destOrd="0" presId="urn:microsoft.com/office/officeart/2005/8/layout/radial1"/>
    <dgm:cxn modelId="{BE0114ED-A1EF-4D1F-B30F-15849195EC09}" type="presParOf" srcId="{261E68DF-1CB9-4F31-BD33-F1CD082947F7}" destId="{A79D95C7-5A5F-4EF4-98E4-1D53DD0B52B1}" srcOrd="9" destOrd="0" presId="urn:microsoft.com/office/officeart/2005/8/layout/radial1"/>
    <dgm:cxn modelId="{C1989167-2054-420E-B813-3CDA906C2702}" type="presParOf" srcId="{A79D95C7-5A5F-4EF4-98E4-1D53DD0B52B1}" destId="{1D0807C2-57D2-41EE-95A7-604B5C979E3A}" srcOrd="0" destOrd="0" presId="urn:microsoft.com/office/officeart/2005/8/layout/radial1"/>
    <dgm:cxn modelId="{F8E47F27-D45F-4CFC-93D2-3C2EC232E688}" type="presParOf" srcId="{261E68DF-1CB9-4F31-BD33-F1CD082947F7}" destId="{16C0531E-45A8-4444-BB4C-B942DB185AB9}" srcOrd="10" destOrd="0" presId="urn:microsoft.com/office/officeart/2005/8/layout/radial1"/>
    <dgm:cxn modelId="{761AFC90-DBE8-47B5-8407-DB727C15B555}" type="presParOf" srcId="{261E68DF-1CB9-4F31-BD33-F1CD082947F7}" destId="{FF3F08ED-2955-41AA-AA0B-6C242E4B4FBC}" srcOrd="11" destOrd="0" presId="urn:microsoft.com/office/officeart/2005/8/layout/radial1"/>
    <dgm:cxn modelId="{A610CC78-6600-415A-B2E9-45E239B9A5FF}" type="presParOf" srcId="{FF3F08ED-2955-41AA-AA0B-6C242E4B4FBC}" destId="{26250BAF-59A3-4910-BEC0-6F0A5725314A}" srcOrd="0" destOrd="0" presId="urn:microsoft.com/office/officeart/2005/8/layout/radial1"/>
    <dgm:cxn modelId="{3AAF4FD6-035B-4101-98BC-C0834BFB3294}" type="presParOf" srcId="{261E68DF-1CB9-4F31-BD33-F1CD082947F7}" destId="{D62490A6-87A6-4655-A6D8-374947FF13E9}" srcOrd="12" destOrd="0" presId="urn:microsoft.com/office/officeart/2005/8/layout/radial1"/>
    <dgm:cxn modelId="{3C75F79B-E979-4C6C-9584-5768BEA701C9}" type="presParOf" srcId="{261E68DF-1CB9-4F31-BD33-F1CD082947F7}" destId="{D0D5C802-1BC2-4D73-8377-6EBF05C00B72}" srcOrd="13" destOrd="0" presId="urn:microsoft.com/office/officeart/2005/8/layout/radial1"/>
    <dgm:cxn modelId="{152FE497-5169-4BA9-B9AC-E0467AC60137}" type="presParOf" srcId="{D0D5C802-1BC2-4D73-8377-6EBF05C00B72}" destId="{21640C3D-2927-40CD-9BFE-2E0AB333A0D2}" srcOrd="0" destOrd="0" presId="urn:microsoft.com/office/officeart/2005/8/layout/radial1"/>
    <dgm:cxn modelId="{07C9F2BA-0388-4531-910A-4178784F1915}" type="presParOf" srcId="{261E68DF-1CB9-4F31-BD33-F1CD082947F7}" destId="{F2AD718D-E9D3-41CB-899F-53F6DE61A258}" srcOrd="14" destOrd="0" presId="urn:microsoft.com/office/officeart/2005/8/layout/radial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700DB372-1AF6-4265-959A-4E9397ACBD1B}" type="doc">
      <dgm:prSet loTypeId="urn:microsoft.com/office/officeart/2005/8/layout/radial1" loCatId="relationship" qsTypeId="urn:microsoft.com/office/officeart/2005/8/quickstyle/simple5" qsCatId="simple" csTypeId="urn:microsoft.com/office/officeart/2005/8/colors/accent3_1" csCatId="accent3" phldr="1"/>
      <dgm:spPr/>
      <dgm:t>
        <a:bodyPr/>
        <a:lstStyle/>
        <a:p>
          <a:endParaRPr lang="nl-NL"/>
        </a:p>
      </dgm:t>
    </dgm:pt>
    <dgm:pt modelId="{51C8BC04-F36C-4025-888A-663CCA6018C6}">
      <dgm:prSet phldrT="[Tekst]" custT="1"/>
      <dgm:spPr/>
      <dgm:t>
        <a:bodyPr/>
        <a:lstStyle/>
        <a:p>
          <a:r>
            <a:rPr lang="nl-NL" sz="1100" dirty="0">
              <a:hlinkClick xmlns:r="http://schemas.openxmlformats.org/officeDocument/2006/relationships" r:id="rId1"/>
            </a:rPr>
            <a:t>NOC * NSF</a:t>
          </a:r>
          <a:endParaRPr lang="nl-NL" sz="1100" dirty="0"/>
        </a:p>
      </dgm:t>
    </dgm:pt>
    <dgm:pt modelId="{927D9B53-D9C9-4718-A5B2-FA08426091F7}" type="parTrans" cxnId="{196F0913-A76D-4C7B-BEE8-48607AA7ECF0}">
      <dgm:prSet/>
      <dgm:spPr/>
      <dgm:t>
        <a:bodyPr/>
        <a:lstStyle/>
        <a:p>
          <a:endParaRPr lang="nl-NL" sz="1100"/>
        </a:p>
      </dgm:t>
    </dgm:pt>
    <dgm:pt modelId="{97E46604-5FE3-44DC-8EDD-AFB679E8A482}" type="sibTrans" cxnId="{196F0913-A76D-4C7B-BEE8-48607AA7ECF0}">
      <dgm:prSet/>
      <dgm:spPr/>
      <dgm:t>
        <a:bodyPr/>
        <a:lstStyle/>
        <a:p>
          <a:endParaRPr lang="nl-NL" sz="1100"/>
        </a:p>
      </dgm:t>
    </dgm:pt>
    <dgm:pt modelId="{261E68DF-1CB9-4F31-BD33-F1CD082947F7}" type="pres">
      <dgm:prSet presAssocID="{700DB372-1AF6-4265-959A-4E9397ACBD1B}" presName="cycle" presStyleCnt="0">
        <dgm:presLayoutVars>
          <dgm:chMax val="1"/>
          <dgm:dir/>
          <dgm:animLvl val="ctr"/>
          <dgm:resizeHandles val="exact"/>
        </dgm:presLayoutVars>
      </dgm:prSet>
      <dgm:spPr/>
    </dgm:pt>
    <dgm:pt modelId="{BC25891B-CCF6-4B2C-9AA3-97C59AD35468}" type="pres">
      <dgm:prSet presAssocID="{51C8BC04-F36C-4025-888A-663CCA6018C6}" presName="centerShape" presStyleLbl="node0" presStyleIdx="0" presStyleCnt="1" custLinFactNeighborX="23699" custLinFactNeighborY="-2868"/>
      <dgm:spPr/>
    </dgm:pt>
  </dgm:ptLst>
  <dgm:cxnLst>
    <dgm:cxn modelId="{196F0913-A76D-4C7B-BEE8-48607AA7ECF0}" srcId="{700DB372-1AF6-4265-959A-4E9397ACBD1B}" destId="{51C8BC04-F36C-4025-888A-663CCA6018C6}" srcOrd="0" destOrd="0" parTransId="{927D9B53-D9C9-4718-A5B2-FA08426091F7}" sibTransId="{97E46604-5FE3-44DC-8EDD-AFB679E8A482}"/>
    <dgm:cxn modelId="{BC055566-9747-4359-BC80-3F694A91F739}" type="presOf" srcId="{700DB372-1AF6-4265-959A-4E9397ACBD1B}" destId="{261E68DF-1CB9-4F31-BD33-F1CD082947F7}" srcOrd="0" destOrd="0" presId="urn:microsoft.com/office/officeart/2005/8/layout/radial1"/>
    <dgm:cxn modelId="{2A993A9D-F43B-4626-9B04-CE8EAB544E90}" type="presOf" srcId="{51C8BC04-F36C-4025-888A-663CCA6018C6}" destId="{BC25891B-CCF6-4B2C-9AA3-97C59AD35468}" srcOrd="0" destOrd="0" presId="urn:microsoft.com/office/officeart/2005/8/layout/radial1"/>
    <dgm:cxn modelId="{E3A98133-F3D5-41F3-929F-A6418A840CDC}" type="presParOf" srcId="{261E68DF-1CB9-4F31-BD33-F1CD082947F7}" destId="{BC25891B-CCF6-4B2C-9AA3-97C59AD35468}" srcOrd="0" destOrd="0" presId="urn:microsoft.com/office/officeart/2005/8/layout/radial1"/>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700DB372-1AF6-4265-959A-4E9397ACBD1B}" type="doc">
      <dgm:prSet loTypeId="urn:microsoft.com/office/officeart/2005/8/layout/radial1" loCatId="relationship" qsTypeId="urn:microsoft.com/office/officeart/2005/8/quickstyle/simple5" qsCatId="simple" csTypeId="urn:microsoft.com/office/officeart/2005/8/colors/accent3_1" csCatId="accent3" phldr="1"/>
      <dgm:spPr/>
      <dgm:t>
        <a:bodyPr/>
        <a:lstStyle/>
        <a:p>
          <a:endParaRPr lang="nl-NL"/>
        </a:p>
      </dgm:t>
    </dgm:pt>
    <dgm:pt modelId="{51C8BC04-F36C-4025-888A-663CCA6018C6}">
      <dgm:prSet phldrT="[Tekst]" custT="1"/>
      <dgm:spPr/>
      <dgm:t>
        <a:bodyPr/>
        <a:lstStyle/>
        <a:p>
          <a:r>
            <a:rPr lang="nl-NL" sz="1000" dirty="0"/>
            <a:t>Fondsen</a:t>
          </a:r>
          <a:endParaRPr lang="nl-NL" sz="900" dirty="0"/>
        </a:p>
      </dgm:t>
    </dgm:pt>
    <dgm:pt modelId="{927D9B53-D9C9-4718-A5B2-FA08426091F7}" type="parTrans" cxnId="{196F0913-A76D-4C7B-BEE8-48607AA7ECF0}">
      <dgm:prSet/>
      <dgm:spPr/>
      <dgm:t>
        <a:bodyPr/>
        <a:lstStyle/>
        <a:p>
          <a:endParaRPr lang="nl-NL" sz="800"/>
        </a:p>
      </dgm:t>
    </dgm:pt>
    <dgm:pt modelId="{97E46604-5FE3-44DC-8EDD-AFB679E8A482}" type="sibTrans" cxnId="{196F0913-A76D-4C7B-BEE8-48607AA7ECF0}">
      <dgm:prSet/>
      <dgm:spPr/>
      <dgm:t>
        <a:bodyPr/>
        <a:lstStyle/>
        <a:p>
          <a:endParaRPr lang="nl-NL" sz="800"/>
        </a:p>
      </dgm:t>
    </dgm:pt>
    <dgm:pt modelId="{9CA4E453-947A-446D-BC6A-F5BA54795E5F}">
      <dgm:prSet phldrT="[Tekst]" custT="1"/>
      <dgm:spPr/>
      <dgm:t>
        <a:bodyPr/>
        <a:lstStyle/>
        <a:p>
          <a:r>
            <a:rPr lang="nl-NL" sz="900">
              <a:hlinkClick xmlns:r="http://schemas.openxmlformats.org/officeDocument/2006/relationships" r:id="rId1"/>
            </a:rPr>
            <a:t>Johan Cruyff </a:t>
          </a:r>
          <a:r>
            <a:rPr lang="nl-NL" sz="700" dirty="0">
              <a:hlinkClick xmlns:r="http://schemas.openxmlformats.org/officeDocument/2006/relationships" r:id="rId1"/>
            </a:rPr>
            <a:t>Foundation</a:t>
          </a:r>
          <a:endParaRPr lang="nl-NL" sz="700" dirty="0"/>
        </a:p>
      </dgm:t>
    </dgm:pt>
    <dgm:pt modelId="{81AC98BF-3E09-44B1-8D15-7C476C60E7E8}" type="parTrans" cxnId="{59584E94-B5C9-4647-9D6D-B132189B06E9}">
      <dgm:prSet custT="1"/>
      <dgm:spPr/>
      <dgm:t>
        <a:bodyPr/>
        <a:lstStyle/>
        <a:p>
          <a:endParaRPr lang="nl-NL" sz="800"/>
        </a:p>
      </dgm:t>
    </dgm:pt>
    <dgm:pt modelId="{66D92616-81A4-4296-9AEF-340E760701C3}" type="sibTrans" cxnId="{59584E94-B5C9-4647-9D6D-B132189B06E9}">
      <dgm:prSet/>
      <dgm:spPr/>
      <dgm:t>
        <a:bodyPr/>
        <a:lstStyle/>
        <a:p>
          <a:endParaRPr lang="nl-NL" sz="800"/>
        </a:p>
      </dgm:t>
    </dgm:pt>
    <dgm:pt modelId="{DC7D595B-C63D-4CBC-A22B-15108B75B876}">
      <dgm:prSet custT="1"/>
      <dgm:spPr/>
      <dgm:t>
        <a:bodyPr/>
        <a:lstStyle/>
        <a:p>
          <a:r>
            <a:rPr lang="nl-NL" sz="900" dirty="0">
              <a:hlinkClick xmlns:r="http://schemas.openxmlformats.org/officeDocument/2006/relationships" r:id="rId2"/>
            </a:rPr>
            <a:t>Kraijcek </a:t>
          </a:r>
          <a:r>
            <a:rPr lang="nl-NL" sz="700" dirty="0">
              <a:hlinkClick xmlns:r="http://schemas.openxmlformats.org/officeDocument/2006/relationships" r:id="rId2"/>
            </a:rPr>
            <a:t>Foundation</a:t>
          </a:r>
          <a:endParaRPr lang="nl-NL" sz="700" dirty="0"/>
        </a:p>
      </dgm:t>
      <dgm:extLst>
        <a:ext uri="{E40237B7-FDA0-4F09-8148-C483321AD2D9}">
          <dgm14:cNvPr xmlns:dgm14="http://schemas.microsoft.com/office/drawing/2010/diagram" id="0" name="">
            <a:hlinkClick xmlns:r="http://schemas.openxmlformats.org/officeDocument/2006/relationships" r:id="rId2"/>
          </dgm14:cNvPr>
        </a:ext>
      </dgm:extLst>
    </dgm:pt>
    <dgm:pt modelId="{5A93B779-8737-427C-9F34-3341CC6B0D42}" type="parTrans" cxnId="{7A065561-ECE7-415A-8C8C-153333321786}">
      <dgm:prSet custT="1"/>
      <dgm:spPr/>
      <dgm:t>
        <a:bodyPr/>
        <a:lstStyle/>
        <a:p>
          <a:endParaRPr lang="nl-NL" sz="800"/>
        </a:p>
      </dgm:t>
    </dgm:pt>
    <dgm:pt modelId="{ADC27D52-D929-4CBF-BA86-FA278198B261}" type="sibTrans" cxnId="{7A065561-ECE7-415A-8C8C-153333321786}">
      <dgm:prSet/>
      <dgm:spPr/>
      <dgm:t>
        <a:bodyPr/>
        <a:lstStyle/>
        <a:p>
          <a:endParaRPr lang="nl-NL" sz="800"/>
        </a:p>
      </dgm:t>
    </dgm:pt>
    <dgm:pt modelId="{261E68DF-1CB9-4F31-BD33-F1CD082947F7}" type="pres">
      <dgm:prSet presAssocID="{700DB372-1AF6-4265-959A-4E9397ACBD1B}" presName="cycle" presStyleCnt="0">
        <dgm:presLayoutVars>
          <dgm:chMax val="1"/>
          <dgm:dir/>
          <dgm:animLvl val="ctr"/>
          <dgm:resizeHandles val="exact"/>
        </dgm:presLayoutVars>
      </dgm:prSet>
      <dgm:spPr/>
    </dgm:pt>
    <dgm:pt modelId="{BC25891B-CCF6-4B2C-9AA3-97C59AD35468}" type="pres">
      <dgm:prSet presAssocID="{51C8BC04-F36C-4025-888A-663CCA6018C6}" presName="centerShape" presStyleLbl="node0" presStyleIdx="0" presStyleCnt="1"/>
      <dgm:spPr/>
    </dgm:pt>
    <dgm:pt modelId="{FB0E223F-078E-4C63-9199-D557D05DCC54}" type="pres">
      <dgm:prSet presAssocID="{81AC98BF-3E09-44B1-8D15-7C476C60E7E8}" presName="Name9" presStyleLbl="parChTrans1D2" presStyleIdx="0" presStyleCnt="2"/>
      <dgm:spPr/>
    </dgm:pt>
    <dgm:pt modelId="{242531F5-5742-4882-A739-7E68B985E2B2}" type="pres">
      <dgm:prSet presAssocID="{81AC98BF-3E09-44B1-8D15-7C476C60E7E8}" presName="connTx" presStyleLbl="parChTrans1D2" presStyleIdx="0" presStyleCnt="2"/>
      <dgm:spPr/>
    </dgm:pt>
    <dgm:pt modelId="{3CDC9547-4D93-4396-8A62-BCD84DFAEED7}" type="pres">
      <dgm:prSet presAssocID="{9CA4E453-947A-446D-BC6A-F5BA54795E5F}" presName="node" presStyleLbl="node1" presStyleIdx="0" presStyleCnt="2">
        <dgm:presLayoutVars>
          <dgm:bulletEnabled val="1"/>
        </dgm:presLayoutVars>
      </dgm:prSet>
      <dgm:spPr/>
    </dgm:pt>
    <dgm:pt modelId="{DDE5B4AB-A602-4A0C-A13B-1D722C300101}" type="pres">
      <dgm:prSet presAssocID="{5A93B779-8737-427C-9F34-3341CC6B0D42}" presName="Name9" presStyleLbl="parChTrans1D2" presStyleIdx="1" presStyleCnt="2"/>
      <dgm:spPr/>
    </dgm:pt>
    <dgm:pt modelId="{7F8CCC85-50F2-4865-BF72-9B47B30D5E3E}" type="pres">
      <dgm:prSet presAssocID="{5A93B779-8737-427C-9F34-3341CC6B0D42}" presName="connTx" presStyleLbl="parChTrans1D2" presStyleIdx="1" presStyleCnt="2"/>
      <dgm:spPr/>
    </dgm:pt>
    <dgm:pt modelId="{5E1A8A9C-30E5-4A42-B456-B6DC3118EA5C}" type="pres">
      <dgm:prSet presAssocID="{DC7D595B-C63D-4CBC-A22B-15108B75B876}" presName="node" presStyleLbl="node1" presStyleIdx="1" presStyleCnt="2">
        <dgm:presLayoutVars>
          <dgm:bulletEnabled val="1"/>
        </dgm:presLayoutVars>
      </dgm:prSet>
      <dgm:spPr/>
    </dgm:pt>
  </dgm:ptLst>
  <dgm:cxnLst>
    <dgm:cxn modelId="{001DF10E-4D3D-403B-A220-8DD4599750DE}" type="presOf" srcId="{5A93B779-8737-427C-9F34-3341CC6B0D42}" destId="{7F8CCC85-50F2-4865-BF72-9B47B30D5E3E}" srcOrd="1" destOrd="0" presId="urn:microsoft.com/office/officeart/2005/8/layout/radial1"/>
    <dgm:cxn modelId="{196F0913-A76D-4C7B-BEE8-48607AA7ECF0}" srcId="{700DB372-1AF6-4265-959A-4E9397ACBD1B}" destId="{51C8BC04-F36C-4025-888A-663CCA6018C6}" srcOrd="0" destOrd="0" parTransId="{927D9B53-D9C9-4718-A5B2-FA08426091F7}" sibTransId="{97E46604-5FE3-44DC-8EDD-AFB679E8A482}"/>
    <dgm:cxn modelId="{7A065561-ECE7-415A-8C8C-153333321786}" srcId="{51C8BC04-F36C-4025-888A-663CCA6018C6}" destId="{DC7D595B-C63D-4CBC-A22B-15108B75B876}" srcOrd="1" destOrd="0" parTransId="{5A93B779-8737-427C-9F34-3341CC6B0D42}" sibTransId="{ADC27D52-D929-4CBF-BA86-FA278198B261}"/>
    <dgm:cxn modelId="{9063AC65-D736-41B3-822C-5EB8D738421A}" type="presOf" srcId="{81AC98BF-3E09-44B1-8D15-7C476C60E7E8}" destId="{242531F5-5742-4882-A739-7E68B985E2B2}" srcOrd="1" destOrd="0" presId="urn:microsoft.com/office/officeart/2005/8/layout/radial1"/>
    <dgm:cxn modelId="{065F056A-D7DE-4314-8486-96D696DA9F88}" type="presOf" srcId="{DC7D595B-C63D-4CBC-A22B-15108B75B876}" destId="{5E1A8A9C-30E5-4A42-B456-B6DC3118EA5C}" srcOrd="0" destOrd="0" presId="urn:microsoft.com/office/officeart/2005/8/layout/radial1"/>
    <dgm:cxn modelId="{59584E94-B5C9-4647-9D6D-B132189B06E9}" srcId="{51C8BC04-F36C-4025-888A-663CCA6018C6}" destId="{9CA4E453-947A-446D-BC6A-F5BA54795E5F}" srcOrd="0" destOrd="0" parTransId="{81AC98BF-3E09-44B1-8D15-7C476C60E7E8}" sibTransId="{66D92616-81A4-4296-9AEF-340E760701C3}"/>
    <dgm:cxn modelId="{6E792CA7-103F-40F4-99D2-04F51F872D61}" type="presOf" srcId="{9CA4E453-947A-446D-BC6A-F5BA54795E5F}" destId="{3CDC9547-4D93-4396-8A62-BCD84DFAEED7}" srcOrd="0" destOrd="0" presId="urn:microsoft.com/office/officeart/2005/8/layout/radial1"/>
    <dgm:cxn modelId="{34A168B5-30FE-45B5-9AE1-DD4EA74870D6}" type="presOf" srcId="{81AC98BF-3E09-44B1-8D15-7C476C60E7E8}" destId="{FB0E223F-078E-4C63-9199-D557D05DCC54}" srcOrd="0" destOrd="0" presId="urn:microsoft.com/office/officeart/2005/8/layout/radial1"/>
    <dgm:cxn modelId="{760351E2-6824-4E53-9A66-CC15C6C51E69}" type="presOf" srcId="{700DB372-1AF6-4265-959A-4E9397ACBD1B}" destId="{261E68DF-1CB9-4F31-BD33-F1CD082947F7}" srcOrd="0" destOrd="0" presId="urn:microsoft.com/office/officeart/2005/8/layout/radial1"/>
    <dgm:cxn modelId="{1AF71AE9-0C15-4375-A3A9-62E718FE62AF}" type="presOf" srcId="{51C8BC04-F36C-4025-888A-663CCA6018C6}" destId="{BC25891B-CCF6-4B2C-9AA3-97C59AD35468}" srcOrd="0" destOrd="0" presId="urn:microsoft.com/office/officeart/2005/8/layout/radial1"/>
    <dgm:cxn modelId="{ED85E0F8-3C06-48D9-BE48-E95AF826C49E}" type="presOf" srcId="{5A93B779-8737-427C-9F34-3341CC6B0D42}" destId="{DDE5B4AB-A602-4A0C-A13B-1D722C300101}" srcOrd="0" destOrd="0" presId="urn:microsoft.com/office/officeart/2005/8/layout/radial1"/>
    <dgm:cxn modelId="{17ADB84C-57A0-4326-996E-2AD5C51EBE46}" type="presParOf" srcId="{261E68DF-1CB9-4F31-BD33-F1CD082947F7}" destId="{BC25891B-CCF6-4B2C-9AA3-97C59AD35468}" srcOrd="0" destOrd="0" presId="urn:microsoft.com/office/officeart/2005/8/layout/radial1"/>
    <dgm:cxn modelId="{B9E800E3-B82C-45FE-90F9-BDD8505748A9}" type="presParOf" srcId="{261E68DF-1CB9-4F31-BD33-F1CD082947F7}" destId="{FB0E223F-078E-4C63-9199-D557D05DCC54}" srcOrd="1" destOrd="0" presId="urn:microsoft.com/office/officeart/2005/8/layout/radial1"/>
    <dgm:cxn modelId="{15C6DF9B-CC3D-42BB-8954-C0FBE2BC2AD2}" type="presParOf" srcId="{FB0E223F-078E-4C63-9199-D557D05DCC54}" destId="{242531F5-5742-4882-A739-7E68B985E2B2}" srcOrd="0" destOrd="0" presId="urn:microsoft.com/office/officeart/2005/8/layout/radial1"/>
    <dgm:cxn modelId="{A4CDC6DD-85D0-4444-A953-6B6EABEAEEB5}" type="presParOf" srcId="{261E68DF-1CB9-4F31-BD33-F1CD082947F7}" destId="{3CDC9547-4D93-4396-8A62-BCD84DFAEED7}" srcOrd="2" destOrd="0" presId="urn:microsoft.com/office/officeart/2005/8/layout/radial1"/>
    <dgm:cxn modelId="{1E41DCBE-59E9-4C0D-AE78-8B9BF70E4BE0}" type="presParOf" srcId="{261E68DF-1CB9-4F31-BD33-F1CD082947F7}" destId="{DDE5B4AB-A602-4A0C-A13B-1D722C300101}" srcOrd="3" destOrd="0" presId="urn:microsoft.com/office/officeart/2005/8/layout/radial1"/>
    <dgm:cxn modelId="{362A6C8E-A6BA-4B58-89BC-45EBCD5046CD}" type="presParOf" srcId="{DDE5B4AB-A602-4A0C-A13B-1D722C300101}" destId="{7F8CCC85-50F2-4865-BF72-9B47B30D5E3E}" srcOrd="0" destOrd="0" presId="urn:microsoft.com/office/officeart/2005/8/layout/radial1"/>
    <dgm:cxn modelId="{1408CD78-ABDB-4117-A397-04BA9978A4B2}" type="presParOf" srcId="{261E68DF-1CB9-4F31-BD33-F1CD082947F7}" destId="{5E1A8A9C-30E5-4A42-B456-B6DC3118EA5C}" srcOrd="4" destOrd="0" presId="urn:microsoft.com/office/officeart/2005/8/layout/radial1"/>
  </dgm:cxnLst>
  <dgm:bg/>
  <dgm:whole/>
  <dgm:extLst>
    <a:ext uri="http://schemas.microsoft.com/office/drawing/2008/diagram">
      <dsp:dataModelExt xmlns:dsp="http://schemas.microsoft.com/office/drawing/2008/diagram" relId="rId27"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700DB372-1AF6-4265-959A-4E9397ACBD1B}" type="doc">
      <dgm:prSet loTypeId="urn:microsoft.com/office/officeart/2005/8/layout/radial1" loCatId="relationship" qsTypeId="urn:microsoft.com/office/officeart/2005/8/quickstyle/simple5" qsCatId="simple" csTypeId="urn:microsoft.com/office/officeart/2005/8/colors/accent3_1" csCatId="accent3" phldr="1"/>
      <dgm:spPr/>
      <dgm:t>
        <a:bodyPr/>
        <a:lstStyle/>
        <a:p>
          <a:endParaRPr lang="nl-NL"/>
        </a:p>
      </dgm:t>
    </dgm:pt>
    <dgm:pt modelId="{51C8BC04-F36C-4025-888A-663CCA6018C6}">
      <dgm:prSet phldrT="[Tekst]" custT="1"/>
      <dgm:spPr/>
      <dgm:t>
        <a:bodyPr/>
        <a:lstStyle/>
        <a:p>
          <a:r>
            <a:rPr lang="nl-NL" sz="1000" dirty="0"/>
            <a:t>Wetenschap</a:t>
          </a:r>
        </a:p>
      </dgm:t>
    </dgm:pt>
    <dgm:pt modelId="{927D9B53-D9C9-4718-A5B2-FA08426091F7}" type="parTrans" cxnId="{196F0913-A76D-4C7B-BEE8-48607AA7ECF0}">
      <dgm:prSet/>
      <dgm:spPr/>
      <dgm:t>
        <a:bodyPr/>
        <a:lstStyle/>
        <a:p>
          <a:endParaRPr lang="nl-NL" sz="800"/>
        </a:p>
      </dgm:t>
    </dgm:pt>
    <dgm:pt modelId="{97E46604-5FE3-44DC-8EDD-AFB679E8A482}" type="sibTrans" cxnId="{196F0913-A76D-4C7B-BEE8-48607AA7ECF0}">
      <dgm:prSet/>
      <dgm:spPr/>
      <dgm:t>
        <a:bodyPr/>
        <a:lstStyle/>
        <a:p>
          <a:endParaRPr lang="nl-NL" sz="800"/>
        </a:p>
      </dgm:t>
    </dgm:pt>
    <dgm:pt modelId="{64DFA624-B858-4ED8-A112-BEC0946457F5}">
      <dgm:prSet custT="1"/>
      <dgm:spPr/>
      <dgm:t>
        <a:bodyPr/>
        <a:lstStyle/>
        <a:p>
          <a:r>
            <a:rPr lang="nl-NL" sz="900" dirty="0">
              <a:hlinkClick xmlns:r="http://schemas.openxmlformats.org/officeDocument/2006/relationships" r:id="rId1"/>
            </a:rPr>
            <a:t>Akademie van Kunsten</a:t>
          </a:r>
          <a:endParaRPr lang="nl-NL" sz="900" dirty="0"/>
        </a:p>
      </dgm:t>
    </dgm:pt>
    <dgm:pt modelId="{1F41894B-4BC6-48D8-B86C-166B6E7F3594}" type="parTrans" cxnId="{8D61954D-5AC3-4BF9-BC83-B16DD1B6C6DB}">
      <dgm:prSet custT="1"/>
      <dgm:spPr/>
      <dgm:t>
        <a:bodyPr/>
        <a:lstStyle/>
        <a:p>
          <a:endParaRPr lang="nl-NL" sz="800"/>
        </a:p>
      </dgm:t>
    </dgm:pt>
    <dgm:pt modelId="{8C8E85E4-DA4A-4FF0-B952-8E2688206157}" type="sibTrans" cxnId="{8D61954D-5AC3-4BF9-BC83-B16DD1B6C6DB}">
      <dgm:prSet/>
      <dgm:spPr/>
      <dgm:t>
        <a:bodyPr/>
        <a:lstStyle/>
        <a:p>
          <a:endParaRPr lang="nl-NL" sz="800"/>
        </a:p>
      </dgm:t>
    </dgm:pt>
    <dgm:pt modelId="{67708675-BC65-4A1A-97F3-77FFF921DF57}">
      <dgm:prSet custT="1"/>
      <dgm:spPr/>
      <dgm:t>
        <a:bodyPr/>
        <a:lstStyle/>
        <a:p>
          <a:pPr>
            <a:spcAft>
              <a:spcPts val="0"/>
            </a:spcAft>
          </a:pPr>
          <a:r>
            <a:rPr lang="nl-NL" sz="900" dirty="0"/>
            <a:t>Leerstoelen Cultuur</a:t>
          </a:r>
        </a:p>
        <a:p>
          <a:pPr>
            <a:spcAft>
              <a:spcPct val="35000"/>
            </a:spcAft>
          </a:pPr>
          <a:r>
            <a:rPr lang="nl-NL" sz="800" dirty="0"/>
            <a:t>RUG, UT, EUR</a:t>
          </a:r>
        </a:p>
      </dgm:t>
    </dgm:pt>
    <dgm:pt modelId="{09598E81-B6A6-4048-B6B8-2EF912F6EB9B}" type="parTrans" cxnId="{68E2AD74-082E-4FB9-B803-0B0ED0E9CA70}">
      <dgm:prSet custT="1"/>
      <dgm:spPr/>
      <dgm:t>
        <a:bodyPr/>
        <a:lstStyle/>
        <a:p>
          <a:endParaRPr lang="nl-NL" sz="800"/>
        </a:p>
      </dgm:t>
    </dgm:pt>
    <dgm:pt modelId="{436F12F5-E24F-4810-9D8B-A8EDF48EA1BA}" type="sibTrans" cxnId="{68E2AD74-082E-4FB9-B803-0B0ED0E9CA70}">
      <dgm:prSet/>
      <dgm:spPr/>
      <dgm:t>
        <a:bodyPr/>
        <a:lstStyle/>
        <a:p>
          <a:endParaRPr lang="nl-NL" sz="800"/>
        </a:p>
      </dgm:t>
    </dgm:pt>
    <dgm:pt modelId="{261E68DF-1CB9-4F31-BD33-F1CD082947F7}" type="pres">
      <dgm:prSet presAssocID="{700DB372-1AF6-4265-959A-4E9397ACBD1B}" presName="cycle" presStyleCnt="0">
        <dgm:presLayoutVars>
          <dgm:chMax val="1"/>
          <dgm:dir/>
          <dgm:animLvl val="ctr"/>
          <dgm:resizeHandles val="exact"/>
        </dgm:presLayoutVars>
      </dgm:prSet>
      <dgm:spPr/>
    </dgm:pt>
    <dgm:pt modelId="{BC25891B-CCF6-4B2C-9AA3-97C59AD35468}" type="pres">
      <dgm:prSet presAssocID="{51C8BC04-F36C-4025-888A-663CCA6018C6}" presName="centerShape" presStyleLbl="node0" presStyleIdx="0" presStyleCnt="1" custScaleX="135952" custScaleY="97564"/>
      <dgm:spPr/>
    </dgm:pt>
    <dgm:pt modelId="{36DB18B7-E7D8-42AA-8487-0BF768F276E8}" type="pres">
      <dgm:prSet presAssocID="{09598E81-B6A6-4048-B6B8-2EF912F6EB9B}" presName="Name9" presStyleLbl="parChTrans1D2" presStyleIdx="0" presStyleCnt="2"/>
      <dgm:spPr/>
    </dgm:pt>
    <dgm:pt modelId="{014457ED-952F-4CF2-84C7-A93484B5305B}" type="pres">
      <dgm:prSet presAssocID="{09598E81-B6A6-4048-B6B8-2EF912F6EB9B}" presName="connTx" presStyleLbl="parChTrans1D2" presStyleIdx="0" presStyleCnt="2"/>
      <dgm:spPr/>
    </dgm:pt>
    <dgm:pt modelId="{A08EBC9E-0BEE-4B55-9326-4C76479056CF}" type="pres">
      <dgm:prSet presAssocID="{67708675-BC65-4A1A-97F3-77FFF921DF57}" presName="node" presStyleLbl="node1" presStyleIdx="0" presStyleCnt="2">
        <dgm:presLayoutVars>
          <dgm:bulletEnabled val="1"/>
        </dgm:presLayoutVars>
      </dgm:prSet>
      <dgm:spPr/>
    </dgm:pt>
    <dgm:pt modelId="{ED8BE3F3-B9E8-4255-859F-D1332BB38749}" type="pres">
      <dgm:prSet presAssocID="{1F41894B-4BC6-48D8-B86C-166B6E7F3594}" presName="Name9" presStyleLbl="parChTrans1D2" presStyleIdx="1" presStyleCnt="2"/>
      <dgm:spPr/>
    </dgm:pt>
    <dgm:pt modelId="{2377E06F-9A84-42FF-876B-BDA99D7C7F23}" type="pres">
      <dgm:prSet presAssocID="{1F41894B-4BC6-48D8-B86C-166B6E7F3594}" presName="connTx" presStyleLbl="parChTrans1D2" presStyleIdx="1" presStyleCnt="2"/>
      <dgm:spPr/>
    </dgm:pt>
    <dgm:pt modelId="{40359AAB-A654-4A9F-B1AA-DFE9E65685D6}" type="pres">
      <dgm:prSet presAssocID="{64DFA624-B858-4ED8-A112-BEC0946457F5}" presName="node" presStyleLbl="node1" presStyleIdx="1" presStyleCnt="2">
        <dgm:presLayoutVars>
          <dgm:bulletEnabled val="1"/>
        </dgm:presLayoutVars>
      </dgm:prSet>
      <dgm:spPr/>
    </dgm:pt>
  </dgm:ptLst>
  <dgm:cxnLst>
    <dgm:cxn modelId="{196F0913-A76D-4C7B-BEE8-48607AA7ECF0}" srcId="{700DB372-1AF6-4265-959A-4E9397ACBD1B}" destId="{51C8BC04-F36C-4025-888A-663CCA6018C6}" srcOrd="0" destOrd="0" parTransId="{927D9B53-D9C9-4718-A5B2-FA08426091F7}" sibTransId="{97E46604-5FE3-44DC-8EDD-AFB679E8A482}"/>
    <dgm:cxn modelId="{E0461B17-7A6D-48EF-9A84-7D2A60615F5E}" type="presOf" srcId="{67708675-BC65-4A1A-97F3-77FFF921DF57}" destId="{A08EBC9E-0BEE-4B55-9326-4C76479056CF}" srcOrd="0" destOrd="0" presId="urn:microsoft.com/office/officeart/2005/8/layout/radial1"/>
    <dgm:cxn modelId="{B8E3FB34-EB0A-43C7-81D2-75529AEB1DAC}" type="presOf" srcId="{64DFA624-B858-4ED8-A112-BEC0946457F5}" destId="{40359AAB-A654-4A9F-B1AA-DFE9E65685D6}" srcOrd="0" destOrd="0" presId="urn:microsoft.com/office/officeart/2005/8/layout/radial1"/>
    <dgm:cxn modelId="{C64EEC48-10B9-4EE2-A47E-B7B94F361485}" type="presOf" srcId="{1F41894B-4BC6-48D8-B86C-166B6E7F3594}" destId="{ED8BE3F3-B9E8-4255-859F-D1332BB38749}" srcOrd="0" destOrd="0" presId="urn:microsoft.com/office/officeart/2005/8/layout/radial1"/>
    <dgm:cxn modelId="{8F6C796A-877F-4120-929A-5540DF46DF26}" type="presOf" srcId="{51C8BC04-F36C-4025-888A-663CCA6018C6}" destId="{BC25891B-CCF6-4B2C-9AA3-97C59AD35468}" srcOrd="0" destOrd="0" presId="urn:microsoft.com/office/officeart/2005/8/layout/radial1"/>
    <dgm:cxn modelId="{8D61954D-5AC3-4BF9-BC83-B16DD1B6C6DB}" srcId="{51C8BC04-F36C-4025-888A-663CCA6018C6}" destId="{64DFA624-B858-4ED8-A112-BEC0946457F5}" srcOrd="1" destOrd="0" parTransId="{1F41894B-4BC6-48D8-B86C-166B6E7F3594}" sibTransId="{8C8E85E4-DA4A-4FF0-B952-8E2688206157}"/>
    <dgm:cxn modelId="{8029914E-02FD-4FFD-AF0F-82A219975371}" type="presOf" srcId="{09598E81-B6A6-4048-B6B8-2EF912F6EB9B}" destId="{36DB18B7-E7D8-42AA-8487-0BF768F276E8}" srcOrd="0" destOrd="0" presId="urn:microsoft.com/office/officeart/2005/8/layout/radial1"/>
    <dgm:cxn modelId="{68E2AD74-082E-4FB9-B803-0B0ED0E9CA70}" srcId="{51C8BC04-F36C-4025-888A-663CCA6018C6}" destId="{67708675-BC65-4A1A-97F3-77FFF921DF57}" srcOrd="0" destOrd="0" parTransId="{09598E81-B6A6-4048-B6B8-2EF912F6EB9B}" sibTransId="{436F12F5-E24F-4810-9D8B-A8EDF48EA1BA}"/>
    <dgm:cxn modelId="{3FD7447E-C92F-4A99-8F3D-09C836711BC4}" type="presOf" srcId="{09598E81-B6A6-4048-B6B8-2EF912F6EB9B}" destId="{014457ED-952F-4CF2-84C7-A93484B5305B}" srcOrd="1" destOrd="0" presId="urn:microsoft.com/office/officeart/2005/8/layout/radial1"/>
    <dgm:cxn modelId="{B844C5C5-5473-4364-9D59-DF2221DCDE1E}" type="presOf" srcId="{1F41894B-4BC6-48D8-B86C-166B6E7F3594}" destId="{2377E06F-9A84-42FF-876B-BDA99D7C7F23}" srcOrd="1" destOrd="0" presId="urn:microsoft.com/office/officeart/2005/8/layout/radial1"/>
    <dgm:cxn modelId="{21B153CD-4BD6-45AA-95F3-1E13D9783B43}" type="presOf" srcId="{700DB372-1AF6-4265-959A-4E9397ACBD1B}" destId="{261E68DF-1CB9-4F31-BD33-F1CD082947F7}" srcOrd="0" destOrd="0" presId="urn:microsoft.com/office/officeart/2005/8/layout/radial1"/>
    <dgm:cxn modelId="{74FE213B-E3BD-4D84-9B2E-F9FA1544B9E6}" type="presParOf" srcId="{261E68DF-1CB9-4F31-BD33-F1CD082947F7}" destId="{BC25891B-CCF6-4B2C-9AA3-97C59AD35468}" srcOrd="0" destOrd="0" presId="urn:microsoft.com/office/officeart/2005/8/layout/radial1"/>
    <dgm:cxn modelId="{205AE068-CD7B-4675-80FE-4804212A4918}" type="presParOf" srcId="{261E68DF-1CB9-4F31-BD33-F1CD082947F7}" destId="{36DB18B7-E7D8-42AA-8487-0BF768F276E8}" srcOrd="1" destOrd="0" presId="urn:microsoft.com/office/officeart/2005/8/layout/radial1"/>
    <dgm:cxn modelId="{7174787A-CF19-45F6-AB87-46B20F3BD74A}" type="presParOf" srcId="{36DB18B7-E7D8-42AA-8487-0BF768F276E8}" destId="{014457ED-952F-4CF2-84C7-A93484B5305B}" srcOrd="0" destOrd="0" presId="urn:microsoft.com/office/officeart/2005/8/layout/radial1"/>
    <dgm:cxn modelId="{9129408A-4505-4DE6-8B78-8FE8C499087F}" type="presParOf" srcId="{261E68DF-1CB9-4F31-BD33-F1CD082947F7}" destId="{A08EBC9E-0BEE-4B55-9326-4C76479056CF}" srcOrd="2" destOrd="0" presId="urn:microsoft.com/office/officeart/2005/8/layout/radial1"/>
    <dgm:cxn modelId="{A265B9BD-CDEC-46A3-8B63-0C63C29802F9}" type="presParOf" srcId="{261E68DF-1CB9-4F31-BD33-F1CD082947F7}" destId="{ED8BE3F3-B9E8-4255-859F-D1332BB38749}" srcOrd="3" destOrd="0" presId="urn:microsoft.com/office/officeart/2005/8/layout/radial1"/>
    <dgm:cxn modelId="{972A57AC-BEFB-4BB7-BD90-950BBBF5D662}" type="presParOf" srcId="{ED8BE3F3-B9E8-4255-859F-D1332BB38749}" destId="{2377E06F-9A84-42FF-876B-BDA99D7C7F23}" srcOrd="0" destOrd="0" presId="urn:microsoft.com/office/officeart/2005/8/layout/radial1"/>
    <dgm:cxn modelId="{A768ADA8-393D-49C6-8914-9F5B0F5D8B20}" type="presParOf" srcId="{261E68DF-1CB9-4F31-BD33-F1CD082947F7}" destId="{40359AAB-A654-4A9F-B1AA-DFE9E65685D6}" srcOrd="4"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700DB372-1AF6-4265-959A-4E9397ACBD1B}" type="doc">
      <dgm:prSet loTypeId="urn:microsoft.com/office/officeart/2005/8/layout/radial1" loCatId="relationship" qsTypeId="urn:microsoft.com/office/officeart/2005/8/quickstyle/simple5" qsCatId="simple" csTypeId="urn:microsoft.com/office/officeart/2005/8/colors/accent3_1" csCatId="accent3" phldr="1"/>
      <dgm:spPr/>
      <dgm:t>
        <a:bodyPr/>
        <a:lstStyle/>
        <a:p>
          <a:endParaRPr lang="nl-NL"/>
        </a:p>
      </dgm:t>
    </dgm:pt>
    <dgm:pt modelId="{51C8BC04-F36C-4025-888A-663CCA6018C6}">
      <dgm:prSet phldrT="[Tekst]" custT="1"/>
      <dgm:spPr/>
      <dgm:t>
        <a:bodyPr/>
        <a:lstStyle/>
        <a:p>
          <a:r>
            <a:rPr lang="nl-NL" sz="1000" dirty="0"/>
            <a:t>Doelgroep</a:t>
          </a:r>
        </a:p>
      </dgm:t>
    </dgm:pt>
    <dgm:pt modelId="{927D9B53-D9C9-4718-A5B2-FA08426091F7}" type="parTrans" cxnId="{196F0913-A76D-4C7B-BEE8-48607AA7ECF0}">
      <dgm:prSet/>
      <dgm:spPr/>
      <dgm:t>
        <a:bodyPr/>
        <a:lstStyle/>
        <a:p>
          <a:endParaRPr lang="nl-NL" sz="800"/>
        </a:p>
      </dgm:t>
    </dgm:pt>
    <dgm:pt modelId="{97E46604-5FE3-44DC-8EDD-AFB679E8A482}" type="sibTrans" cxnId="{196F0913-A76D-4C7B-BEE8-48607AA7ECF0}">
      <dgm:prSet/>
      <dgm:spPr/>
      <dgm:t>
        <a:bodyPr/>
        <a:lstStyle/>
        <a:p>
          <a:endParaRPr lang="nl-NL" sz="800"/>
        </a:p>
      </dgm:t>
    </dgm:pt>
    <dgm:pt modelId="{5C4E333B-4806-462E-9D7F-9FF3D5BAE3A9}">
      <dgm:prSet custT="1"/>
      <dgm:spPr/>
      <dgm:t>
        <a:bodyPr/>
        <a:lstStyle/>
        <a:p>
          <a:r>
            <a:rPr lang="nl-NL" sz="900"/>
            <a:t>Culturele instellin-gen  </a:t>
          </a:r>
          <a:endParaRPr lang="nl-NL" sz="900" dirty="0"/>
        </a:p>
      </dgm:t>
    </dgm:pt>
    <dgm:pt modelId="{994BF212-6976-40A7-9A3E-2830B2A34069}" type="parTrans" cxnId="{2E89A1AB-ED8F-460D-BA88-ACD2151EE0A2}">
      <dgm:prSet/>
      <dgm:spPr/>
      <dgm:t>
        <a:bodyPr/>
        <a:lstStyle/>
        <a:p>
          <a:endParaRPr lang="nl-NL"/>
        </a:p>
      </dgm:t>
    </dgm:pt>
    <dgm:pt modelId="{B8DCAF8F-2063-45AA-93D8-ED62FD6F23EF}" type="sibTrans" cxnId="{2E89A1AB-ED8F-460D-BA88-ACD2151EE0A2}">
      <dgm:prSet/>
      <dgm:spPr/>
      <dgm:t>
        <a:bodyPr/>
        <a:lstStyle/>
        <a:p>
          <a:endParaRPr lang="nl-NL"/>
        </a:p>
      </dgm:t>
    </dgm:pt>
    <dgm:pt modelId="{0F7A3FCA-5AA6-4194-9A98-8BB01D6CF325}">
      <dgm:prSet custT="1"/>
      <dgm:spPr/>
      <dgm:t>
        <a:bodyPr/>
        <a:lstStyle/>
        <a:p>
          <a:r>
            <a:rPr lang="nl-NL" sz="900" dirty="0">
              <a:hlinkClick xmlns:r="http://schemas.openxmlformats.org/officeDocument/2006/relationships" r:id="rId1"/>
            </a:rPr>
            <a:t>NJR</a:t>
          </a:r>
          <a:endParaRPr lang="nl-NL" sz="900" dirty="0"/>
        </a:p>
      </dgm:t>
    </dgm:pt>
    <dgm:pt modelId="{1BDB1DA1-8BC3-4542-BD47-17478A8B0019}" type="parTrans" cxnId="{17DA5484-B31A-4D10-9A11-F8994A441614}">
      <dgm:prSet/>
      <dgm:spPr/>
      <dgm:t>
        <a:bodyPr/>
        <a:lstStyle/>
        <a:p>
          <a:endParaRPr lang="nl-NL"/>
        </a:p>
      </dgm:t>
    </dgm:pt>
    <dgm:pt modelId="{44CDCE35-67EB-40A2-A8BF-37E06338DE7D}" type="sibTrans" cxnId="{17DA5484-B31A-4D10-9A11-F8994A441614}">
      <dgm:prSet/>
      <dgm:spPr/>
      <dgm:t>
        <a:bodyPr/>
        <a:lstStyle/>
        <a:p>
          <a:endParaRPr lang="nl-NL"/>
        </a:p>
      </dgm:t>
    </dgm:pt>
    <dgm:pt modelId="{53F15855-048A-40FF-96B4-4B3B1AE1C254}">
      <dgm:prSet custT="1"/>
      <dgm:spPr/>
      <dgm:t>
        <a:bodyPr/>
        <a:lstStyle/>
        <a:p>
          <a:r>
            <a:rPr lang="nl-NL" sz="800">
              <a:hlinkClick xmlns:r="http://schemas.openxmlformats.org/officeDocument/2006/relationships" r:id="rId2"/>
            </a:rPr>
            <a:t>Fonds voor Cultuur-participatie</a:t>
          </a:r>
          <a:endParaRPr lang="nl-NL" sz="800" dirty="0"/>
        </a:p>
      </dgm:t>
    </dgm:pt>
    <dgm:pt modelId="{6109B086-8D84-4A43-8EE8-8686DF48D7F4}" type="parTrans" cxnId="{91B92725-5110-4CCA-963A-2A246B808889}">
      <dgm:prSet/>
      <dgm:spPr/>
      <dgm:t>
        <a:bodyPr/>
        <a:lstStyle/>
        <a:p>
          <a:endParaRPr lang="nl-NL"/>
        </a:p>
      </dgm:t>
    </dgm:pt>
    <dgm:pt modelId="{65E2417A-80AA-48D7-87F8-373684501DDD}" type="sibTrans" cxnId="{91B92725-5110-4CCA-963A-2A246B808889}">
      <dgm:prSet/>
      <dgm:spPr/>
      <dgm:t>
        <a:bodyPr/>
        <a:lstStyle/>
        <a:p>
          <a:endParaRPr lang="nl-NL"/>
        </a:p>
      </dgm:t>
    </dgm:pt>
    <dgm:pt modelId="{7A7205E8-06BC-46D4-B642-90296C033EA3}">
      <dgm:prSet custT="1"/>
      <dgm:spPr/>
      <dgm:t>
        <a:bodyPr/>
        <a:lstStyle/>
        <a:p>
          <a:r>
            <a:rPr lang="nl-NL" sz="800">
              <a:hlinkClick xmlns:r="http://schemas.openxmlformats.org/officeDocument/2006/relationships" r:id="rId3"/>
            </a:rPr>
            <a:t>Vereniging van  Openbare Bibliotheken</a:t>
          </a:r>
          <a:r>
            <a:rPr lang="nl-NL" sz="800" dirty="0">
              <a:hlinkClick xmlns:r="http://schemas.openxmlformats.org/officeDocument/2006/relationships" r:id="rId3"/>
            </a:rPr>
            <a:t>; </a:t>
          </a:r>
          <a:r>
            <a:rPr lang="nl-NL" sz="800">
              <a:hlinkClick xmlns:r="http://schemas.openxmlformats.org/officeDocument/2006/relationships" r:id="rId4"/>
            </a:rPr>
            <a:t>Koninklijke Bibliotheek</a:t>
          </a:r>
          <a:r>
            <a:rPr lang="nl-NL" sz="800">
              <a:hlinkClick xmlns:r="http://schemas.openxmlformats.org/officeDocument/2006/relationships" r:id="rId3"/>
            </a:rPr>
            <a:t> </a:t>
          </a:r>
          <a:endParaRPr lang="nl-NL" sz="800" dirty="0"/>
        </a:p>
      </dgm:t>
    </dgm:pt>
    <dgm:pt modelId="{AFA78FD0-0432-4220-A1F6-775F079B0E7E}" type="parTrans" cxnId="{3F0B069D-9E8E-4CBE-BDE9-3EA233038E76}">
      <dgm:prSet/>
      <dgm:spPr/>
      <dgm:t>
        <a:bodyPr/>
        <a:lstStyle/>
        <a:p>
          <a:endParaRPr lang="nl-NL"/>
        </a:p>
      </dgm:t>
    </dgm:pt>
    <dgm:pt modelId="{9D6CA2A1-CB53-4A33-B377-7B8904E7C8EA}" type="sibTrans" cxnId="{3F0B069D-9E8E-4CBE-BDE9-3EA233038E76}">
      <dgm:prSet/>
      <dgm:spPr/>
      <dgm:t>
        <a:bodyPr/>
        <a:lstStyle/>
        <a:p>
          <a:endParaRPr lang="nl-NL"/>
        </a:p>
      </dgm:t>
    </dgm:pt>
    <dgm:pt modelId="{1C603E3E-E261-4173-9FEF-9F1DB0631BD1}">
      <dgm:prSet custT="1"/>
      <dgm:spPr/>
      <dgm:t>
        <a:bodyPr/>
        <a:lstStyle/>
        <a:p>
          <a:r>
            <a:rPr lang="nl-NL" sz="900">
              <a:hlinkClick xmlns:r="http://schemas.openxmlformats.org/officeDocument/2006/relationships" r:id="rId5"/>
            </a:rPr>
            <a:t>NOS Jeugdjour-naal </a:t>
          </a:r>
          <a:endParaRPr lang="nl-NL" sz="900" dirty="0"/>
        </a:p>
      </dgm:t>
    </dgm:pt>
    <dgm:pt modelId="{29CA3BC5-51F1-4EDC-94C9-5F52C813B9A0}" type="parTrans" cxnId="{AF23C1AC-6036-410F-8E93-BC4EFABFE1BE}">
      <dgm:prSet/>
      <dgm:spPr/>
      <dgm:t>
        <a:bodyPr/>
        <a:lstStyle/>
        <a:p>
          <a:endParaRPr lang="nl-NL"/>
        </a:p>
      </dgm:t>
    </dgm:pt>
    <dgm:pt modelId="{AFF4859B-01B3-4A72-A134-982EF1EE645B}" type="sibTrans" cxnId="{AF23C1AC-6036-410F-8E93-BC4EFABFE1BE}">
      <dgm:prSet/>
      <dgm:spPr/>
      <dgm:t>
        <a:bodyPr/>
        <a:lstStyle/>
        <a:p>
          <a:endParaRPr lang="nl-NL"/>
        </a:p>
      </dgm:t>
    </dgm:pt>
    <dgm:pt modelId="{DC6D963A-1675-4ED1-9944-A7DC1487D4FF}">
      <dgm:prSet custT="1"/>
      <dgm:spPr/>
      <dgm:t>
        <a:bodyPr/>
        <a:lstStyle/>
        <a:p>
          <a:r>
            <a:rPr lang="nl-NL" sz="900">
              <a:hlinkClick xmlns:r="http://schemas.openxmlformats.org/officeDocument/2006/relationships" r:id="rId6"/>
            </a:rPr>
            <a:t>Het Klokhuis</a:t>
          </a:r>
          <a:endParaRPr lang="nl-NL" sz="700" dirty="0"/>
        </a:p>
      </dgm:t>
    </dgm:pt>
    <dgm:pt modelId="{9EE27E31-FCB6-4631-BB20-4F713302057F}" type="parTrans" cxnId="{ABF3FA72-A559-4CDD-9E23-5097CCEDF083}">
      <dgm:prSet/>
      <dgm:spPr/>
      <dgm:t>
        <a:bodyPr/>
        <a:lstStyle/>
        <a:p>
          <a:endParaRPr lang="nl-NL"/>
        </a:p>
      </dgm:t>
    </dgm:pt>
    <dgm:pt modelId="{EFE78558-96A0-4F93-A323-B7ED2D68CFCD}" type="sibTrans" cxnId="{ABF3FA72-A559-4CDD-9E23-5097CCEDF083}">
      <dgm:prSet/>
      <dgm:spPr/>
      <dgm:t>
        <a:bodyPr/>
        <a:lstStyle/>
        <a:p>
          <a:endParaRPr lang="nl-NL"/>
        </a:p>
      </dgm:t>
    </dgm:pt>
    <dgm:pt modelId="{7FA2346D-A897-4F7F-902E-DC9D4D3B84C8}">
      <dgm:prSet custT="1"/>
      <dgm:spPr/>
      <dgm:t>
        <a:bodyPr/>
        <a:lstStyle/>
        <a:p>
          <a:r>
            <a:rPr lang="nl-NL" sz="900">
              <a:hlinkClick xmlns:r="http://schemas.openxmlformats.org/officeDocument/2006/relationships" r:id="rId7"/>
            </a:rPr>
            <a:t>Prins Bernhard Cultuur- </a:t>
          </a:r>
          <a:r>
            <a:rPr lang="nl-NL" sz="900" dirty="0">
              <a:hlinkClick xmlns:r="http://schemas.openxmlformats.org/officeDocument/2006/relationships" r:id="rId7"/>
            </a:rPr>
            <a:t>fonds </a:t>
          </a:r>
          <a:endParaRPr lang="nl-NL" sz="900" dirty="0"/>
        </a:p>
      </dgm:t>
    </dgm:pt>
    <dgm:pt modelId="{44D50FE7-CFAE-4A0A-9CCE-1BDAD10224FE}" type="parTrans" cxnId="{AE7871AD-07FE-4861-800C-49F226B5BDCA}">
      <dgm:prSet/>
      <dgm:spPr/>
      <dgm:t>
        <a:bodyPr/>
        <a:lstStyle/>
        <a:p>
          <a:endParaRPr lang="nl-NL"/>
        </a:p>
      </dgm:t>
    </dgm:pt>
    <dgm:pt modelId="{111172B6-F402-49F9-B93F-E20BED1D884B}" type="sibTrans" cxnId="{AE7871AD-07FE-4861-800C-49F226B5BDCA}">
      <dgm:prSet/>
      <dgm:spPr/>
      <dgm:t>
        <a:bodyPr/>
        <a:lstStyle/>
        <a:p>
          <a:endParaRPr lang="nl-NL"/>
        </a:p>
      </dgm:t>
    </dgm:pt>
    <dgm:pt modelId="{2EF16DBA-98D7-4BC1-9865-BAE4E7CDFEC3}">
      <dgm:prSet custT="1"/>
      <dgm:spPr/>
      <dgm:t>
        <a:bodyPr/>
        <a:lstStyle/>
        <a:p>
          <a:r>
            <a:rPr lang="nl-NL" sz="900" dirty="0">
              <a:hlinkClick xmlns:r="http://schemas.openxmlformats.org/officeDocument/2006/relationships" r:id="rId8"/>
            </a:rPr>
            <a:t>Jeugdcul-tuurfonds </a:t>
          </a:r>
          <a:endParaRPr lang="nl-NL" sz="900" dirty="0"/>
        </a:p>
      </dgm:t>
    </dgm:pt>
    <dgm:pt modelId="{34F0B5C3-E4B8-4819-98B6-8C6494E00200}" type="parTrans" cxnId="{45585A93-DD93-4105-82E1-037CD43920F5}">
      <dgm:prSet/>
      <dgm:spPr/>
      <dgm:t>
        <a:bodyPr/>
        <a:lstStyle/>
        <a:p>
          <a:endParaRPr lang="nl-NL"/>
        </a:p>
      </dgm:t>
    </dgm:pt>
    <dgm:pt modelId="{CF6FA8AE-171D-4A8E-980B-41755305289B}" type="sibTrans" cxnId="{45585A93-DD93-4105-82E1-037CD43920F5}">
      <dgm:prSet/>
      <dgm:spPr/>
      <dgm:t>
        <a:bodyPr/>
        <a:lstStyle/>
        <a:p>
          <a:endParaRPr lang="nl-NL"/>
        </a:p>
      </dgm:t>
    </dgm:pt>
    <dgm:pt modelId="{78A32C3A-54CF-46F3-9484-79CB9D4C720F}">
      <dgm:prSet custT="1"/>
      <dgm:spPr/>
      <dgm:t>
        <a:bodyPr/>
        <a:lstStyle/>
        <a:p>
          <a:r>
            <a:rPr lang="nl-NL" sz="900" dirty="0">
              <a:hlinkClick xmlns:r="http://schemas.openxmlformats.org/officeDocument/2006/relationships" r:id="rId9"/>
            </a:rPr>
            <a:t>CJP</a:t>
          </a:r>
          <a:endParaRPr lang="nl-NL" sz="900" dirty="0"/>
        </a:p>
      </dgm:t>
    </dgm:pt>
    <dgm:pt modelId="{60A88AA3-1E4D-4E9A-A5CF-5D5889D1BE75}" type="parTrans" cxnId="{8FF52F1A-AE28-4814-BB4D-377727DA0E93}">
      <dgm:prSet/>
      <dgm:spPr/>
      <dgm:t>
        <a:bodyPr/>
        <a:lstStyle/>
        <a:p>
          <a:endParaRPr lang="nl-NL"/>
        </a:p>
      </dgm:t>
    </dgm:pt>
    <dgm:pt modelId="{29B62F78-F113-4195-A4FD-84230CA6B477}" type="sibTrans" cxnId="{8FF52F1A-AE28-4814-BB4D-377727DA0E93}">
      <dgm:prSet/>
      <dgm:spPr/>
      <dgm:t>
        <a:bodyPr/>
        <a:lstStyle/>
        <a:p>
          <a:endParaRPr lang="nl-NL"/>
        </a:p>
      </dgm:t>
    </dgm:pt>
    <dgm:pt modelId="{261E68DF-1CB9-4F31-BD33-F1CD082947F7}" type="pres">
      <dgm:prSet presAssocID="{700DB372-1AF6-4265-959A-4E9397ACBD1B}" presName="cycle" presStyleCnt="0">
        <dgm:presLayoutVars>
          <dgm:chMax val="1"/>
          <dgm:dir/>
          <dgm:animLvl val="ctr"/>
          <dgm:resizeHandles val="exact"/>
        </dgm:presLayoutVars>
      </dgm:prSet>
      <dgm:spPr/>
    </dgm:pt>
    <dgm:pt modelId="{BC25891B-CCF6-4B2C-9AA3-97C59AD35468}" type="pres">
      <dgm:prSet presAssocID="{51C8BC04-F36C-4025-888A-663CCA6018C6}" presName="centerShape" presStyleLbl="node0" presStyleIdx="0" presStyleCnt="1" custScaleX="128640" custScaleY="118868"/>
      <dgm:spPr/>
    </dgm:pt>
    <dgm:pt modelId="{07C88D54-780C-4507-9474-1B423A6590F5}" type="pres">
      <dgm:prSet presAssocID="{AFA78FD0-0432-4220-A1F6-775F079B0E7E}" presName="Name9" presStyleLbl="parChTrans1D2" presStyleIdx="0" presStyleCnt="9"/>
      <dgm:spPr/>
    </dgm:pt>
    <dgm:pt modelId="{0F5A72F4-7BCF-4D1B-A348-6660370864D3}" type="pres">
      <dgm:prSet presAssocID="{AFA78FD0-0432-4220-A1F6-775F079B0E7E}" presName="connTx" presStyleLbl="parChTrans1D2" presStyleIdx="0" presStyleCnt="9"/>
      <dgm:spPr/>
    </dgm:pt>
    <dgm:pt modelId="{9BD19B43-F9B5-48EF-A788-C8FBED5AD290}" type="pres">
      <dgm:prSet presAssocID="{7A7205E8-06BC-46D4-B642-90296C033EA3}" presName="node" presStyleLbl="node1" presStyleIdx="0" presStyleCnt="9" custScaleX="142503" custScaleY="110752" custRadScaleRad="100000" custRadScaleInc="0">
        <dgm:presLayoutVars>
          <dgm:bulletEnabled val="1"/>
        </dgm:presLayoutVars>
      </dgm:prSet>
      <dgm:spPr/>
    </dgm:pt>
    <dgm:pt modelId="{E08B6ABE-521C-4D82-9EC9-80ED110CADBF}" type="pres">
      <dgm:prSet presAssocID="{34F0B5C3-E4B8-4819-98B6-8C6494E00200}" presName="Name9" presStyleLbl="parChTrans1D2" presStyleIdx="1" presStyleCnt="9"/>
      <dgm:spPr/>
    </dgm:pt>
    <dgm:pt modelId="{BF93A112-5BDF-47E0-8AB3-E32C447DDBC6}" type="pres">
      <dgm:prSet presAssocID="{34F0B5C3-E4B8-4819-98B6-8C6494E00200}" presName="connTx" presStyleLbl="parChTrans1D2" presStyleIdx="1" presStyleCnt="9"/>
      <dgm:spPr/>
    </dgm:pt>
    <dgm:pt modelId="{AE2532D2-75EA-4870-B864-90EDD9130A32}" type="pres">
      <dgm:prSet presAssocID="{2EF16DBA-98D7-4BC1-9865-BAE4E7CDFEC3}" presName="node" presStyleLbl="node1" presStyleIdx="1" presStyleCnt="9">
        <dgm:presLayoutVars>
          <dgm:bulletEnabled val="1"/>
        </dgm:presLayoutVars>
      </dgm:prSet>
      <dgm:spPr/>
    </dgm:pt>
    <dgm:pt modelId="{93C762DF-7184-4218-87E0-292C6C5D6BF9}" type="pres">
      <dgm:prSet presAssocID="{9EE27E31-FCB6-4631-BB20-4F713302057F}" presName="Name9" presStyleLbl="parChTrans1D2" presStyleIdx="2" presStyleCnt="9"/>
      <dgm:spPr/>
    </dgm:pt>
    <dgm:pt modelId="{B31A1109-6DFF-46E6-A54D-2986E9A6C21A}" type="pres">
      <dgm:prSet presAssocID="{9EE27E31-FCB6-4631-BB20-4F713302057F}" presName="connTx" presStyleLbl="parChTrans1D2" presStyleIdx="2" presStyleCnt="9"/>
      <dgm:spPr/>
    </dgm:pt>
    <dgm:pt modelId="{3B30369C-4B28-42D8-9E7F-3F3B2470F2CC}" type="pres">
      <dgm:prSet presAssocID="{DC6D963A-1675-4ED1-9944-A7DC1487D4FF}" presName="node" presStyleLbl="node1" presStyleIdx="2" presStyleCnt="9">
        <dgm:presLayoutVars>
          <dgm:bulletEnabled val="1"/>
        </dgm:presLayoutVars>
      </dgm:prSet>
      <dgm:spPr/>
    </dgm:pt>
    <dgm:pt modelId="{0AA09DBD-A2B4-4463-B7F2-4820092F5F51}" type="pres">
      <dgm:prSet presAssocID="{44D50FE7-CFAE-4A0A-9CCE-1BDAD10224FE}" presName="Name9" presStyleLbl="parChTrans1D2" presStyleIdx="3" presStyleCnt="9"/>
      <dgm:spPr/>
    </dgm:pt>
    <dgm:pt modelId="{3E064D39-D6FF-4627-B12E-A21B3DF4786E}" type="pres">
      <dgm:prSet presAssocID="{44D50FE7-CFAE-4A0A-9CCE-1BDAD10224FE}" presName="connTx" presStyleLbl="parChTrans1D2" presStyleIdx="3" presStyleCnt="9"/>
      <dgm:spPr/>
    </dgm:pt>
    <dgm:pt modelId="{2ABD5AD5-BA12-4F9C-8A13-E850D1B7105B}" type="pres">
      <dgm:prSet presAssocID="{7FA2346D-A897-4F7F-902E-DC9D4D3B84C8}" presName="node" presStyleLbl="node1" presStyleIdx="3" presStyleCnt="9">
        <dgm:presLayoutVars>
          <dgm:bulletEnabled val="1"/>
        </dgm:presLayoutVars>
      </dgm:prSet>
      <dgm:spPr/>
    </dgm:pt>
    <dgm:pt modelId="{F93C6772-53C8-4725-92B4-E039E824DC27}" type="pres">
      <dgm:prSet presAssocID="{29CA3BC5-51F1-4EDC-94C9-5F52C813B9A0}" presName="Name9" presStyleLbl="parChTrans1D2" presStyleIdx="4" presStyleCnt="9"/>
      <dgm:spPr/>
    </dgm:pt>
    <dgm:pt modelId="{35535543-CA97-4491-8040-FCA2FE18A11D}" type="pres">
      <dgm:prSet presAssocID="{29CA3BC5-51F1-4EDC-94C9-5F52C813B9A0}" presName="connTx" presStyleLbl="parChTrans1D2" presStyleIdx="4" presStyleCnt="9"/>
      <dgm:spPr/>
    </dgm:pt>
    <dgm:pt modelId="{02855153-8494-4924-887D-5F3DE4D3E5E8}" type="pres">
      <dgm:prSet presAssocID="{1C603E3E-E261-4173-9FEF-9F1DB0631BD1}" presName="node" presStyleLbl="node1" presStyleIdx="4" presStyleCnt="9">
        <dgm:presLayoutVars>
          <dgm:bulletEnabled val="1"/>
        </dgm:presLayoutVars>
      </dgm:prSet>
      <dgm:spPr/>
    </dgm:pt>
    <dgm:pt modelId="{86A642B5-CF63-42B1-8F79-959398F1D74F}" type="pres">
      <dgm:prSet presAssocID="{6109B086-8D84-4A43-8EE8-8686DF48D7F4}" presName="Name9" presStyleLbl="parChTrans1D2" presStyleIdx="5" presStyleCnt="9"/>
      <dgm:spPr/>
    </dgm:pt>
    <dgm:pt modelId="{32D70ECC-C572-4C4D-B5D8-022B914594B1}" type="pres">
      <dgm:prSet presAssocID="{6109B086-8D84-4A43-8EE8-8686DF48D7F4}" presName="connTx" presStyleLbl="parChTrans1D2" presStyleIdx="5" presStyleCnt="9"/>
      <dgm:spPr/>
    </dgm:pt>
    <dgm:pt modelId="{AD63BA46-DCDE-4D8C-9858-F606359834BE}" type="pres">
      <dgm:prSet presAssocID="{53F15855-048A-40FF-96B4-4B3B1AE1C254}" presName="node" presStyleLbl="node1" presStyleIdx="5" presStyleCnt="9" custScaleX="109926" custScaleY="105917">
        <dgm:presLayoutVars>
          <dgm:bulletEnabled val="1"/>
        </dgm:presLayoutVars>
      </dgm:prSet>
      <dgm:spPr/>
    </dgm:pt>
    <dgm:pt modelId="{2E2FDFD5-1A60-480D-813D-945E955A114D}" type="pres">
      <dgm:prSet presAssocID="{994BF212-6976-40A7-9A3E-2830B2A34069}" presName="Name9" presStyleLbl="parChTrans1D2" presStyleIdx="6" presStyleCnt="9"/>
      <dgm:spPr/>
    </dgm:pt>
    <dgm:pt modelId="{00052E96-E2AC-4DAB-A554-16A7D4A6BD49}" type="pres">
      <dgm:prSet presAssocID="{994BF212-6976-40A7-9A3E-2830B2A34069}" presName="connTx" presStyleLbl="parChTrans1D2" presStyleIdx="6" presStyleCnt="9"/>
      <dgm:spPr/>
    </dgm:pt>
    <dgm:pt modelId="{0A83F0D5-EB1C-4B6B-BC75-1513630B9D8E}" type="pres">
      <dgm:prSet presAssocID="{5C4E333B-4806-462E-9D7F-9FF3D5BAE3A9}" presName="node" presStyleLbl="node1" presStyleIdx="6" presStyleCnt="9">
        <dgm:presLayoutVars>
          <dgm:bulletEnabled val="1"/>
        </dgm:presLayoutVars>
      </dgm:prSet>
      <dgm:spPr/>
    </dgm:pt>
    <dgm:pt modelId="{B51AC183-989F-4B7F-B687-4B79B6E06425}" type="pres">
      <dgm:prSet presAssocID="{1BDB1DA1-8BC3-4542-BD47-17478A8B0019}" presName="Name9" presStyleLbl="parChTrans1D2" presStyleIdx="7" presStyleCnt="9"/>
      <dgm:spPr/>
    </dgm:pt>
    <dgm:pt modelId="{CA1A2B07-B3B0-4028-91D4-9EFB580D7CC8}" type="pres">
      <dgm:prSet presAssocID="{1BDB1DA1-8BC3-4542-BD47-17478A8B0019}" presName="connTx" presStyleLbl="parChTrans1D2" presStyleIdx="7" presStyleCnt="9"/>
      <dgm:spPr/>
    </dgm:pt>
    <dgm:pt modelId="{2D552D97-450F-489D-80CA-3A984E72B1A7}" type="pres">
      <dgm:prSet presAssocID="{0F7A3FCA-5AA6-4194-9A98-8BB01D6CF325}" presName="node" presStyleLbl="node1" presStyleIdx="7" presStyleCnt="9">
        <dgm:presLayoutVars>
          <dgm:bulletEnabled val="1"/>
        </dgm:presLayoutVars>
      </dgm:prSet>
      <dgm:spPr/>
    </dgm:pt>
    <dgm:pt modelId="{B8F741B3-167B-4032-B0DD-4DA388CD3C69}" type="pres">
      <dgm:prSet presAssocID="{60A88AA3-1E4D-4E9A-A5CF-5D5889D1BE75}" presName="Name9" presStyleLbl="parChTrans1D2" presStyleIdx="8" presStyleCnt="9"/>
      <dgm:spPr/>
    </dgm:pt>
    <dgm:pt modelId="{86E9B39E-DA63-4223-994D-93F9C7EA5E7A}" type="pres">
      <dgm:prSet presAssocID="{60A88AA3-1E4D-4E9A-A5CF-5D5889D1BE75}" presName="connTx" presStyleLbl="parChTrans1D2" presStyleIdx="8" presStyleCnt="9"/>
      <dgm:spPr/>
    </dgm:pt>
    <dgm:pt modelId="{4584EE13-D4A6-4022-A544-CFB25B8EA0F7}" type="pres">
      <dgm:prSet presAssocID="{78A32C3A-54CF-46F3-9484-79CB9D4C720F}" presName="node" presStyleLbl="node1" presStyleIdx="8" presStyleCnt="9">
        <dgm:presLayoutVars>
          <dgm:bulletEnabled val="1"/>
        </dgm:presLayoutVars>
      </dgm:prSet>
      <dgm:spPr/>
    </dgm:pt>
  </dgm:ptLst>
  <dgm:cxnLst>
    <dgm:cxn modelId="{EC61C70E-8CA1-4ECA-81D9-8F67793270B2}" type="presOf" srcId="{700DB372-1AF6-4265-959A-4E9397ACBD1B}" destId="{261E68DF-1CB9-4F31-BD33-F1CD082947F7}" srcOrd="0" destOrd="0" presId="urn:microsoft.com/office/officeart/2005/8/layout/radial1"/>
    <dgm:cxn modelId="{196F0913-A76D-4C7B-BEE8-48607AA7ECF0}" srcId="{700DB372-1AF6-4265-959A-4E9397ACBD1B}" destId="{51C8BC04-F36C-4025-888A-663CCA6018C6}" srcOrd="0" destOrd="0" parTransId="{927D9B53-D9C9-4718-A5B2-FA08426091F7}" sibTransId="{97E46604-5FE3-44DC-8EDD-AFB679E8A482}"/>
    <dgm:cxn modelId="{8FF52F1A-AE28-4814-BB4D-377727DA0E93}" srcId="{51C8BC04-F36C-4025-888A-663CCA6018C6}" destId="{78A32C3A-54CF-46F3-9484-79CB9D4C720F}" srcOrd="8" destOrd="0" parTransId="{60A88AA3-1E4D-4E9A-A5CF-5D5889D1BE75}" sibTransId="{29B62F78-F113-4195-A4FD-84230CA6B477}"/>
    <dgm:cxn modelId="{596CE321-FE46-43D9-B64D-F1564E78FF38}" type="presOf" srcId="{34F0B5C3-E4B8-4819-98B6-8C6494E00200}" destId="{BF93A112-5BDF-47E0-8AB3-E32C447DDBC6}" srcOrd="1" destOrd="0" presId="urn:microsoft.com/office/officeart/2005/8/layout/radial1"/>
    <dgm:cxn modelId="{91B92725-5110-4CCA-963A-2A246B808889}" srcId="{51C8BC04-F36C-4025-888A-663CCA6018C6}" destId="{53F15855-048A-40FF-96B4-4B3B1AE1C254}" srcOrd="5" destOrd="0" parTransId="{6109B086-8D84-4A43-8EE8-8686DF48D7F4}" sibTransId="{65E2417A-80AA-48D7-87F8-373684501DDD}"/>
    <dgm:cxn modelId="{D92C8B3E-13B8-4169-BC48-78292DECCB5D}" type="presOf" srcId="{1C603E3E-E261-4173-9FEF-9F1DB0631BD1}" destId="{02855153-8494-4924-887D-5F3DE4D3E5E8}" srcOrd="0" destOrd="0" presId="urn:microsoft.com/office/officeart/2005/8/layout/radial1"/>
    <dgm:cxn modelId="{94F1535C-4E6C-4883-A4DD-8EDF6421C0AB}" type="presOf" srcId="{DC6D963A-1675-4ED1-9944-A7DC1487D4FF}" destId="{3B30369C-4B28-42D8-9E7F-3F3B2470F2CC}" srcOrd="0" destOrd="0" presId="urn:microsoft.com/office/officeart/2005/8/layout/radial1"/>
    <dgm:cxn modelId="{14FD8543-B489-4144-B0E1-C996458D5A85}" type="presOf" srcId="{9EE27E31-FCB6-4631-BB20-4F713302057F}" destId="{B31A1109-6DFF-46E6-A54D-2986E9A6C21A}" srcOrd="1" destOrd="0" presId="urn:microsoft.com/office/officeart/2005/8/layout/radial1"/>
    <dgm:cxn modelId="{B23EA06F-F701-40C8-B591-B4F95ACF1772}" type="presOf" srcId="{44D50FE7-CFAE-4A0A-9CCE-1BDAD10224FE}" destId="{0AA09DBD-A2B4-4463-B7F2-4820092F5F51}" srcOrd="0" destOrd="0" presId="urn:microsoft.com/office/officeart/2005/8/layout/radial1"/>
    <dgm:cxn modelId="{ABF3FA72-A559-4CDD-9E23-5097CCEDF083}" srcId="{51C8BC04-F36C-4025-888A-663CCA6018C6}" destId="{DC6D963A-1675-4ED1-9944-A7DC1487D4FF}" srcOrd="2" destOrd="0" parTransId="{9EE27E31-FCB6-4631-BB20-4F713302057F}" sibTransId="{EFE78558-96A0-4F93-A323-B7ED2D68CFCD}"/>
    <dgm:cxn modelId="{B978FD57-25C3-4B2B-895C-7DF9A1D12A3E}" type="presOf" srcId="{0F7A3FCA-5AA6-4194-9A98-8BB01D6CF325}" destId="{2D552D97-450F-489D-80CA-3A984E72B1A7}" srcOrd="0" destOrd="0" presId="urn:microsoft.com/office/officeart/2005/8/layout/radial1"/>
    <dgm:cxn modelId="{1D06FB82-A50D-41AF-AE2F-CA65718C4AC3}" type="presOf" srcId="{51C8BC04-F36C-4025-888A-663CCA6018C6}" destId="{BC25891B-CCF6-4B2C-9AA3-97C59AD35468}" srcOrd="0" destOrd="0" presId="urn:microsoft.com/office/officeart/2005/8/layout/radial1"/>
    <dgm:cxn modelId="{17DA5484-B31A-4D10-9A11-F8994A441614}" srcId="{51C8BC04-F36C-4025-888A-663CCA6018C6}" destId="{0F7A3FCA-5AA6-4194-9A98-8BB01D6CF325}" srcOrd="7" destOrd="0" parTransId="{1BDB1DA1-8BC3-4542-BD47-17478A8B0019}" sibTransId="{44CDCE35-67EB-40A2-A8BF-37E06338DE7D}"/>
    <dgm:cxn modelId="{E1DC4A85-F23A-4A4B-AC28-1117AF130562}" type="presOf" srcId="{6109B086-8D84-4A43-8EE8-8686DF48D7F4}" destId="{86A642B5-CF63-42B1-8F79-959398F1D74F}" srcOrd="0" destOrd="0" presId="urn:microsoft.com/office/officeart/2005/8/layout/radial1"/>
    <dgm:cxn modelId="{EB67618E-0EB7-4DEF-80D6-270D89C27370}" type="presOf" srcId="{5C4E333B-4806-462E-9D7F-9FF3D5BAE3A9}" destId="{0A83F0D5-EB1C-4B6B-BC75-1513630B9D8E}" srcOrd="0" destOrd="0" presId="urn:microsoft.com/office/officeart/2005/8/layout/radial1"/>
    <dgm:cxn modelId="{8074F18F-8BE6-47BD-9571-5ECF8111855B}" type="presOf" srcId="{78A32C3A-54CF-46F3-9484-79CB9D4C720F}" destId="{4584EE13-D4A6-4022-A544-CFB25B8EA0F7}" srcOrd="0" destOrd="0" presId="urn:microsoft.com/office/officeart/2005/8/layout/radial1"/>
    <dgm:cxn modelId="{45585A93-DD93-4105-82E1-037CD43920F5}" srcId="{51C8BC04-F36C-4025-888A-663CCA6018C6}" destId="{2EF16DBA-98D7-4BC1-9865-BAE4E7CDFEC3}" srcOrd="1" destOrd="0" parTransId="{34F0B5C3-E4B8-4819-98B6-8C6494E00200}" sibTransId="{CF6FA8AE-171D-4A8E-980B-41755305289B}"/>
    <dgm:cxn modelId="{18CA3C94-F06D-4463-9101-3F32A6E4A44F}" type="presOf" srcId="{9EE27E31-FCB6-4631-BB20-4F713302057F}" destId="{93C762DF-7184-4218-87E0-292C6C5D6BF9}" srcOrd="0" destOrd="0" presId="urn:microsoft.com/office/officeart/2005/8/layout/radial1"/>
    <dgm:cxn modelId="{B06D4099-2C37-468D-91C5-03F0161EEA50}" type="presOf" srcId="{1BDB1DA1-8BC3-4542-BD47-17478A8B0019}" destId="{CA1A2B07-B3B0-4028-91D4-9EFB580D7CC8}" srcOrd="1" destOrd="0" presId="urn:microsoft.com/office/officeart/2005/8/layout/radial1"/>
    <dgm:cxn modelId="{3F0B069D-9E8E-4CBE-BDE9-3EA233038E76}" srcId="{51C8BC04-F36C-4025-888A-663CCA6018C6}" destId="{7A7205E8-06BC-46D4-B642-90296C033EA3}" srcOrd="0" destOrd="0" parTransId="{AFA78FD0-0432-4220-A1F6-775F079B0E7E}" sibTransId="{9D6CA2A1-CB53-4A33-B377-7B8904E7C8EA}"/>
    <dgm:cxn modelId="{9ADDACA2-E8E1-4739-97DB-98530F7944FD}" type="presOf" srcId="{60A88AA3-1E4D-4E9A-A5CF-5D5889D1BE75}" destId="{86E9B39E-DA63-4223-994D-93F9C7EA5E7A}" srcOrd="1" destOrd="0" presId="urn:microsoft.com/office/officeart/2005/8/layout/radial1"/>
    <dgm:cxn modelId="{2E89A1AB-ED8F-460D-BA88-ACD2151EE0A2}" srcId="{51C8BC04-F36C-4025-888A-663CCA6018C6}" destId="{5C4E333B-4806-462E-9D7F-9FF3D5BAE3A9}" srcOrd="6" destOrd="0" parTransId="{994BF212-6976-40A7-9A3E-2830B2A34069}" sibTransId="{B8DCAF8F-2063-45AA-93D8-ED62FD6F23EF}"/>
    <dgm:cxn modelId="{AF23C1AC-6036-410F-8E93-BC4EFABFE1BE}" srcId="{51C8BC04-F36C-4025-888A-663CCA6018C6}" destId="{1C603E3E-E261-4173-9FEF-9F1DB0631BD1}" srcOrd="4" destOrd="0" parTransId="{29CA3BC5-51F1-4EDC-94C9-5F52C813B9A0}" sibTransId="{AFF4859B-01B3-4A72-A134-982EF1EE645B}"/>
    <dgm:cxn modelId="{AE7871AD-07FE-4861-800C-49F226B5BDCA}" srcId="{51C8BC04-F36C-4025-888A-663CCA6018C6}" destId="{7FA2346D-A897-4F7F-902E-DC9D4D3B84C8}" srcOrd="3" destOrd="0" parTransId="{44D50FE7-CFAE-4A0A-9CCE-1BDAD10224FE}" sibTransId="{111172B6-F402-49F9-B93F-E20BED1D884B}"/>
    <dgm:cxn modelId="{54600EB5-B894-4B27-BB32-8E49F3F1A107}" type="presOf" srcId="{44D50FE7-CFAE-4A0A-9CCE-1BDAD10224FE}" destId="{3E064D39-D6FF-4627-B12E-A21B3DF4786E}" srcOrd="1" destOrd="0" presId="urn:microsoft.com/office/officeart/2005/8/layout/radial1"/>
    <dgm:cxn modelId="{B0D8F8B6-6775-4312-8A67-DC7B970BE164}" type="presOf" srcId="{7FA2346D-A897-4F7F-902E-DC9D4D3B84C8}" destId="{2ABD5AD5-BA12-4F9C-8A13-E850D1B7105B}" srcOrd="0" destOrd="0" presId="urn:microsoft.com/office/officeart/2005/8/layout/radial1"/>
    <dgm:cxn modelId="{E426E1B9-172E-4CDD-A328-8AFABCC6B93D}" type="presOf" srcId="{994BF212-6976-40A7-9A3E-2830B2A34069}" destId="{00052E96-E2AC-4DAB-A554-16A7D4A6BD49}" srcOrd="1" destOrd="0" presId="urn:microsoft.com/office/officeart/2005/8/layout/radial1"/>
    <dgm:cxn modelId="{BD4842BA-549A-4EEC-9BAB-49C542D89B34}" type="presOf" srcId="{1BDB1DA1-8BC3-4542-BD47-17478A8B0019}" destId="{B51AC183-989F-4B7F-B687-4B79B6E06425}" srcOrd="0" destOrd="0" presId="urn:microsoft.com/office/officeart/2005/8/layout/radial1"/>
    <dgm:cxn modelId="{043261BB-9FFD-4E40-A399-A7071AB5B83E}" type="presOf" srcId="{34F0B5C3-E4B8-4819-98B6-8C6494E00200}" destId="{E08B6ABE-521C-4D82-9EC9-80ED110CADBF}" srcOrd="0" destOrd="0" presId="urn:microsoft.com/office/officeart/2005/8/layout/radial1"/>
    <dgm:cxn modelId="{052EECBC-2E25-4265-8C08-67B3A0663D4F}" type="presOf" srcId="{AFA78FD0-0432-4220-A1F6-775F079B0E7E}" destId="{07C88D54-780C-4507-9474-1B423A6590F5}" srcOrd="0" destOrd="0" presId="urn:microsoft.com/office/officeart/2005/8/layout/radial1"/>
    <dgm:cxn modelId="{9AAA00C8-FD6F-404A-9168-587F80968F07}" type="presOf" srcId="{60A88AA3-1E4D-4E9A-A5CF-5D5889D1BE75}" destId="{B8F741B3-167B-4032-B0DD-4DA388CD3C69}" srcOrd="0" destOrd="0" presId="urn:microsoft.com/office/officeart/2005/8/layout/radial1"/>
    <dgm:cxn modelId="{714387E3-E493-406F-8536-613B0CC5E43B}" type="presOf" srcId="{6109B086-8D84-4A43-8EE8-8686DF48D7F4}" destId="{32D70ECC-C572-4C4D-B5D8-022B914594B1}" srcOrd="1" destOrd="0" presId="urn:microsoft.com/office/officeart/2005/8/layout/radial1"/>
    <dgm:cxn modelId="{01D1D3E3-E266-46D1-A52B-717C7D40F644}" type="presOf" srcId="{994BF212-6976-40A7-9A3E-2830B2A34069}" destId="{2E2FDFD5-1A60-480D-813D-945E955A114D}" srcOrd="0" destOrd="0" presId="urn:microsoft.com/office/officeart/2005/8/layout/radial1"/>
    <dgm:cxn modelId="{276A10EA-0B52-4B75-9D59-9B86F5EB9366}" type="presOf" srcId="{2EF16DBA-98D7-4BC1-9865-BAE4E7CDFEC3}" destId="{AE2532D2-75EA-4870-B864-90EDD9130A32}" srcOrd="0" destOrd="0" presId="urn:microsoft.com/office/officeart/2005/8/layout/radial1"/>
    <dgm:cxn modelId="{9590D2EB-961C-4277-A1D7-099FF6E55C8F}" type="presOf" srcId="{AFA78FD0-0432-4220-A1F6-775F079B0E7E}" destId="{0F5A72F4-7BCF-4D1B-A348-6660370864D3}" srcOrd="1" destOrd="0" presId="urn:microsoft.com/office/officeart/2005/8/layout/radial1"/>
    <dgm:cxn modelId="{6CCCD5F0-8C35-47EE-A9BD-FE37A71F8BE7}" type="presOf" srcId="{53F15855-048A-40FF-96B4-4B3B1AE1C254}" destId="{AD63BA46-DCDE-4D8C-9858-F606359834BE}" srcOrd="0" destOrd="0" presId="urn:microsoft.com/office/officeart/2005/8/layout/radial1"/>
    <dgm:cxn modelId="{9B99B2F5-2A98-468D-807F-09C786FEDC5A}" type="presOf" srcId="{29CA3BC5-51F1-4EDC-94C9-5F52C813B9A0}" destId="{F93C6772-53C8-4725-92B4-E039E824DC27}" srcOrd="0" destOrd="0" presId="urn:microsoft.com/office/officeart/2005/8/layout/radial1"/>
    <dgm:cxn modelId="{3C8B3BFA-1C35-48B4-9F6A-BB18F42D5C19}" type="presOf" srcId="{29CA3BC5-51F1-4EDC-94C9-5F52C813B9A0}" destId="{35535543-CA97-4491-8040-FCA2FE18A11D}" srcOrd="1" destOrd="0" presId="urn:microsoft.com/office/officeart/2005/8/layout/radial1"/>
    <dgm:cxn modelId="{55A864FC-AB89-4274-9023-DEBBB22FB35C}" type="presOf" srcId="{7A7205E8-06BC-46D4-B642-90296C033EA3}" destId="{9BD19B43-F9B5-48EF-A788-C8FBED5AD290}" srcOrd="0" destOrd="0" presId="urn:microsoft.com/office/officeart/2005/8/layout/radial1"/>
    <dgm:cxn modelId="{BD4DB11D-A940-456B-B5B1-1AE9AF1227DF}" type="presParOf" srcId="{261E68DF-1CB9-4F31-BD33-F1CD082947F7}" destId="{BC25891B-CCF6-4B2C-9AA3-97C59AD35468}" srcOrd="0" destOrd="0" presId="urn:microsoft.com/office/officeart/2005/8/layout/radial1"/>
    <dgm:cxn modelId="{12DEA7A0-8849-432A-A559-61D3A4040AE1}" type="presParOf" srcId="{261E68DF-1CB9-4F31-BD33-F1CD082947F7}" destId="{07C88D54-780C-4507-9474-1B423A6590F5}" srcOrd="1" destOrd="0" presId="urn:microsoft.com/office/officeart/2005/8/layout/radial1"/>
    <dgm:cxn modelId="{3095FF12-8D44-4B71-A57F-E11354ED19C5}" type="presParOf" srcId="{07C88D54-780C-4507-9474-1B423A6590F5}" destId="{0F5A72F4-7BCF-4D1B-A348-6660370864D3}" srcOrd="0" destOrd="0" presId="urn:microsoft.com/office/officeart/2005/8/layout/radial1"/>
    <dgm:cxn modelId="{2EBBAB9E-9799-4BC9-AC30-0887FF7F91A9}" type="presParOf" srcId="{261E68DF-1CB9-4F31-BD33-F1CD082947F7}" destId="{9BD19B43-F9B5-48EF-A788-C8FBED5AD290}" srcOrd="2" destOrd="0" presId="urn:microsoft.com/office/officeart/2005/8/layout/radial1"/>
    <dgm:cxn modelId="{DA443D38-C3DB-4CAC-8BBA-35EDFD12C748}" type="presParOf" srcId="{261E68DF-1CB9-4F31-BD33-F1CD082947F7}" destId="{E08B6ABE-521C-4D82-9EC9-80ED110CADBF}" srcOrd="3" destOrd="0" presId="urn:microsoft.com/office/officeart/2005/8/layout/radial1"/>
    <dgm:cxn modelId="{F9B117D3-F7F9-46C7-9859-ED8B9CF45F61}" type="presParOf" srcId="{E08B6ABE-521C-4D82-9EC9-80ED110CADBF}" destId="{BF93A112-5BDF-47E0-8AB3-E32C447DDBC6}" srcOrd="0" destOrd="0" presId="urn:microsoft.com/office/officeart/2005/8/layout/radial1"/>
    <dgm:cxn modelId="{EAFBA960-5D92-4674-B295-0969223D57E4}" type="presParOf" srcId="{261E68DF-1CB9-4F31-BD33-F1CD082947F7}" destId="{AE2532D2-75EA-4870-B864-90EDD9130A32}" srcOrd="4" destOrd="0" presId="urn:microsoft.com/office/officeart/2005/8/layout/radial1"/>
    <dgm:cxn modelId="{EC82BE40-AAFB-47F9-81A1-E224F8569107}" type="presParOf" srcId="{261E68DF-1CB9-4F31-BD33-F1CD082947F7}" destId="{93C762DF-7184-4218-87E0-292C6C5D6BF9}" srcOrd="5" destOrd="0" presId="urn:microsoft.com/office/officeart/2005/8/layout/radial1"/>
    <dgm:cxn modelId="{1C09F4BA-BA26-448C-B9C0-A62101403174}" type="presParOf" srcId="{93C762DF-7184-4218-87E0-292C6C5D6BF9}" destId="{B31A1109-6DFF-46E6-A54D-2986E9A6C21A}" srcOrd="0" destOrd="0" presId="urn:microsoft.com/office/officeart/2005/8/layout/radial1"/>
    <dgm:cxn modelId="{D45B27A9-8E71-4094-883A-B104E6DC655C}" type="presParOf" srcId="{261E68DF-1CB9-4F31-BD33-F1CD082947F7}" destId="{3B30369C-4B28-42D8-9E7F-3F3B2470F2CC}" srcOrd="6" destOrd="0" presId="urn:microsoft.com/office/officeart/2005/8/layout/radial1"/>
    <dgm:cxn modelId="{3B7F2400-0F0B-48C2-B294-63B3A9F5E856}" type="presParOf" srcId="{261E68DF-1CB9-4F31-BD33-F1CD082947F7}" destId="{0AA09DBD-A2B4-4463-B7F2-4820092F5F51}" srcOrd="7" destOrd="0" presId="urn:microsoft.com/office/officeart/2005/8/layout/radial1"/>
    <dgm:cxn modelId="{E975ED74-9A43-4D67-9F59-C4C0184FC491}" type="presParOf" srcId="{0AA09DBD-A2B4-4463-B7F2-4820092F5F51}" destId="{3E064D39-D6FF-4627-B12E-A21B3DF4786E}" srcOrd="0" destOrd="0" presId="urn:microsoft.com/office/officeart/2005/8/layout/radial1"/>
    <dgm:cxn modelId="{10995B73-3615-46A2-89B4-98E7AFFFC4D2}" type="presParOf" srcId="{261E68DF-1CB9-4F31-BD33-F1CD082947F7}" destId="{2ABD5AD5-BA12-4F9C-8A13-E850D1B7105B}" srcOrd="8" destOrd="0" presId="urn:microsoft.com/office/officeart/2005/8/layout/radial1"/>
    <dgm:cxn modelId="{BBFFB7DD-2416-4DED-9186-35C53AD58EBF}" type="presParOf" srcId="{261E68DF-1CB9-4F31-BD33-F1CD082947F7}" destId="{F93C6772-53C8-4725-92B4-E039E824DC27}" srcOrd="9" destOrd="0" presId="urn:microsoft.com/office/officeart/2005/8/layout/radial1"/>
    <dgm:cxn modelId="{E519592E-D789-44FC-BE05-A7006239C99A}" type="presParOf" srcId="{F93C6772-53C8-4725-92B4-E039E824DC27}" destId="{35535543-CA97-4491-8040-FCA2FE18A11D}" srcOrd="0" destOrd="0" presId="urn:microsoft.com/office/officeart/2005/8/layout/radial1"/>
    <dgm:cxn modelId="{02F0ADDA-24BE-4F23-B51B-8EC4DB2B0546}" type="presParOf" srcId="{261E68DF-1CB9-4F31-BD33-F1CD082947F7}" destId="{02855153-8494-4924-887D-5F3DE4D3E5E8}" srcOrd="10" destOrd="0" presId="urn:microsoft.com/office/officeart/2005/8/layout/radial1"/>
    <dgm:cxn modelId="{835BE9CF-2EEF-4D61-A476-8F5C51EFA383}" type="presParOf" srcId="{261E68DF-1CB9-4F31-BD33-F1CD082947F7}" destId="{86A642B5-CF63-42B1-8F79-959398F1D74F}" srcOrd="11" destOrd="0" presId="urn:microsoft.com/office/officeart/2005/8/layout/radial1"/>
    <dgm:cxn modelId="{F764FA98-8BF2-4F11-8118-BBEAB2DAC550}" type="presParOf" srcId="{86A642B5-CF63-42B1-8F79-959398F1D74F}" destId="{32D70ECC-C572-4C4D-B5D8-022B914594B1}" srcOrd="0" destOrd="0" presId="urn:microsoft.com/office/officeart/2005/8/layout/radial1"/>
    <dgm:cxn modelId="{D085DC2F-D09A-4E76-A5C7-9C310B4BD21D}" type="presParOf" srcId="{261E68DF-1CB9-4F31-BD33-F1CD082947F7}" destId="{AD63BA46-DCDE-4D8C-9858-F606359834BE}" srcOrd="12" destOrd="0" presId="urn:microsoft.com/office/officeart/2005/8/layout/radial1"/>
    <dgm:cxn modelId="{B98B630B-050F-4B4E-BFC2-D8422FB804A9}" type="presParOf" srcId="{261E68DF-1CB9-4F31-BD33-F1CD082947F7}" destId="{2E2FDFD5-1A60-480D-813D-945E955A114D}" srcOrd="13" destOrd="0" presId="urn:microsoft.com/office/officeart/2005/8/layout/radial1"/>
    <dgm:cxn modelId="{B8FCFE58-3E5E-4C2C-A4F9-06596E85C56D}" type="presParOf" srcId="{2E2FDFD5-1A60-480D-813D-945E955A114D}" destId="{00052E96-E2AC-4DAB-A554-16A7D4A6BD49}" srcOrd="0" destOrd="0" presId="urn:microsoft.com/office/officeart/2005/8/layout/radial1"/>
    <dgm:cxn modelId="{BD85214F-1DA3-4B44-A1DA-90FE912F6DA1}" type="presParOf" srcId="{261E68DF-1CB9-4F31-BD33-F1CD082947F7}" destId="{0A83F0D5-EB1C-4B6B-BC75-1513630B9D8E}" srcOrd="14" destOrd="0" presId="urn:microsoft.com/office/officeart/2005/8/layout/radial1"/>
    <dgm:cxn modelId="{C8F8ECF1-317D-4189-924B-A47AD005D4AB}" type="presParOf" srcId="{261E68DF-1CB9-4F31-BD33-F1CD082947F7}" destId="{B51AC183-989F-4B7F-B687-4B79B6E06425}" srcOrd="15" destOrd="0" presId="urn:microsoft.com/office/officeart/2005/8/layout/radial1"/>
    <dgm:cxn modelId="{80C9A8A8-EF7C-488B-A487-EB93F10752DF}" type="presParOf" srcId="{B51AC183-989F-4B7F-B687-4B79B6E06425}" destId="{CA1A2B07-B3B0-4028-91D4-9EFB580D7CC8}" srcOrd="0" destOrd="0" presId="urn:microsoft.com/office/officeart/2005/8/layout/radial1"/>
    <dgm:cxn modelId="{1EF209E1-FA46-4C1C-A418-F23E336357F8}" type="presParOf" srcId="{261E68DF-1CB9-4F31-BD33-F1CD082947F7}" destId="{2D552D97-450F-489D-80CA-3A984E72B1A7}" srcOrd="16" destOrd="0" presId="urn:microsoft.com/office/officeart/2005/8/layout/radial1"/>
    <dgm:cxn modelId="{36483D32-95E1-45AE-805D-0B7F3E6DAC25}" type="presParOf" srcId="{261E68DF-1CB9-4F31-BD33-F1CD082947F7}" destId="{B8F741B3-167B-4032-B0DD-4DA388CD3C69}" srcOrd="17" destOrd="0" presId="urn:microsoft.com/office/officeart/2005/8/layout/radial1"/>
    <dgm:cxn modelId="{987A8D6A-CC00-490B-9F8A-9DA1E061FBC9}" type="presParOf" srcId="{B8F741B3-167B-4032-B0DD-4DA388CD3C69}" destId="{86E9B39E-DA63-4223-994D-93F9C7EA5E7A}" srcOrd="0" destOrd="0" presId="urn:microsoft.com/office/officeart/2005/8/layout/radial1"/>
    <dgm:cxn modelId="{A8E8D5DA-D1B2-46E9-B0EA-400A29ADAC27}" type="presParOf" srcId="{261E68DF-1CB9-4F31-BD33-F1CD082947F7}" destId="{4584EE13-D4A6-4022-A544-CFB25B8EA0F7}" srcOrd="18" destOrd="0" presId="urn:microsoft.com/office/officeart/2005/8/layout/radial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8B881FE-C2B9-4C1D-951A-DFAACA2ED6FC}" type="doc">
      <dgm:prSet loTypeId="urn:microsoft.com/office/officeart/2005/8/layout/radial1" loCatId="relationship" qsTypeId="urn:microsoft.com/office/officeart/2005/8/quickstyle/simple5" qsCatId="simple" csTypeId="urn:microsoft.com/office/officeart/2005/8/colors/accent3_1" csCatId="accent3" phldr="1"/>
      <dgm:spPr/>
      <dgm:t>
        <a:bodyPr/>
        <a:lstStyle/>
        <a:p>
          <a:endParaRPr lang="nl-NL"/>
        </a:p>
      </dgm:t>
    </dgm:pt>
    <dgm:pt modelId="{5140F8E2-063C-4B03-B346-F1B467E078DB}">
      <dgm:prSet phldrT="[Tekst]" custT="1"/>
      <dgm:spPr/>
      <dgm:t>
        <a:bodyPr/>
        <a:lstStyle/>
        <a:p>
          <a:r>
            <a:rPr lang="nl-NL" sz="900" dirty="0">
              <a:hlinkClick xmlns:r="http://schemas.openxmlformats.org/officeDocument/2006/relationships" r:id="rId1"/>
            </a:rPr>
            <a:t>VSNU:</a:t>
          </a:r>
          <a:r>
            <a:rPr lang="nl-NL" sz="800" dirty="0">
              <a:hlinkClick xmlns:r="http://schemas.openxmlformats.org/officeDocument/2006/relationships" r:id="rId1"/>
            </a:rPr>
            <a:t> </a:t>
          </a:r>
          <a:r>
            <a:rPr lang="nl-NL" sz="700" dirty="0">
              <a:hlinkClick xmlns:r="http://schemas.openxmlformats.org/officeDocument/2006/relationships" r:id="rId1"/>
            </a:rPr>
            <a:t>Vereniging van Universiteiten</a:t>
          </a:r>
          <a:endParaRPr lang="nl-NL" sz="700" dirty="0"/>
        </a:p>
      </dgm:t>
    </dgm:pt>
    <dgm:pt modelId="{281CEB18-68B7-4F88-B9B9-5ECA2E96299F}" type="parTrans" cxnId="{E838BBF7-F5BD-4821-A735-5AF7C21A2FC6}">
      <dgm:prSet custT="1"/>
      <dgm:spPr/>
      <dgm:t>
        <a:bodyPr/>
        <a:lstStyle/>
        <a:p>
          <a:endParaRPr lang="nl-NL" sz="800"/>
        </a:p>
      </dgm:t>
    </dgm:pt>
    <dgm:pt modelId="{B7FCD12E-1B37-4FD9-B8B7-A0680C8B4BD9}" type="sibTrans" cxnId="{E838BBF7-F5BD-4821-A735-5AF7C21A2FC6}">
      <dgm:prSet/>
      <dgm:spPr/>
      <dgm:t>
        <a:bodyPr/>
        <a:lstStyle/>
        <a:p>
          <a:endParaRPr lang="nl-NL" sz="800"/>
        </a:p>
      </dgm:t>
    </dgm:pt>
    <dgm:pt modelId="{7E0417DD-6E15-4CB3-972C-74F89D903891}">
      <dgm:prSet custT="1"/>
      <dgm:spPr/>
      <dgm:t>
        <a:bodyPr/>
        <a:lstStyle/>
        <a:p>
          <a:r>
            <a:rPr lang="nl-NL" sz="900" dirty="0">
              <a:hlinkClick xmlns:r="http://schemas.openxmlformats.org/officeDocument/2006/relationships" r:id="rId2"/>
            </a:rPr>
            <a:t>VO-raad</a:t>
          </a:r>
          <a:endParaRPr lang="nl-NL" sz="900" dirty="0"/>
        </a:p>
      </dgm:t>
    </dgm:pt>
    <dgm:pt modelId="{E75A189C-C805-496A-9001-626F54A0D6E5}" type="parTrans" cxnId="{D21CFA5F-46A2-4774-9B97-BF9565EF3209}">
      <dgm:prSet custT="1"/>
      <dgm:spPr/>
      <dgm:t>
        <a:bodyPr/>
        <a:lstStyle/>
        <a:p>
          <a:endParaRPr lang="nl-NL" sz="800"/>
        </a:p>
      </dgm:t>
    </dgm:pt>
    <dgm:pt modelId="{683C438E-B01D-41CD-ADE7-C7DD97EC65E7}" type="sibTrans" cxnId="{D21CFA5F-46A2-4774-9B97-BF9565EF3209}">
      <dgm:prSet/>
      <dgm:spPr/>
      <dgm:t>
        <a:bodyPr/>
        <a:lstStyle/>
        <a:p>
          <a:endParaRPr lang="nl-NL" sz="800"/>
        </a:p>
      </dgm:t>
    </dgm:pt>
    <dgm:pt modelId="{3E68845B-6463-470A-A5AB-2476A39E2C7D}">
      <dgm:prSet custT="1"/>
      <dgm:spPr/>
      <dgm:t>
        <a:bodyPr/>
        <a:lstStyle/>
        <a:p>
          <a:r>
            <a:rPr lang="nl-NL" sz="900">
              <a:hlinkClick xmlns:r="http://schemas.openxmlformats.org/officeDocument/2006/relationships" r:id="rId3"/>
            </a:rPr>
            <a:t>MBO Raad </a:t>
          </a:r>
          <a:endParaRPr lang="nl-NL" sz="900" dirty="0"/>
        </a:p>
      </dgm:t>
    </dgm:pt>
    <dgm:pt modelId="{4F77775E-C1CD-44FB-A6D3-5B1E42B8031A}" type="parTrans" cxnId="{3E8DD99E-B08E-423E-BEF2-B080D6139378}">
      <dgm:prSet custT="1"/>
      <dgm:spPr/>
      <dgm:t>
        <a:bodyPr/>
        <a:lstStyle/>
        <a:p>
          <a:endParaRPr lang="nl-NL" sz="800"/>
        </a:p>
      </dgm:t>
    </dgm:pt>
    <dgm:pt modelId="{CE8FE22B-A4D9-4C8C-AFBF-4E96C6110572}" type="sibTrans" cxnId="{3E8DD99E-B08E-423E-BEF2-B080D6139378}">
      <dgm:prSet/>
      <dgm:spPr/>
      <dgm:t>
        <a:bodyPr/>
        <a:lstStyle/>
        <a:p>
          <a:endParaRPr lang="nl-NL" sz="800"/>
        </a:p>
      </dgm:t>
    </dgm:pt>
    <dgm:pt modelId="{16F7FF03-02C8-4ED0-BA3D-E1FEBEE2580C}">
      <dgm:prSet phldrT="[Tekst]" custT="1"/>
      <dgm:spPr/>
      <dgm:t>
        <a:bodyPr/>
        <a:lstStyle/>
        <a:p>
          <a:r>
            <a:rPr lang="nl-NL" sz="1000" dirty="0" err="1"/>
            <a:t>Sector-raden</a:t>
          </a:r>
          <a:endParaRPr lang="nl-NL" sz="1000" dirty="0"/>
        </a:p>
      </dgm:t>
    </dgm:pt>
    <dgm:pt modelId="{7E133E5A-337F-4375-8651-9A5E49F88A96}" type="sibTrans" cxnId="{E9126698-D9FE-4D74-9CF5-E21173A9DBD7}">
      <dgm:prSet/>
      <dgm:spPr/>
      <dgm:t>
        <a:bodyPr/>
        <a:lstStyle/>
        <a:p>
          <a:endParaRPr lang="nl-NL" sz="800"/>
        </a:p>
      </dgm:t>
    </dgm:pt>
    <dgm:pt modelId="{9F7A2433-4453-44C1-BDBB-F23B8EF264CE}" type="parTrans" cxnId="{E9126698-D9FE-4D74-9CF5-E21173A9DBD7}">
      <dgm:prSet/>
      <dgm:spPr/>
      <dgm:t>
        <a:bodyPr/>
        <a:lstStyle/>
        <a:p>
          <a:endParaRPr lang="nl-NL" sz="800"/>
        </a:p>
      </dgm:t>
    </dgm:pt>
    <dgm:pt modelId="{AD38636B-149C-47D3-BB91-C504C62F1F54}">
      <dgm:prSet custT="1"/>
      <dgm:spPr/>
      <dgm:t>
        <a:bodyPr/>
        <a:lstStyle/>
        <a:p>
          <a:r>
            <a:rPr lang="nl-NL" sz="800" dirty="0">
              <a:hlinkClick xmlns:r="http://schemas.openxmlformats.org/officeDocument/2006/relationships" r:id="rId4"/>
            </a:rPr>
            <a:t>Vereniging Hogescholen</a:t>
          </a:r>
          <a:endParaRPr lang="nl-NL" sz="800" dirty="0"/>
        </a:p>
      </dgm:t>
    </dgm:pt>
    <dgm:pt modelId="{A2EB66BA-EC13-438B-BA51-2D720FB5420A}" type="parTrans" cxnId="{AC35B4BF-C6D5-4DB4-B8AE-62FD555552DB}">
      <dgm:prSet custT="1"/>
      <dgm:spPr/>
      <dgm:t>
        <a:bodyPr/>
        <a:lstStyle/>
        <a:p>
          <a:endParaRPr lang="nl-NL" sz="800"/>
        </a:p>
      </dgm:t>
    </dgm:pt>
    <dgm:pt modelId="{666E0394-58BE-4FEB-BE4B-B9E7366C5EE1}" type="sibTrans" cxnId="{AC35B4BF-C6D5-4DB4-B8AE-62FD555552DB}">
      <dgm:prSet/>
      <dgm:spPr/>
      <dgm:t>
        <a:bodyPr/>
        <a:lstStyle/>
        <a:p>
          <a:endParaRPr lang="nl-NL" sz="800"/>
        </a:p>
      </dgm:t>
    </dgm:pt>
    <dgm:pt modelId="{088E64DD-12F3-4220-A076-D7CFDD60CCAC}">
      <dgm:prSet custT="1"/>
      <dgm:spPr/>
      <dgm:t>
        <a:bodyPr/>
        <a:lstStyle/>
        <a:p>
          <a:r>
            <a:rPr lang="nl-NL" sz="900" dirty="0">
              <a:hlinkClick xmlns:r="http://schemas.openxmlformats.org/officeDocument/2006/relationships" r:id="rId5"/>
            </a:rPr>
            <a:t>PO-Raad</a:t>
          </a:r>
          <a:endParaRPr lang="nl-NL" sz="900" dirty="0"/>
        </a:p>
      </dgm:t>
    </dgm:pt>
    <dgm:pt modelId="{DEDBEBF5-A078-4822-94C8-1D1EC0B3A626}" type="parTrans" cxnId="{D68423B8-CF60-4BD2-94CA-E19D0DCED3A6}">
      <dgm:prSet/>
      <dgm:spPr/>
      <dgm:t>
        <a:bodyPr/>
        <a:lstStyle/>
        <a:p>
          <a:endParaRPr lang="nl-NL"/>
        </a:p>
      </dgm:t>
    </dgm:pt>
    <dgm:pt modelId="{2F22C4EC-7F01-4E0C-BE4C-D0964E48871A}" type="sibTrans" cxnId="{D68423B8-CF60-4BD2-94CA-E19D0DCED3A6}">
      <dgm:prSet/>
      <dgm:spPr/>
      <dgm:t>
        <a:bodyPr/>
        <a:lstStyle/>
        <a:p>
          <a:endParaRPr lang="nl-NL"/>
        </a:p>
      </dgm:t>
    </dgm:pt>
    <dgm:pt modelId="{51D62631-B0EB-4123-A688-BC24DE849895}">
      <dgm:prSet custT="1"/>
      <dgm:spPr/>
      <dgm:t>
        <a:bodyPr/>
        <a:lstStyle/>
        <a:p>
          <a:r>
            <a:rPr lang="nl-NL" sz="900" dirty="0">
              <a:hlinkClick xmlns:r="http://schemas.openxmlformats.org/officeDocument/2006/relationships" r:id="rId6"/>
            </a:rPr>
            <a:t>Connect Groen</a:t>
          </a:r>
          <a:endParaRPr lang="nl-NL" sz="900" dirty="0"/>
        </a:p>
      </dgm:t>
    </dgm:pt>
    <dgm:pt modelId="{7AD8F673-FFEE-49EA-BF67-BE34EFC99E72}" type="parTrans" cxnId="{2E3D8D2D-4C7E-4DC7-8A67-EE4413F29DD3}">
      <dgm:prSet/>
      <dgm:spPr/>
      <dgm:t>
        <a:bodyPr/>
        <a:lstStyle/>
        <a:p>
          <a:endParaRPr lang="nl-NL"/>
        </a:p>
      </dgm:t>
    </dgm:pt>
    <dgm:pt modelId="{21F181DB-004D-48C6-8B52-DFFF2FA316DA}" type="sibTrans" cxnId="{2E3D8D2D-4C7E-4DC7-8A67-EE4413F29DD3}">
      <dgm:prSet/>
      <dgm:spPr/>
      <dgm:t>
        <a:bodyPr/>
        <a:lstStyle/>
        <a:p>
          <a:endParaRPr lang="nl-NL"/>
        </a:p>
      </dgm:t>
    </dgm:pt>
    <dgm:pt modelId="{9E7374FC-565A-49BA-A56C-BA44CC5C6821}" type="pres">
      <dgm:prSet presAssocID="{B8B881FE-C2B9-4C1D-951A-DFAACA2ED6FC}" presName="cycle" presStyleCnt="0">
        <dgm:presLayoutVars>
          <dgm:chMax val="1"/>
          <dgm:dir/>
          <dgm:animLvl val="ctr"/>
          <dgm:resizeHandles val="exact"/>
        </dgm:presLayoutVars>
      </dgm:prSet>
      <dgm:spPr/>
    </dgm:pt>
    <dgm:pt modelId="{B1830706-78EC-44B0-95CB-AF9D8E4CD1B8}" type="pres">
      <dgm:prSet presAssocID="{16F7FF03-02C8-4ED0-BA3D-E1FEBEE2580C}" presName="centerShape" presStyleLbl="node0" presStyleIdx="0" presStyleCnt="1"/>
      <dgm:spPr/>
    </dgm:pt>
    <dgm:pt modelId="{641269B0-E98A-443C-BD4E-39F3F57127AA}" type="pres">
      <dgm:prSet presAssocID="{281CEB18-68B7-4F88-B9B9-5ECA2E96299F}" presName="Name9" presStyleLbl="parChTrans1D2" presStyleIdx="0" presStyleCnt="6"/>
      <dgm:spPr/>
    </dgm:pt>
    <dgm:pt modelId="{60F23781-0395-48FE-ABA3-65318DD4D2D9}" type="pres">
      <dgm:prSet presAssocID="{281CEB18-68B7-4F88-B9B9-5ECA2E96299F}" presName="connTx" presStyleLbl="parChTrans1D2" presStyleIdx="0" presStyleCnt="6"/>
      <dgm:spPr/>
    </dgm:pt>
    <dgm:pt modelId="{3D415722-6051-47C8-9E7C-CDCA51907D2C}" type="pres">
      <dgm:prSet presAssocID="{5140F8E2-063C-4B03-B346-F1B467E078DB}" presName="node" presStyleLbl="node1" presStyleIdx="0" presStyleCnt="6">
        <dgm:presLayoutVars>
          <dgm:bulletEnabled val="1"/>
        </dgm:presLayoutVars>
      </dgm:prSet>
      <dgm:spPr/>
    </dgm:pt>
    <dgm:pt modelId="{58FE30D9-7E37-4CA0-A426-6BBEB9DADE9D}" type="pres">
      <dgm:prSet presAssocID="{E75A189C-C805-496A-9001-626F54A0D6E5}" presName="Name9" presStyleLbl="parChTrans1D2" presStyleIdx="1" presStyleCnt="6"/>
      <dgm:spPr/>
    </dgm:pt>
    <dgm:pt modelId="{AF39C016-3315-458C-849C-3CE3B29CE273}" type="pres">
      <dgm:prSet presAssocID="{E75A189C-C805-496A-9001-626F54A0D6E5}" presName="connTx" presStyleLbl="parChTrans1D2" presStyleIdx="1" presStyleCnt="6"/>
      <dgm:spPr/>
    </dgm:pt>
    <dgm:pt modelId="{69544150-6E84-476E-9508-00EC1FC01C04}" type="pres">
      <dgm:prSet presAssocID="{7E0417DD-6E15-4CB3-972C-74F89D903891}" presName="node" presStyleLbl="node1" presStyleIdx="1" presStyleCnt="6">
        <dgm:presLayoutVars>
          <dgm:bulletEnabled val="1"/>
        </dgm:presLayoutVars>
      </dgm:prSet>
      <dgm:spPr/>
    </dgm:pt>
    <dgm:pt modelId="{2C58BB33-204E-4938-B917-7C62C51BF3EA}" type="pres">
      <dgm:prSet presAssocID="{DEDBEBF5-A078-4822-94C8-1D1EC0B3A626}" presName="Name9" presStyleLbl="parChTrans1D2" presStyleIdx="2" presStyleCnt="6"/>
      <dgm:spPr/>
    </dgm:pt>
    <dgm:pt modelId="{44C0F3AA-DAA7-4C4D-84A9-15A8EE763459}" type="pres">
      <dgm:prSet presAssocID="{DEDBEBF5-A078-4822-94C8-1D1EC0B3A626}" presName="connTx" presStyleLbl="parChTrans1D2" presStyleIdx="2" presStyleCnt="6"/>
      <dgm:spPr/>
    </dgm:pt>
    <dgm:pt modelId="{9E5EE868-6CD4-450C-A4A8-C1E6079FF592}" type="pres">
      <dgm:prSet presAssocID="{088E64DD-12F3-4220-A076-D7CFDD60CCAC}" presName="node" presStyleLbl="node1" presStyleIdx="2" presStyleCnt="6">
        <dgm:presLayoutVars>
          <dgm:bulletEnabled val="1"/>
        </dgm:presLayoutVars>
      </dgm:prSet>
      <dgm:spPr/>
    </dgm:pt>
    <dgm:pt modelId="{3A95208F-FF47-4C77-9942-4B6D9B320F98}" type="pres">
      <dgm:prSet presAssocID="{A2EB66BA-EC13-438B-BA51-2D720FB5420A}" presName="Name9" presStyleLbl="parChTrans1D2" presStyleIdx="3" presStyleCnt="6"/>
      <dgm:spPr/>
    </dgm:pt>
    <dgm:pt modelId="{9ED7CEA1-CB55-475E-BE78-B26570B887F5}" type="pres">
      <dgm:prSet presAssocID="{A2EB66BA-EC13-438B-BA51-2D720FB5420A}" presName="connTx" presStyleLbl="parChTrans1D2" presStyleIdx="3" presStyleCnt="6"/>
      <dgm:spPr/>
    </dgm:pt>
    <dgm:pt modelId="{6576D35B-8D2F-41FB-B795-37483ED4C654}" type="pres">
      <dgm:prSet presAssocID="{AD38636B-149C-47D3-BB91-C504C62F1F54}" presName="node" presStyleLbl="node1" presStyleIdx="3" presStyleCnt="6">
        <dgm:presLayoutVars>
          <dgm:bulletEnabled val="1"/>
        </dgm:presLayoutVars>
      </dgm:prSet>
      <dgm:spPr/>
    </dgm:pt>
    <dgm:pt modelId="{19FDC1AD-8BDD-451A-963A-317BA92431D2}" type="pres">
      <dgm:prSet presAssocID="{4F77775E-C1CD-44FB-A6D3-5B1E42B8031A}" presName="Name9" presStyleLbl="parChTrans1D2" presStyleIdx="4" presStyleCnt="6"/>
      <dgm:spPr/>
    </dgm:pt>
    <dgm:pt modelId="{6A35D904-3DB4-4478-AC26-AA49992E4DEC}" type="pres">
      <dgm:prSet presAssocID="{4F77775E-C1CD-44FB-A6D3-5B1E42B8031A}" presName="connTx" presStyleLbl="parChTrans1D2" presStyleIdx="4" presStyleCnt="6"/>
      <dgm:spPr/>
    </dgm:pt>
    <dgm:pt modelId="{38DF82D8-F6F1-47EF-9455-794BE0F5901B}" type="pres">
      <dgm:prSet presAssocID="{3E68845B-6463-470A-A5AB-2476A39E2C7D}" presName="node" presStyleLbl="node1" presStyleIdx="4" presStyleCnt="6" custRadScaleRad="98798" custRadScaleInc="6028">
        <dgm:presLayoutVars>
          <dgm:bulletEnabled val="1"/>
        </dgm:presLayoutVars>
      </dgm:prSet>
      <dgm:spPr/>
    </dgm:pt>
    <dgm:pt modelId="{0A78BCEE-6360-4EFB-8C98-8E414B4A0AA9}" type="pres">
      <dgm:prSet presAssocID="{7AD8F673-FFEE-49EA-BF67-BE34EFC99E72}" presName="Name9" presStyleLbl="parChTrans1D2" presStyleIdx="5" presStyleCnt="6"/>
      <dgm:spPr/>
    </dgm:pt>
    <dgm:pt modelId="{E3F6B4DC-FBCC-447E-BF71-ACCA32FCD932}" type="pres">
      <dgm:prSet presAssocID="{7AD8F673-FFEE-49EA-BF67-BE34EFC99E72}" presName="connTx" presStyleLbl="parChTrans1D2" presStyleIdx="5" presStyleCnt="6"/>
      <dgm:spPr/>
    </dgm:pt>
    <dgm:pt modelId="{8B5FACC7-7507-4BD5-BBFB-271835E4984F}" type="pres">
      <dgm:prSet presAssocID="{51D62631-B0EB-4123-A688-BC24DE849895}" presName="node" presStyleLbl="node1" presStyleIdx="5" presStyleCnt="6">
        <dgm:presLayoutVars>
          <dgm:bulletEnabled val="1"/>
        </dgm:presLayoutVars>
      </dgm:prSet>
      <dgm:spPr/>
    </dgm:pt>
  </dgm:ptLst>
  <dgm:cxnLst>
    <dgm:cxn modelId="{2E3D8D2D-4C7E-4DC7-8A67-EE4413F29DD3}" srcId="{16F7FF03-02C8-4ED0-BA3D-E1FEBEE2580C}" destId="{51D62631-B0EB-4123-A688-BC24DE849895}" srcOrd="5" destOrd="0" parTransId="{7AD8F673-FFEE-49EA-BF67-BE34EFC99E72}" sibTransId="{21F181DB-004D-48C6-8B52-DFFF2FA316DA}"/>
    <dgm:cxn modelId="{6B49125B-5189-4329-BACA-9277B858011B}" type="presOf" srcId="{281CEB18-68B7-4F88-B9B9-5ECA2E96299F}" destId="{60F23781-0395-48FE-ABA3-65318DD4D2D9}" srcOrd="1" destOrd="0" presId="urn:microsoft.com/office/officeart/2005/8/layout/radial1"/>
    <dgm:cxn modelId="{D21CFA5F-46A2-4774-9B97-BF9565EF3209}" srcId="{16F7FF03-02C8-4ED0-BA3D-E1FEBEE2580C}" destId="{7E0417DD-6E15-4CB3-972C-74F89D903891}" srcOrd="1" destOrd="0" parTransId="{E75A189C-C805-496A-9001-626F54A0D6E5}" sibTransId="{683C438E-B01D-41CD-ADE7-C7DD97EC65E7}"/>
    <dgm:cxn modelId="{C87EF165-4D7A-48F4-B451-D4831469A9B4}" type="presOf" srcId="{7AD8F673-FFEE-49EA-BF67-BE34EFC99E72}" destId="{E3F6B4DC-FBCC-447E-BF71-ACCA32FCD932}" srcOrd="1" destOrd="0" presId="urn:microsoft.com/office/officeart/2005/8/layout/radial1"/>
    <dgm:cxn modelId="{B8E83C6A-F277-40ED-84CD-CC781DD667A9}" type="presOf" srcId="{AD38636B-149C-47D3-BB91-C504C62F1F54}" destId="{6576D35B-8D2F-41FB-B795-37483ED4C654}" srcOrd="0" destOrd="0" presId="urn:microsoft.com/office/officeart/2005/8/layout/radial1"/>
    <dgm:cxn modelId="{6D013352-EEF6-487D-988D-64D0CB87E276}" type="presOf" srcId="{3E68845B-6463-470A-A5AB-2476A39E2C7D}" destId="{38DF82D8-F6F1-47EF-9455-794BE0F5901B}" srcOrd="0" destOrd="0" presId="urn:microsoft.com/office/officeart/2005/8/layout/radial1"/>
    <dgm:cxn modelId="{6E1F5C8D-9881-4A7A-ACCA-A84C12EFF4D2}" type="presOf" srcId="{E75A189C-C805-496A-9001-626F54A0D6E5}" destId="{AF39C016-3315-458C-849C-3CE3B29CE273}" srcOrd="1" destOrd="0" presId="urn:microsoft.com/office/officeart/2005/8/layout/radial1"/>
    <dgm:cxn modelId="{4F8BF396-80E1-436B-85FF-0108A6EB5950}" type="presOf" srcId="{E75A189C-C805-496A-9001-626F54A0D6E5}" destId="{58FE30D9-7E37-4CA0-A426-6BBEB9DADE9D}" srcOrd="0" destOrd="0" presId="urn:microsoft.com/office/officeart/2005/8/layout/radial1"/>
    <dgm:cxn modelId="{E9126698-D9FE-4D74-9CF5-E21173A9DBD7}" srcId="{B8B881FE-C2B9-4C1D-951A-DFAACA2ED6FC}" destId="{16F7FF03-02C8-4ED0-BA3D-E1FEBEE2580C}" srcOrd="0" destOrd="0" parTransId="{9F7A2433-4453-44C1-BDBB-F23B8EF264CE}" sibTransId="{7E133E5A-337F-4375-8651-9A5E49F88A96}"/>
    <dgm:cxn modelId="{3E8DD99E-B08E-423E-BEF2-B080D6139378}" srcId="{16F7FF03-02C8-4ED0-BA3D-E1FEBEE2580C}" destId="{3E68845B-6463-470A-A5AB-2476A39E2C7D}" srcOrd="4" destOrd="0" parTransId="{4F77775E-C1CD-44FB-A6D3-5B1E42B8031A}" sibTransId="{CE8FE22B-A4D9-4C8C-AFBF-4E96C6110572}"/>
    <dgm:cxn modelId="{DFF8749F-D78F-4975-8285-512A84CB12E9}" type="presOf" srcId="{088E64DD-12F3-4220-A076-D7CFDD60CCAC}" destId="{9E5EE868-6CD4-450C-A4A8-C1E6079FF592}" srcOrd="0" destOrd="0" presId="urn:microsoft.com/office/officeart/2005/8/layout/radial1"/>
    <dgm:cxn modelId="{D946D7A1-DD98-4099-B64D-4B3003BAA426}" type="presOf" srcId="{16F7FF03-02C8-4ED0-BA3D-E1FEBEE2580C}" destId="{B1830706-78EC-44B0-95CB-AF9D8E4CD1B8}" srcOrd="0" destOrd="0" presId="urn:microsoft.com/office/officeart/2005/8/layout/radial1"/>
    <dgm:cxn modelId="{5149F4A5-872B-40BB-9EAD-303FE9BAB7D0}" type="presOf" srcId="{B8B881FE-C2B9-4C1D-951A-DFAACA2ED6FC}" destId="{9E7374FC-565A-49BA-A56C-BA44CC5C6821}" srcOrd="0" destOrd="0" presId="urn:microsoft.com/office/officeart/2005/8/layout/radial1"/>
    <dgm:cxn modelId="{D4727CA7-F532-4E74-8230-D5752A54A257}" type="presOf" srcId="{281CEB18-68B7-4F88-B9B9-5ECA2E96299F}" destId="{641269B0-E98A-443C-BD4E-39F3F57127AA}" srcOrd="0" destOrd="0" presId="urn:microsoft.com/office/officeart/2005/8/layout/radial1"/>
    <dgm:cxn modelId="{9CB29EA8-1C9F-487C-9B47-945DEA23D8A8}" type="presOf" srcId="{4F77775E-C1CD-44FB-A6D3-5B1E42B8031A}" destId="{19FDC1AD-8BDD-451A-963A-317BA92431D2}" srcOrd="0" destOrd="0" presId="urn:microsoft.com/office/officeart/2005/8/layout/radial1"/>
    <dgm:cxn modelId="{37AAFFA9-1B65-4284-A4EC-11C2E90E28D6}" type="presOf" srcId="{7E0417DD-6E15-4CB3-972C-74F89D903891}" destId="{69544150-6E84-476E-9508-00EC1FC01C04}" srcOrd="0" destOrd="0" presId="urn:microsoft.com/office/officeart/2005/8/layout/radial1"/>
    <dgm:cxn modelId="{9ED801AA-E87B-401D-ADA6-A9F6A6585913}" type="presOf" srcId="{51D62631-B0EB-4123-A688-BC24DE849895}" destId="{8B5FACC7-7507-4BD5-BBFB-271835E4984F}" srcOrd="0" destOrd="0" presId="urn:microsoft.com/office/officeart/2005/8/layout/radial1"/>
    <dgm:cxn modelId="{D68423B8-CF60-4BD2-94CA-E19D0DCED3A6}" srcId="{16F7FF03-02C8-4ED0-BA3D-E1FEBEE2580C}" destId="{088E64DD-12F3-4220-A076-D7CFDD60CCAC}" srcOrd="2" destOrd="0" parTransId="{DEDBEBF5-A078-4822-94C8-1D1EC0B3A626}" sibTransId="{2F22C4EC-7F01-4E0C-BE4C-D0964E48871A}"/>
    <dgm:cxn modelId="{EE904CB9-E643-4C2F-80E1-EE51099ED960}" type="presOf" srcId="{4F77775E-C1CD-44FB-A6D3-5B1E42B8031A}" destId="{6A35D904-3DB4-4478-AC26-AA49992E4DEC}" srcOrd="1" destOrd="0" presId="urn:microsoft.com/office/officeart/2005/8/layout/radial1"/>
    <dgm:cxn modelId="{AC35B4BF-C6D5-4DB4-B8AE-62FD555552DB}" srcId="{16F7FF03-02C8-4ED0-BA3D-E1FEBEE2580C}" destId="{AD38636B-149C-47D3-BB91-C504C62F1F54}" srcOrd="3" destOrd="0" parTransId="{A2EB66BA-EC13-438B-BA51-2D720FB5420A}" sibTransId="{666E0394-58BE-4FEB-BE4B-B9E7366C5EE1}"/>
    <dgm:cxn modelId="{D53EDFCC-FEA4-4451-9E03-83B7E19215A7}" type="presOf" srcId="{DEDBEBF5-A078-4822-94C8-1D1EC0B3A626}" destId="{44C0F3AA-DAA7-4C4D-84A9-15A8EE763459}" srcOrd="1" destOrd="0" presId="urn:microsoft.com/office/officeart/2005/8/layout/radial1"/>
    <dgm:cxn modelId="{506690CF-DB75-4FFE-88FA-F34D4AE2B75D}" type="presOf" srcId="{A2EB66BA-EC13-438B-BA51-2D720FB5420A}" destId="{9ED7CEA1-CB55-475E-BE78-B26570B887F5}" srcOrd="1" destOrd="0" presId="urn:microsoft.com/office/officeart/2005/8/layout/radial1"/>
    <dgm:cxn modelId="{67DF07D1-AA7A-47B1-A167-2A3F9E7AF7F8}" type="presOf" srcId="{DEDBEBF5-A078-4822-94C8-1D1EC0B3A626}" destId="{2C58BB33-204E-4938-B917-7C62C51BF3EA}" srcOrd="0" destOrd="0" presId="urn:microsoft.com/office/officeart/2005/8/layout/radial1"/>
    <dgm:cxn modelId="{AD8183E2-B496-4054-9917-25B209A6ADC5}" type="presOf" srcId="{7AD8F673-FFEE-49EA-BF67-BE34EFC99E72}" destId="{0A78BCEE-6360-4EFB-8C98-8E414B4A0AA9}" srcOrd="0" destOrd="0" presId="urn:microsoft.com/office/officeart/2005/8/layout/radial1"/>
    <dgm:cxn modelId="{076668E4-5FB2-4661-8A6F-543B00DF4FF2}" type="presOf" srcId="{5140F8E2-063C-4B03-B346-F1B467E078DB}" destId="{3D415722-6051-47C8-9E7C-CDCA51907D2C}" srcOrd="0" destOrd="0" presId="urn:microsoft.com/office/officeart/2005/8/layout/radial1"/>
    <dgm:cxn modelId="{E615FCF3-F5A7-46B9-826E-090F52D7FF48}" type="presOf" srcId="{A2EB66BA-EC13-438B-BA51-2D720FB5420A}" destId="{3A95208F-FF47-4C77-9942-4B6D9B320F98}" srcOrd="0" destOrd="0" presId="urn:microsoft.com/office/officeart/2005/8/layout/radial1"/>
    <dgm:cxn modelId="{E838BBF7-F5BD-4821-A735-5AF7C21A2FC6}" srcId="{16F7FF03-02C8-4ED0-BA3D-E1FEBEE2580C}" destId="{5140F8E2-063C-4B03-B346-F1B467E078DB}" srcOrd="0" destOrd="0" parTransId="{281CEB18-68B7-4F88-B9B9-5ECA2E96299F}" sibTransId="{B7FCD12E-1B37-4FD9-B8B7-A0680C8B4BD9}"/>
    <dgm:cxn modelId="{2A1E8630-F705-4213-86BD-6C20A8072D27}" type="presParOf" srcId="{9E7374FC-565A-49BA-A56C-BA44CC5C6821}" destId="{B1830706-78EC-44B0-95CB-AF9D8E4CD1B8}" srcOrd="0" destOrd="0" presId="urn:microsoft.com/office/officeart/2005/8/layout/radial1"/>
    <dgm:cxn modelId="{C6783A5D-39A3-4FC7-812E-35E3923D57DD}" type="presParOf" srcId="{9E7374FC-565A-49BA-A56C-BA44CC5C6821}" destId="{641269B0-E98A-443C-BD4E-39F3F57127AA}" srcOrd="1" destOrd="0" presId="urn:microsoft.com/office/officeart/2005/8/layout/radial1"/>
    <dgm:cxn modelId="{BE33A143-CB61-4F4C-BE1A-46BF1D5BFDF0}" type="presParOf" srcId="{641269B0-E98A-443C-BD4E-39F3F57127AA}" destId="{60F23781-0395-48FE-ABA3-65318DD4D2D9}" srcOrd="0" destOrd="0" presId="urn:microsoft.com/office/officeart/2005/8/layout/radial1"/>
    <dgm:cxn modelId="{EA4D1090-B3FC-487B-A991-9F3094C6BF99}" type="presParOf" srcId="{9E7374FC-565A-49BA-A56C-BA44CC5C6821}" destId="{3D415722-6051-47C8-9E7C-CDCA51907D2C}" srcOrd="2" destOrd="0" presId="urn:microsoft.com/office/officeart/2005/8/layout/radial1"/>
    <dgm:cxn modelId="{C6953AAC-4570-4B57-845C-1496A5F615DF}" type="presParOf" srcId="{9E7374FC-565A-49BA-A56C-BA44CC5C6821}" destId="{58FE30D9-7E37-4CA0-A426-6BBEB9DADE9D}" srcOrd="3" destOrd="0" presId="urn:microsoft.com/office/officeart/2005/8/layout/radial1"/>
    <dgm:cxn modelId="{170F9A26-4C41-42B8-81C9-0952D2C9A220}" type="presParOf" srcId="{58FE30D9-7E37-4CA0-A426-6BBEB9DADE9D}" destId="{AF39C016-3315-458C-849C-3CE3B29CE273}" srcOrd="0" destOrd="0" presId="urn:microsoft.com/office/officeart/2005/8/layout/radial1"/>
    <dgm:cxn modelId="{0B34AD06-D597-473F-91C0-966B7009404E}" type="presParOf" srcId="{9E7374FC-565A-49BA-A56C-BA44CC5C6821}" destId="{69544150-6E84-476E-9508-00EC1FC01C04}" srcOrd="4" destOrd="0" presId="urn:microsoft.com/office/officeart/2005/8/layout/radial1"/>
    <dgm:cxn modelId="{1B7E04E7-DFBF-4EE1-A523-EE8C0B19F5BD}" type="presParOf" srcId="{9E7374FC-565A-49BA-A56C-BA44CC5C6821}" destId="{2C58BB33-204E-4938-B917-7C62C51BF3EA}" srcOrd="5" destOrd="0" presId="urn:microsoft.com/office/officeart/2005/8/layout/radial1"/>
    <dgm:cxn modelId="{E14457DA-2554-4627-AD8F-6FCE8E43EB52}" type="presParOf" srcId="{2C58BB33-204E-4938-B917-7C62C51BF3EA}" destId="{44C0F3AA-DAA7-4C4D-84A9-15A8EE763459}" srcOrd="0" destOrd="0" presId="urn:microsoft.com/office/officeart/2005/8/layout/radial1"/>
    <dgm:cxn modelId="{EDC4680B-2291-4731-BA2F-840FEFA8A1DD}" type="presParOf" srcId="{9E7374FC-565A-49BA-A56C-BA44CC5C6821}" destId="{9E5EE868-6CD4-450C-A4A8-C1E6079FF592}" srcOrd="6" destOrd="0" presId="urn:microsoft.com/office/officeart/2005/8/layout/radial1"/>
    <dgm:cxn modelId="{DC51177D-D417-4E8E-9D33-19F125DF366B}" type="presParOf" srcId="{9E7374FC-565A-49BA-A56C-BA44CC5C6821}" destId="{3A95208F-FF47-4C77-9942-4B6D9B320F98}" srcOrd="7" destOrd="0" presId="urn:microsoft.com/office/officeart/2005/8/layout/radial1"/>
    <dgm:cxn modelId="{44479EE7-178F-46FD-B2EE-B185090E23E6}" type="presParOf" srcId="{3A95208F-FF47-4C77-9942-4B6D9B320F98}" destId="{9ED7CEA1-CB55-475E-BE78-B26570B887F5}" srcOrd="0" destOrd="0" presId="urn:microsoft.com/office/officeart/2005/8/layout/radial1"/>
    <dgm:cxn modelId="{38C01111-5079-4BED-A15C-CC33C9348859}" type="presParOf" srcId="{9E7374FC-565A-49BA-A56C-BA44CC5C6821}" destId="{6576D35B-8D2F-41FB-B795-37483ED4C654}" srcOrd="8" destOrd="0" presId="urn:microsoft.com/office/officeart/2005/8/layout/radial1"/>
    <dgm:cxn modelId="{39D7C894-C3E1-4161-990B-8801BFBAF420}" type="presParOf" srcId="{9E7374FC-565A-49BA-A56C-BA44CC5C6821}" destId="{19FDC1AD-8BDD-451A-963A-317BA92431D2}" srcOrd="9" destOrd="0" presId="urn:microsoft.com/office/officeart/2005/8/layout/radial1"/>
    <dgm:cxn modelId="{12D0097C-4732-495A-B2EF-5FAEBA1FEBFE}" type="presParOf" srcId="{19FDC1AD-8BDD-451A-963A-317BA92431D2}" destId="{6A35D904-3DB4-4478-AC26-AA49992E4DEC}" srcOrd="0" destOrd="0" presId="urn:microsoft.com/office/officeart/2005/8/layout/radial1"/>
    <dgm:cxn modelId="{BDFAF2FD-A5A3-4566-9047-782EC4CCCED7}" type="presParOf" srcId="{9E7374FC-565A-49BA-A56C-BA44CC5C6821}" destId="{38DF82D8-F6F1-47EF-9455-794BE0F5901B}" srcOrd="10" destOrd="0" presId="urn:microsoft.com/office/officeart/2005/8/layout/radial1"/>
    <dgm:cxn modelId="{EFF1D44E-0F49-40B5-A6B5-031E06A7C4E0}" type="presParOf" srcId="{9E7374FC-565A-49BA-A56C-BA44CC5C6821}" destId="{0A78BCEE-6360-4EFB-8C98-8E414B4A0AA9}" srcOrd="11" destOrd="0" presId="urn:microsoft.com/office/officeart/2005/8/layout/radial1"/>
    <dgm:cxn modelId="{57B97C45-D240-4184-B3E1-17731EC78DF6}" type="presParOf" srcId="{0A78BCEE-6360-4EFB-8C98-8E414B4A0AA9}" destId="{E3F6B4DC-FBCC-447E-BF71-ACCA32FCD932}" srcOrd="0" destOrd="0" presId="urn:microsoft.com/office/officeart/2005/8/layout/radial1"/>
    <dgm:cxn modelId="{62D35841-3891-4AF5-8C5D-B46B11D6F7D7}" type="presParOf" srcId="{9E7374FC-565A-49BA-A56C-BA44CC5C6821}" destId="{8B5FACC7-7507-4BD5-BBFB-271835E4984F}" srcOrd="12" destOrd="0" presId="urn:microsoft.com/office/officeart/2005/8/layout/radial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700DB372-1AF6-4265-959A-4E9397ACBD1B}" type="doc">
      <dgm:prSet loTypeId="urn:microsoft.com/office/officeart/2005/8/layout/radial1" loCatId="relationship" qsTypeId="urn:microsoft.com/office/officeart/2005/8/quickstyle/simple5" qsCatId="simple" csTypeId="urn:microsoft.com/office/officeart/2005/8/colors/accent3_1" csCatId="accent3" phldr="1"/>
      <dgm:spPr/>
      <dgm:t>
        <a:bodyPr/>
        <a:lstStyle/>
        <a:p>
          <a:endParaRPr lang="nl-NL"/>
        </a:p>
      </dgm:t>
    </dgm:pt>
    <dgm:pt modelId="{51C8BC04-F36C-4025-888A-663CCA6018C6}">
      <dgm:prSet phldrT="[Tekst]" custT="1"/>
      <dgm:spPr/>
      <dgm:t>
        <a:bodyPr/>
        <a:lstStyle/>
        <a:p>
          <a:r>
            <a:rPr lang="nl-NL" sz="1050" dirty="0"/>
            <a:t>Beleid</a:t>
          </a:r>
          <a:endParaRPr lang="nl-NL" sz="1000" dirty="0"/>
        </a:p>
      </dgm:t>
    </dgm:pt>
    <dgm:pt modelId="{927D9B53-D9C9-4718-A5B2-FA08426091F7}" type="parTrans" cxnId="{196F0913-A76D-4C7B-BEE8-48607AA7ECF0}">
      <dgm:prSet/>
      <dgm:spPr/>
      <dgm:t>
        <a:bodyPr/>
        <a:lstStyle/>
        <a:p>
          <a:endParaRPr lang="nl-NL" sz="800"/>
        </a:p>
      </dgm:t>
    </dgm:pt>
    <dgm:pt modelId="{97E46604-5FE3-44DC-8EDD-AFB679E8A482}" type="sibTrans" cxnId="{196F0913-A76D-4C7B-BEE8-48607AA7ECF0}">
      <dgm:prSet/>
      <dgm:spPr/>
      <dgm:t>
        <a:bodyPr/>
        <a:lstStyle/>
        <a:p>
          <a:endParaRPr lang="nl-NL" sz="800"/>
        </a:p>
      </dgm:t>
    </dgm:pt>
    <dgm:pt modelId="{EB4BF554-B6B8-4655-95D2-ED2BA96E1EF1}">
      <dgm:prSet custT="1"/>
      <dgm:spPr/>
      <dgm:t>
        <a:bodyPr/>
        <a:lstStyle/>
        <a:p>
          <a:r>
            <a:rPr lang="nl-NL" sz="900">
              <a:hlinkClick xmlns:r="http://schemas.openxmlformats.org/officeDocument/2006/relationships" r:id="rId1"/>
            </a:rPr>
            <a:t>VNG Cultuur </a:t>
          </a:r>
          <a:r>
            <a:rPr lang="nl-NL" sz="900" dirty="0">
              <a:hlinkClick xmlns:r="http://schemas.openxmlformats.org/officeDocument/2006/relationships" r:id="rId1"/>
            </a:rPr>
            <a:t>en sport </a:t>
          </a:r>
          <a:endParaRPr lang="nl-NL" sz="900" dirty="0"/>
        </a:p>
      </dgm:t>
    </dgm:pt>
    <dgm:pt modelId="{7CA358F7-C338-4BA1-BCBF-7D68BF527EA7}" type="parTrans" cxnId="{5D44578D-4C33-4C4B-89BA-B55168DEE6EF}">
      <dgm:prSet/>
      <dgm:spPr/>
      <dgm:t>
        <a:bodyPr/>
        <a:lstStyle/>
        <a:p>
          <a:endParaRPr lang="nl-NL"/>
        </a:p>
      </dgm:t>
    </dgm:pt>
    <dgm:pt modelId="{B781206A-35E8-4C05-8F4E-EE788B4F3D58}" type="sibTrans" cxnId="{5D44578D-4C33-4C4B-89BA-B55168DEE6EF}">
      <dgm:prSet/>
      <dgm:spPr/>
      <dgm:t>
        <a:bodyPr/>
        <a:lstStyle/>
        <a:p>
          <a:endParaRPr lang="nl-NL"/>
        </a:p>
      </dgm:t>
    </dgm:pt>
    <dgm:pt modelId="{E0558078-B36B-42F5-954C-2D481EC70244}">
      <dgm:prSet custT="1"/>
      <dgm:spPr/>
      <dgm:t>
        <a:bodyPr/>
        <a:lstStyle/>
        <a:p>
          <a:r>
            <a:rPr lang="nl-NL" sz="900" dirty="0">
              <a:hlinkClick xmlns:r="http://schemas.openxmlformats.org/officeDocument/2006/relationships" r:id="rId2"/>
            </a:rPr>
            <a:t>Raad </a:t>
          </a:r>
          <a:r>
            <a:rPr lang="nl-NL" sz="900">
              <a:hlinkClick xmlns:r="http://schemas.openxmlformats.org/officeDocument/2006/relationships" r:id="rId2"/>
            </a:rPr>
            <a:t>voor Cultuur</a:t>
          </a:r>
          <a:endParaRPr lang="nl-NL" sz="900" dirty="0"/>
        </a:p>
      </dgm:t>
    </dgm:pt>
    <dgm:pt modelId="{CCB813B5-B9BD-4FFD-845E-1C98B3A787F5}" type="parTrans" cxnId="{4D7F24FF-1608-40BA-A105-8B8F99AF76D5}">
      <dgm:prSet/>
      <dgm:spPr/>
      <dgm:t>
        <a:bodyPr/>
        <a:lstStyle/>
        <a:p>
          <a:endParaRPr lang="nl-NL"/>
        </a:p>
      </dgm:t>
    </dgm:pt>
    <dgm:pt modelId="{9414B5F3-F263-45B6-96DF-E5A043655E6A}" type="sibTrans" cxnId="{4D7F24FF-1608-40BA-A105-8B8F99AF76D5}">
      <dgm:prSet/>
      <dgm:spPr/>
      <dgm:t>
        <a:bodyPr/>
        <a:lstStyle/>
        <a:p>
          <a:endParaRPr lang="nl-NL"/>
        </a:p>
      </dgm:t>
    </dgm:pt>
    <dgm:pt modelId="{5B65960B-1A87-4C4E-A4D6-2008DC7292CB}">
      <dgm:prSet custT="1"/>
      <dgm:spPr/>
      <dgm:t>
        <a:bodyPr/>
        <a:lstStyle/>
        <a:p>
          <a:r>
            <a:rPr lang="en-US" sz="900" dirty="0"/>
            <a:t>Ministerie van OCW</a:t>
          </a:r>
          <a:endParaRPr lang="nl-NL" sz="900" dirty="0"/>
        </a:p>
      </dgm:t>
    </dgm:pt>
    <dgm:pt modelId="{A0B92BE0-C5D8-41F6-8B4F-83E311E551EF}" type="parTrans" cxnId="{1C6CD1DD-0482-4AB2-996E-830E1DA62048}">
      <dgm:prSet/>
      <dgm:spPr/>
      <dgm:t>
        <a:bodyPr/>
        <a:lstStyle/>
        <a:p>
          <a:endParaRPr lang="nl-NL"/>
        </a:p>
      </dgm:t>
    </dgm:pt>
    <dgm:pt modelId="{EBF9B767-72D3-45FC-9484-9BB259D8BA12}" type="sibTrans" cxnId="{1C6CD1DD-0482-4AB2-996E-830E1DA62048}">
      <dgm:prSet/>
      <dgm:spPr/>
      <dgm:t>
        <a:bodyPr/>
        <a:lstStyle/>
        <a:p>
          <a:endParaRPr lang="nl-NL"/>
        </a:p>
      </dgm:t>
    </dgm:pt>
    <dgm:pt modelId="{608283A4-4B3E-4FD7-8B93-CF270FFE1E20}">
      <dgm:prSet/>
      <dgm:spPr/>
      <dgm:t>
        <a:bodyPr/>
        <a:lstStyle/>
        <a:p>
          <a:r>
            <a:rPr lang="nl-NL" dirty="0"/>
            <a:t>Gemeenten</a:t>
          </a:r>
        </a:p>
      </dgm:t>
    </dgm:pt>
    <dgm:pt modelId="{58E68A54-8B23-45D3-82AD-DEACBA6E99B2}" type="parTrans" cxnId="{290C71E8-7D3E-45DD-9E02-9C1BE5C2D1A7}">
      <dgm:prSet/>
      <dgm:spPr/>
      <dgm:t>
        <a:bodyPr/>
        <a:lstStyle/>
        <a:p>
          <a:endParaRPr lang="nl-NL"/>
        </a:p>
      </dgm:t>
    </dgm:pt>
    <dgm:pt modelId="{416B370F-E498-4F7F-B67E-4A72845C56DA}" type="sibTrans" cxnId="{290C71E8-7D3E-45DD-9E02-9C1BE5C2D1A7}">
      <dgm:prSet/>
      <dgm:spPr/>
      <dgm:t>
        <a:bodyPr/>
        <a:lstStyle/>
        <a:p>
          <a:endParaRPr lang="nl-NL"/>
        </a:p>
      </dgm:t>
    </dgm:pt>
    <dgm:pt modelId="{261E68DF-1CB9-4F31-BD33-F1CD082947F7}" type="pres">
      <dgm:prSet presAssocID="{700DB372-1AF6-4265-959A-4E9397ACBD1B}" presName="cycle" presStyleCnt="0">
        <dgm:presLayoutVars>
          <dgm:chMax val="1"/>
          <dgm:dir/>
          <dgm:animLvl val="ctr"/>
          <dgm:resizeHandles val="exact"/>
        </dgm:presLayoutVars>
      </dgm:prSet>
      <dgm:spPr/>
    </dgm:pt>
    <dgm:pt modelId="{BC25891B-CCF6-4B2C-9AA3-97C59AD35468}" type="pres">
      <dgm:prSet presAssocID="{51C8BC04-F36C-4025-888A-663CCA6018C6}" presName="centerShape" presStyleLbl="node0" presStyleIdx="0" presStyleCnt="1" custScaleX="116277" custScaleY="87378" custLinFactNeighborX="-1659" custLinFactNeighborY="0"/>
      <dgm:spPr/>
    </dgm:pt>
    <dgm:pt modelId="{FEF8D249-E8F3-46E6-8F04-5D90A6497458}" type="pres">
      <dgm:prSet presAssocID="{A0B92BE0-C5D8-41F6-8B4F-83E311E551EF}" presName="Name9" presStyleLbl="parChTrans1D2" presStyleIdx="0" presStyleCnt="4"/>
      <dgm:spPr/>
    </dgm:pt>
    <dgm:pt modelId="{194F32B4-FB17-4ABB-9B6D-8B42CEDA84E0}" type="pres">
      <dgm:prSet presAssocID="{A0B92BE0-C5D8-41F6-8B4F-83E311E551EF}" presName="connTx" presStyleLbl="parChTrans1D2" presStyleIdx="0" presStyleCnt="4"/>
      <dgm:spPr/>
    </dgm:pt>
    <dgm:pt modelId="{30E11989-D82A-4410-AF07-0E4D68AF21EF}" type="pres">
      <dgm:prSet presAssocID="{5B65960B-1A87-4C4E-A4D6-2008DC7292CB}" presName="node" presStyleLbl="node1" presStyleIdx="0" presStyleCnt="4">
        <dgm:presLayoutVars>
          <dgm:bulletEnabled val="1"/>
        </dgm:presLayoutVars>
      </dgm:prSet>
      <dgm:spPr/>
    </dgm:pt>
    <dgm:pt modelId="{3710080B-5C50-4906-8B87-2A0F65536D5F}" type="pres">
      <dgm:prSet presAssocID="{58E68A54-8B23-45D3-82AD-DEACBA6E99B2}" presName="Name9" presStyleLbl="parChTrans1D2" presStyleIdx="1" presStyleCnt="4"/>
      <dgm:spPr/>
    </dgm:pt>
    <dgm:pt modelId="{766E3FD6-DF89-4ECA-9A1D-C0FF48F7E53F}" type="pres">
      <dgm:prSet presAssocID="{58E68A54-8B23-45D3-82AD-DEACBA6E99B2}" presName="connTx" presStyleLbl="parChTrans1D2" presStyleIdx="1" presStyleCnt="4"/>
      <dgm:spPr/>
    </dgm:pt>
    <dgm:pt modelId="{B64C4DA9-8BB5-4E47-888D-90097110B7EB}" type="pres">
      <dgm:prSet presAssocID="{608283A4-4B3E-4FD7-8B93-CF270FFE1E20}" presName="node" presStyleLbl="node1" presStyleIdx="1" presStyleCnt="4">
        <dgm:presLayoutVars>
          <dgm:bulletEnabled val="1"/>
        </dgm:presLayoutVars>
      </dgm:prSet>
      <dgm:spPr/>
    </dgm:pt>
    <dgm:pt modelId="{8CF6F16D-A3EA-476A-A785-B3F48E644CB3}" type="pres">
      <dgm:prSet presAssocID="{CCB813B5-B9BD-4FFD-845E-1C98B3A787F5}" presName="Name9" presStyleLbl="parChTrans1D2" presStyleIdx="2" presStyleCnt="4"/>
      <dgm:spPr/>
    </dgm:pt>
    <dgm:pt modelId="{98523A81-A25C-4FA1-A99C-F56DB8512983}" type="pres">
      <dgm:prSet presAssocID="{CCB813B5-B9BD-4FFD-845E-1C98B3A787F5}" presName="connTx" presStyleLbl="parChTrans1D2" presStyleIdx="2" presStyleCnt="4"/>
      <dgm:spPr/>
    </dgm:pt>
    <dgm:pt modelId="{361088AF-5BDF-4D05-87C1-58CEE5726FD3}" type="pres">
      <dgm:prSet presAssocID="{E0558078-B36B-42F5-954C-2D481EC70244}" presName="node" presStyleLbl="node1" presStyleIdx="2" presStyleCnt="4">
        <dgm:presLayoutVars>
          <dgm:bulletEnabled val="1"/>
        </dgm:presLayoutVars>
      </dgm:prSet>
      <dgm:spPr/>
    </dgm:pt>
    <dgm:pt modelId="{2B7383DF-0154-4772-9A21-C64453F582B9}" type="pres">
      <dgm:prSet presAssocID="{7CA358F7-C338-4BA1-BCBF-7D68BF527EA7}" presName="Name9" presStyleLbl="parChTrans1D2" presStyleIdx="3" presStyleCnt="4"/>
      <dgm:spPr/>
    </dgm:pt>
    <dgm:pt modelId="{C4CAC4F4-39F2-4B30-9C74-B3F2C3784FA1}" type="pres">
      <dgm:prSet presAssocID="{7CA358F7-C338-4BA1-BCBF-7D68BF527EA7}" presName="connTx" presStyleLbl="parChTrans1D2" presStyleIdx="3" presStyleCnt="4"/>
      <dgm:spPr/>
    </dgm:pt>
    <dgm:pt modelId="{9780580F-5F8F-4105-8F33-4616EB7CE86B}" type="pres">
      <dgm:prSet presAssocID="{EB4BF554-B6B8-4655-95D2-ED2BA96E1EF1}" presName="node" presStyleLbl="node1" presStyleIdx="3" presStyleCnt="4">
        <dgm:presLayoutVars>
          <dgm:bulletEnabled val="1"/>
        </dgm:presLayoutVars>
      </dgm:prSet>
      <dgm:spPr/>
    </dgm:pt>
  </dgm:ptLst>
  <dgm:cxnLst>
    <dgm:cxn modelId="{49CD7B00-4662-47A1-B2DE-643775ED6294}" type="presOf" srcId="{58E68A54-8B23-45D3-82AD-DEACBA6E99B2}" destId="{766E3FD6-DF89-4ECA-9A1D-C0FF48F7E53F}" srcOrd="1" destOrd="0" presId="urn:microsoft.com/office/officeart/2005/8/layout/radial1"/>
    <dgm:cxn modelId="{AAB13107-2234-440C-9351-E77050537A07}" type="presOf" srcId="{CCB813B5-B9BD-4FFD-845E-1C98B3A787F5}" destId="{8CF6F16D-A3EA-476A-A785-B3F48E644CB3}" srcOrd="0" destOrd="0" presId="urn:microsoft.com/office/officeart/2005/8/layout/radial1"/>
    <dgm:cxn modelId="{196F0913-A76D-4C7B-BEE8-48607AA7ECF0}" srcId="{700DB372-1AF6-4265-959A-4E9397ACBD1B}" destId="{51C8BC04-F36C-4025-888A-663CCA6018C6}" srcOrd="0" destOrd="0" parTransId="{927D9B53-D9C9-4718-A5B2-FA08426091F7}" sibTransId="{97E46604-5FE3-44DC-8EDD-AFB679E8A482}"/>
    <dgm:cxn modelId="{41881D1E-C837-4460-ABB1-6AF71A89A332}" type="presOf" srcId="{51C8BC04-F36C-4025-888A-663CCA6018C6}" destId="{BC25891B-CCF6-4B2C-9AA3-97C59AD35468}" srcOrd="0" destOrd="0" presId="urn:microsoft.com/office/officeart/2005/8/layout/radial1"/>
    <dgm:cxn modelId="{855EE533-2C17-4D6A-BD3F-B52702B37EBF}" type="presOf" srcId="{58E68A54-8B23-45D3-82AD-DEACBA6E99B2}" destId="{3710080B-5C50-4906-8B87-2A0F65536D5F}" srcOrd="0" destOrd="0" presId="urn:microsoft.com/office/officeart/2005/8/layout/radial1"/>
    <dgm:cxn modelId="{1AFB7235-31B1-4208-8790-F3C470BC7D5F}" type="presOf" srcId="{608283A4-4B3E-4FD7-8B93-CF270FFE1E20}" destId="{B64C4DA9-8BB5-4E47-888D-90097110B7EB}" srcOrd="0" destOrd="0" presId="urn:microsoft.com/office/officeart/2005/8/layout/radial1"/>
    <dgm:cxn modelId="{4D836F43-AA1C-492E-B2F9-9A781199CA72}" type="presOf" srcId="{CCB813B5-B9BD-4FFD-845E-1C98B3A787F5}" destId="{98523A81-A25C-4FA1-A99C-F56DB8512983}" srcOrd="1" destOrd="0" presId="urn:microsoft.com/office/officeart/2005/8/layout/radial1"/>
    <dgm:cxn modelId="{50893F55-B204-434B-90BD-57B7F9ADAA1A}" type="presOf" srcId="{EB4BF554-B6B8-4655-95D2-ED2BA96E1EF1}" destId="{9780580F-5F8F-4105-8F33-4616EB7CE86B}" srcOrd="0" destOrd="0" presId="urn:microsoft.com/office/officeart/2005/8/layout/radial1"/>
    <dgm:cxn modelId="{24B6367C-E069-42C8-A4CC-51D977ADB9FE}" type="presOf" srcId="{A0B92BE0-C5D8-41F6-8B4F-83E311E551EF}" destId="{FEF8D249-E8F3-46E6-8F04-5D90A6497458}" srcOrd="0" destOrd="0" presId="urn:microsoft.com/office/officeart/2005/8/layout/radial1"/>
    <dgm:cxn modelId="{5D44578D-4C33-4C4B-89BA-B55168DEE6EF}" srcId="{51C8BC04-F36C-4025-888A-663CCA6018C6}" destId="{EB4BF554-B6B8-4655-95D2-ED2BA96E1EF1}" srcOrd="3" destOrd="0" parTransId="{7CA358F7-C338-4BA1-BCBF-7D68BF527EA7}" sibTransId="{B781206A-35E8-4C05-8F4E-EE788B4F3D58}"/>
    <dgm:cxn modelId="{41912498-900C-4AEE-BD9A-DBDC1AD14207}" type="presOf" srcId="{700DB372-1AF6-4265-959A-4E9397ACBD1B}" destId="{261E68DF-1CB9-4F31-BD33-F1CD082947F7}" srcOrd="0" destOrd="0" presId="urn:microsoft.com/office/officeart/2005/8/layout/radial1"/>
    <dgm:cxn modelId="{E37101A8-E612-4D2A-A8D7-B7F78957D709}" type="presOf" srcId="{A0B92BE0-C5D8-41F6-8B4F-83E311E551EF}" destId="{194F32B4-FB17-4ABB-9B6D-8B42CEDA84E0}" srcOrd="1" destOrd="0" presId="urn:microsoft.com/office/officeart/2005/8/layout/radial1"/>
    <dgm:cxn modelId="{56D45CC6-883A-4FE9-8442-EADE21A10678}" type="presOf" srcId="{E0558078-B36B-42F5-954C-2D481EC70244}" destId="{361088AF-5BDF-4D05-87C1-58CEE5726FD3}" srcOrd="0" destOrd="0" presId="urn:microsoft.com/office/officeart/2005/8/layout/radial1"/>
    <dgm:cxn modelId="{C0D66BCF-555A-4F8F-9174-A8F63B33CB27}" type="presOf" srcId="{7CA358F7-C338-4BA1-BCBF-7D68BF527EA7}" destId="{2B7383DF-0154-4772-9A21-C64453F582B9}" srcOrd="0" destOrd="0" presId="urn:microsoft.com/office/officeart/2005/8/layout/radial1"/>
    <dgm:cxn modelId="{1C6CD1DD-0482-4AB2-996E-830E1DA62048}" srcId="{51C8BC04-F36C-4025-888A-663CCA6018C6}" destId="{5B65960B-1A87-4C4E-A4D6-2008DC7292CB}" srcOrd="0" destOrd="0" parTransId="{A0B92BE0-C5D8-41F6-8B4F-83E311E551EF}" sibTransId="{EBF9B767-72D3-45FC-9484-9BB259D8BA12}"/>
    <dgm:cxn modelId="{E2ABFDE7-08D7-41DB-AA30-97649A134C51}" type="presOf" srcId="{7CA358F7-C338-4BA1-BCBF-7D68BF527EA7}" destId="{C4CAC4F4-39F2-4B30-9C74-B3F2C3784FA1}" srcOrd="1" destOrd="0" presId="urn:microsoft.com/office/officeart/2005/8/layout/radial1"/>
    <dgm:cxn modelId="{290C71E8-7D3E-45DD-9E02-9C1BE5C2D1A7}" srcId="{51C8BC04-F36C-4025-888A-663CCA6018C6}" destId="{608283A4-4B3E-4FD7-8B93-CF270FFE1E20}" srcOrd="1" destOrd="0" parTransId="{58E68A54-8B23-45D3-82AD-DEACBA6E99B2}" sibTransId="{416B370F-E498-4F7F-B67E-4A72845C56DA}"/>
    <dgm:cxn modelId="{606C84FD-B7C4-487E-93EC-8ACD89AA4EA8}" type="presOf" srcId="{5B65960B-1A87-4C4E-A4D6-2008DC7292CB}" destId="{30E11989-D82A-4410-AF07-0E4D68AF21EF}" srcOrd="0" destOrd="0" presId="urn:microsoft.com/office/officeart/2005/8/layout/radial1"/>
    <dgm:cxn modelId="{4D7F24FF-1608-40BA-A105-8B8F99AF76D5}" srcId="{51C8BC04-F36C-4025-888A-663CCA6018C6}" destId="{E0558078-B36B-42F5-954C-2D481EC70244}" srcOrd="2" destOrd="0" parTransId="{CCB813B5-B9BD-4FFD-845E-1C98B3A787F5}" sibTransId="{9414B5F3-F263-45B6-96DF-E5A043655E6A}"/>
    <dgm:cxn modelId="{AE1ABB48-5A2B-48B4-838F-8929C2129B3C}" type="presParOf" srcId="{261E68DF-1CB9-4F31-BD33-F1CD082947F7}" destId="{BC25891B-CCF6-4B2C-9AA3-97C59AD35468}" srcOrd="0" destOrd="0" presId="urn:microsoft.com/office/officeart/2005/8/layout/radial1"/>
    <dgm:cxn modelId="{237E4761-7D2D-4515-A934-43E27E4D3D30}" type="presParOf" srcId="{261E68DF-1CB9-4F31-BD33-F1CD082947F7}" destId="{FEF8D249-E8F3-46E6-8F04-5D90A6497458}" srcOrd="1" destOrd="0" presId="urn:microsoft.com/office/officeart/2005/8/layout/radial1"/>
    <dgm:cxn modelId="{83E5B501-F2FE-4E05-8064-63239EC79C37}" type="presParOf" srcId="{FEF8D249-E8F3-46E6-8F04-5D90A6497458}" destId="{194F32B4-FB17-4ABB-9B6D-8B42CEDA84E0}" srcOrd="0" destOrd="0" presId="urn:microsoft.com/office/officeart/2005/8/layout/radial1"/>
    <dgm:cxn modelId="{BFB9001B-DDD2-4473-B92F-C4103DB94E0F}" type="presParOf" srcId="{261E68DF-1CB9-4F31-BD33-F1CD082947F7}" destId="{30E11989-D82A-4410-AF07-0E4D68AF21EF}" srcOrd="2" destOrd="0" presId="urn:microsoft.com/office/officeart/2005/8/layout/radial1"/>
    <dgm:cxn modelId="{FAF86B6A-22B9-4990-A4FA-840CD69F9EE6}" type="presParOf" srcId="{261E68DF-1CB9-4F31-BD33-F1CD082947F7}" destId="{3710080B-5C50-4906-8B87-2A0F65536D5F}" srcOrd="3" destOrd="0" presId="urn:microsoft.com/office/officeart/2005/8/layout/radial1"/>
    <dgm:cxn modelId="{23B961A0-14EB-4221-9FB6-A706861048C3}" type="presParOf" srcId="{3710080B-5C50-4906-8B87-2A0F65536D5F}" destId="{766E3FD6-DF89-4ECA-9A1D-C0FF48F7E53F}" srcOrd="0" destOrd="0" presId="urn:microsoft.com/office/officeart/2005/8/layout/radial1"/>
    <dgm:cxn modelId="{7346E175-A04C-4D43-8528-3447C044A3E2}" type="presParOf" srcId="{261E68DF-1CB9-4F31-BD33-F1CD082947F7}" destId="{B64C4DA9-8BB5-4E47-888D-90097110B7EB}" srcOrd="4" destOrd="0" presId="urn:microsoft.com/office/officeart/2005/8/layout/radial1"/>
    <dgm:cxn modelId="{5114F7AB-0E6B-42B7-8917-0C8522410DDE}" type="presParOf" srcId="{261E68DF-1CB9-4F31-BD33-F1CD082947F7}" destId="{8CF6F16D-A3EA-476A-A785-B3F48E644CB3}" srcOrd="5" destOrd="0" presId="urn:microsoft.com/office/officeart/2005/8/layout/radial1"/>
    <dgm:cxn modelId="{A07DB33D-D850-4B9B-BEE7-FE0C88E6DB1E}" type="presParOf" srcId="{8CF6F16D-A3EA-476A-A785-B3F48E644CB3}" destId="{98523A81-A25C-4FA1-A99C-F56DB8512983}" srcOrd="0" destOrd="0" presId="urn:microsoft.com/office/officeart/2005/8/layout/radial1"/>
    <dgm:cxn modelId="{B95B23AE-5A58-4E35-9739-F0D324196D51}" type="presParOf" srcId="{261E68DF-1CB9-4F31-BD33-F1CD082947F7}" destId="{361088AF-5BDF-4D05-87C1-58CEE5726FD3}" srcOrd="6" destOrd="0" presId="urn:microsoft.com/office/officeart/2005/8/layout/radial1"/>
    <dgm:cxn modelId="{F66B7E5F-3392-4996-A78B-28BBDB027D0F}" type="presParOf" srcId="{261E68DF-1CB9-4F31-BD33-F1CD082947F7}" destId="{2B7383DF-0154-4772-9A21-C64453F582B9}" srcOrd="7" destOrd="0" presId="urn:microsoft.com/office/officeart/2005/8/layout/radial1"/>
    <dgm:cxn modelId="{073273F2-011C-438B-A29B-EB2FB66CF245}" type="presParOf" srcId="{2B7383DF-0154-4772-9A21-C64453F582B9}" destId="{C4CAC4F4-39F2-4B30-9C74-B3F2C3784FA1}" srcOrd="0" destOrd="0" presId="urn:microsoft.com/office/officeart/2005/8/layout/radial1"/>
    <dgm:cxn modelId="{2FBBA899-2566-490B-BD60-1C3CB9424EA0}" type="presParOf" srcId="{261E68DF-1CB9-4F31-BD33-F1CD082947F7}" destId="{9780580F-5F8F-4105-8F33-4616EB7CE86B}" srcOrd="8" destOrd="0" presId="urn:microsoft.com/office/officeart/2005/8/layout/radial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700DB372-1AF6-4265-959A-4E9397ACBD1B}" type="doc">
      <dgm:prSet loTypeId="urn:microsoft.com/office/officeart/2005/8/layout/radial1" loCatId="relationship" qsTypeId="urn:microsoft.com/office/officeart/2005/8/quickstyle/simple5" qsCatId="simple" csTypeId="urn:microsoft.com/office/officeart/2005/8/colors/accent3_1" csCatId="accent3" phldr="1"/>
      <dgm:spPr/>
      <dgm:t>
        <a:bodyPr/>
        <a:lstStyle/>
        <a:p>
          <a:endParaRPr lang="nl-NL"/>
        </a:p>
      </dgm:t>
    </dgm:pt>
    <dgm:pt modelId="{51C8BC04-F36C-4025-888A-663CCA6018C6}">
      <dgm:prSet phldrT="[Tekst]" custT="1"/>
      <dgm:spPr/>
      <dgm:t>
        <a:bodyPr/>
        <a:lstStyle/>
        <a:p>
          <a:r>
            <a:rPr lang="nl-NL" sz="1000" dirty="0"/>
            <a:t>Professionals</a:t>
          </a:r>
          <a:endParaRPr lang="nl-NL" sz="900" dirty="0"/>
        </a:p>
      </dgm:t>
    </dgm:pt>
    <dgm:pt modelId="{927D9B53-D9C9-4718-A5B2-FA08426091F7}" type="parTrans" cxnId="{196F0913-A76D-4C7B-BEE8-48607AA7ECF0}">
      <dgm:prSet/>
      <dgm:spPr/>
      <dgm:t>
        <a:bodyPr/>
        <a:lstStyle/>
        <a:p>
          <a:endParaRPr lang="nl-NL" sz="800"/>
        </a:p>
      </dgm:t>
    </dgm:pt>
    <dgm:pt modelId="{97E46604-5FE3-44DC-8EDD-AFB679E8A482}" type="sibTrans" cxnId="{196F0913-A76D-4C7B-BEE8-48607AA7ECF0}">
      <dgm:prSet/>
      <dgm:spPr/>
      <dgm:t>
        <a:bodyPr/>
        <a:lstStyle/>
        <a:p>
          <a:endParaRPr lang="nl-NL" sz="800"/>
        </a:p>
      </dgm:t>
    </dgm:pt>
    <dgm:pt modelId="{64DFA624-B858-4ED8-A112-BEC0946457F5}">
      <dgm:prSet custT="1"/>
      <dgm:spPr/>
      <dgm:t>
        <a:bodyPr/>
        <a:lstStyle/>
        <a:p>
          <a:r>
            <a:rPr lang="nl-NL" sz="800">
              <a:hlinkClick xmlns:r="http://schemas.openxmlformats.org/officeDocument/2006/relationships" r:id="rId1"/>
            </a:rPr>
            <a:t>Expertise-centrum vakdidactiek Kunsttheorie </a:t>
          </a:r>
          <a:endParaRPr lang="nl-NL" sz="600" dirty="0"/>
        </a:p>
      </dgm:t>
    </dgm:pt>
    <dgm:pt modelId="{1F41894B-4BC6-48D8-B86C-166B6E7F3594}" type="parTrans" cxnId="{8D61954D-5AC3-4BF9-BC83-B16DD1B6C6DB}">
      <dgm:prSet custT="1"/>
      <dgm:spPr/>
      <dgm:t>
        <a:bodyPr/>
        <a:lstStyle/>
        <a:p>
          <a:endParaRPr lang="nl-NL" sz="800"/>
        </a:p>
      </dgm:t>
    </dgm:pt>
    <dgm:pt modelId="{8C8E85E4-DA4A-4FF0-B952-8E2688206157}" type="sibTrans" cxnId="{8D61954D-5AC3-4BF9-BC83-B16DD1B6C6DB}">
      <dgm:prSet/>
      <dgm:spPr/>
      <dgm:t>
        <a:bodyPr/>
        <a:lstStyle/>
        <a:p>
          <a:endParaRPr lang="nl-NL" sz="800"/>
        </a:p>
      </dgm:t>
    </dgm:pt>
    <dgm:pt modelId="{67708675-BC65-4A1A-97F3-77FFF921DF57}">
      <dgm:prSet custT="1"/>
      <dgm:spPr/>
      <dgm:t>
        <a:bodyPr/>
        <a:lstStyle/>
        <a:p>
          <a:r>
            <a:rPr lang="nl-NL" sz="900" dirty="0">
              <a:hlinkClick xmlns:r="http://schemas.openxmlformats.org/officeDocument/2006/relationships" r:id="rId2"/>
            </a:rPr>
            <a:t>LKCA</a:t>
          </a:r>
          <a:br>
            <a:rPr lang="nl-NL" sz="1100" dirty="0"/>
          </a:br>
          <a:r>
            <a:rPr lang="nl-NL" sz="700" dirty="0"/>
            <a:t>Landelijk Kennisinstituut Cultuureducatie en Amateurkunst </a:t>
          </a:r>
          <a:endParaRPr lang="nl-NL" sz="1100" dirty="0"/>
        </a:p>
      </dgm:t>
    </dgm:pt>
    <dgm:pt modelId="{09598E81-B6A6-4048-B6B8-2EF912F6EB9B}" type="parTrans" cxnId="{68E2AD74-082E-4FB9-B803-0B0ED0E9CA70}">
      <dgm:prSet custT="1"/>
      <dgm:spPr/>
      <dgm:t>
        <a:bodyPr/>
        <a:lstStyle/>
        <a:p>
          <a:endParaRPr lang="nl-NL" sz="800"/>
        </a:p>
      </dgm:t>
    </dgm:pt>
    <dgm:pt modelId="{436F12F5-E24F-4810-9D8B-A8EDF48EA1BA}" type="sibTrans" cxnId="{68E2AD74-082E-4FB9-B803-0B0ED0E9CA70}">
      <dgm:prSet/>
      <dgm:spPr/>
      <dgm:t>
        <a:bodyPr/>
        <a:lstStyle/>
        <a:p>
          <a:endParaRPr lang="nl-NL" sz="800"/>
        </a:p>
      </dgm:t>
    </dgm:pt>
    <dgm:pt modelId="{25A59B53-C062-440B-832B-C11402A4B6BF}">
      <dgm:prSet custT="1"/>
      <dgm:spPr/>
      <dgm:t>
        <a:bodyPr/>
        <a:lstStyle/>
        <a:p>
          <a:r>
            <a:rPr lang="nl-NL" sz="800" dirty="0"/>
            <a:t>Verenigingen onderwijs en cultuur zoals </a:t>
          </a:r>
          <a:br>
            <a:rPr lang="nl-NL" sz="800" dirty="0"/>
          </a:br>
          <a:r>
            <a:rPr lang="nl-NL" sz="700" dirty="0">
              <a:hlinkClick xmlns:r="http://schemas.openxmlformats.org/officeDocument/2006/relationships" r:id="rId3"/>
            </a:rPr>
            <a:t>VLS</a:t>
          </a:r>
          <a:r>
            <a:rPr lang="nl-NL" sz="700" dirty="0"/>
            <a:t>, </a:t>
          </a:r>
          <a:r>
            <a:rPr lang="nl-NL" sz="700" dirty="0">
              <a:hlinkClick xmlns:r="http://schemas.openxmlformats.org/officeDocument/2006/relationships" r:id="rId4"/>
            </a:rPr>
            <a:t>VONKC</a:t>
          </a:r>
          <a:r>
            <a:rPr lang="nl-NL" sz="700" dirty="0"/>
            <a:t>, </a:t>
          </a:r>
          <a:r>
            <a:rPr lang="nl-NL" sz="700" dirty="0">
              <a:hlinkClick xmlns:r="http://schemas.openxmlformats.org/officeDocument/2006/relationships" r:id="rId5"/>
            </a:rPr>
            <a:t>Cultuurconnectie</a:t>
          </a:r>
          <a:r>
            <a:rPr lang="nl-NL" sz="700" dirty="0"/>
            <a:t>  </a:t>
          </a:r>
          <a:endParaRPr lang="nl-NL" sz="800" dirty="0"/>
        </a:p>
      </dgm:t>
    </dgm:pt>
    <dgm:pt modelId="{E6C15A09-48A6-4453-BF35-CC9171F313DA}" type="parTrans" cxnId="{FFDAF731-4702-4546-BCA6-7A2937AD152A}">
      <dgm:prSet/>
      <dgm:spPr/>
      <dgm:t>
        <a:bodyPr/>
        <a:lstStyle/>
        <a:p>
          <a:endParaRPr lang="nl-NL"/>
        </a:p>
      </dgm:t>
    </dgm:pt>
    <dgm:pt modelId="{4559C5E9-8553-4C63-9996-06C2816F7649}" type="sibTrans" cxnId="{FFDAF731-4702-4546-BCA6-7A2937AD152A}">
      <dgm:prSet/>
      <dgm:spPr/>
      <dgm:t>
        <a:bodyPr/>
        <a:lstStyle/>
        <a:p>
          <a:endParaRPr lang="nl-NL"/>
        </a:p>
      </dgm:t>
    </dgm:pt>
    <dgm:pt modelId="{440AF7B8-AC64-495C-AF4E-8AACBB388A69}">
      <dgm:prSet custT="1"/>
      <dgm:spPr/>
      <dgm:t>
        <a:bodyPr/>
        <a:lstStyle/>
        <a:p>
          <a:r>
            <a:rPr lang="nl-NL" sz="800" dirty="0"/>
            <a:t>Hogescholen voor de Kunsten</a:t>
          </a:r>
        </a:p>
      </dgm:t>
    </dgm:pt>
    <dgm:pt modelId="{36D15391-AB8D-4715-ABBA-39B56F33E5CC}" type="parTrans" cxnId="{C6F42A06-48FD-4CAC-B686-172476F55DB4}">
      <dgm:prSet/>
      <dgm:spPr/>
      <dgm:t>
        <a:bodyPr/>
        <a:lstStyle/>
        <a:p>
          <a:endParaRPr lang="nl-NL"/>
        </a:p>
      </dgm:t>
    </dgm:pt>
    <dgm:pt modelId="{498AFE0C-E0C7-4DD5-A666-6016FF36AF5D}" type="sibTrans" cxnId="{C6F42A06-48FD-4CAC-B686-172476F55DB4}">
      <dgm:prSet/>
      <dgm:spPr/>
      <dgm:t>
        <a:bodyPr/>
        <a:lstStyle/>
        <a:p>
          <a:endParaRPr lang="nl-NL"/>
        </a:p>
      </dgm:t>
    </dgm:pt>
    <dgm:pt modelId="{CD55D315-5D32-475C-8B78-7BF4962570CD}">
      <dgm:prSet custT="1"/>
      <dgm:spPr/>
      <dgm:t>
        <a:bodyPr/>
        <a:lstStyle/>
        <a:p>
          <a:r>
            <a:rPr lang="nl-NL" sz="800">
              <a:hlinkClick xmlns:r="http://schemas.openxmlformats.org/officeDocument/2006/relationships" r:id="rId6"/>
            </a:rPr>
            <a:t>Méér Muziek </a:t>
          </a:r>
          <a:r>
            <a:rPr lang="nl-NL" sz="800" dirty="0">
              <a:hlinkClick xmlns:r="http://schemas.openxmlformats.org/officeDocument/2006/relationships" r:id="rId6"/>
            </a:rPr>
            <a:t>in </a:t>
          </a:r>
          <a:r>
            <a:rPr lang="nl-NL" sz="800">
              <a:hlinkClick xmlns:r="http://schemas.openxmlformats.org/officeDocument/2006/relationships" r:id="rId6"/>
            </a:rPr>
            <a:t>de Klas</a:t>
          </a:r>
          <a:endParaRPr lang="nl-NL" sz="800" dirty="0"/>
        </a:p>
      </dgm:t>
    </dgm:pt>
    <dgm:pt modelId="{B46D79B8-F226-4519-B51C-CBD4F007D8CD}" type="parTrans" cxnId="{B80A2237-5903-49BC-B309-76335642F693}">
      <dgm:prSet/>
      <dgm:spPr/>
      <dgm:t>
        <a:bodyPr/>
        <a:lstStyle/>
        <a:p>
          <a:endParaRPr lang="nl-NL"/>
        </a:p>
      </dgm:t>
    </dgm:pt>
    <dgm:pt modelId="{3C49B39A-D3F5-48FA-B459-3CA7363CF3CE}" type="sibTrans" cxnId="{B80A2237-5903-49BC-B309-76335642F693}">
      <dgm:prSet/>
      <dgm:spPr/>
      <dgm:t>
        <a:bodyPr/>
        <a:lstStyle/>
        <a:p>
          <a:endParaRPr lang="nl-NL"/>
        </a:p>
      </dgm:t>
    </dgm:pt>
    <dgm:pt modelId="{84063B89-67A8-42B7-8085-85B67DCB0B91}">
      <dgm:prSet custT="1"/>
      <dgm:spPr/>
      <dgm:t>
        <a:bodyPr/>
        <a:lstStyle/>
        <a:p>
          <a:r>
            <a:rPr lang="nl-NL" sz="900">
              <a:hlinkClick xmlns:r="http://schemas.openxmlformats.org/officeDocument/2006/relationships" r:id="rId7"/>
            </a:rPr>
            <a:t>Federatie Cultuur</a:t>
          </a:r>
          <a:endParaRPr lang="nl-NL" sz="900" dirty="0"/>
        </a:p>
      </dgm:t>
    </dgm:pt>
    <dgm:pt modelId="{B210BE06-F692-4A8E-B281-353DE7DEF8DD}" type="parTrans" cxnId="{B3DFCAAA-F372-4D07-B34D-07969DD85CE9}">
      <dgm:prSet/>
      <dgm:spPr/>
      <dgm:t>
        <a:bodyPr/>
        <a:lstStyle/>
        <a:p>
          <a:endParaRPr lang="nl-NL"/>
        </a:p>
      </dgm:t>
    </dgm:pt>
    <dgm:pt modelId="{17B77298-5FC0-47B0-A521-B83BD30F47E1}" type="sibTrans" cxnId="{B3DFCAAA-F372-4D07-B34D-07969DD85CE9}">
      <dgm:prSet/>
      <dgm:spPr/>
      <dgm:t>
        <a:bodyPr/>
        <a:lstStyle/>
        <a:p>
          <a:endParaRPr lang="nl-NL"/>
        </a:p>
      </dgm:t>
    </dgm:pt>
    <dgm:pt modelId="{689A73B5-561C-4372-936A-33DCCCE9CDB4}">
      <dgm:prSet custT="1"/>
      <dgm:spPr/>
      <dgm:t>
        <a:bodyPr/>
        <a:lstStyle/>
        <a:p>
          <a:r>
            <a:rPr lang="nl-NL" sz="800" dirty="0">
              <a:hlinkClick xmlns:r="http://schemas.openxmlformats.org/officeDocument/2006/relationships" r:id="rId8"/>
            </a:rPr>
            <a:t>Nederlandse Associatie voor </a:t>
          </a:r>
          <a:r>
            <a:rPr lang="nl-NL" sz="800" dirty="0" err="1">
              <a:hlinkClick xmlns:r="http://schemas.openxmlformats.org/officeDocument/2006/relationships" r:id="rId8"/>
            </a:rPr>
            <a:t>Podium-kunsten</a:t>
          </a:r>
          <a:endParaRPr lang="nl-NL" sz="800" dirty="0"/>
        </a:p>
      </dgm:t>
    </dgm:pt>
    <dgm:pt modelId="{3A2BCC5B-50C9-453F-B509-44634AA7AA05}" type="parTrans" cxnId="{82F73B85-2765-4632-A986-89B29A5B8971}">
      <dgm:prSet/>
      <dgm:spPr/>
      <dgm:t>
        <a:bodyPr/>
        <a:lstStyle/>
        <a:p>
          <a:endParaRPr lang="nl-NL"/>
        </a:p>
      </dgm:t>
    </dgm:pt>
    <dgm:pt modelId="{CE7F13E6-9E38-48E5-AF01-CB0FA3CDEEF1}" type="sibTrans" cxnId="{82F73B85-2765-4632-A986-89B29A5B8971}">
      <dgm:prSet/>
      <dgm:spPr/>
      <dgm:t>
        <a:bodyPr/>
        <a:lstStyle/>
        <a:p>
          <a:endParaRPr lang="nl-NL"/>
        </a:p>
      </dgm:t>
    </dgm:pt>
    <dgm:pt modelId="{261E68DF-1CB9-4F31-BD33-F1CD082947F7}" type="pres">
      <dgm:prSet presAssocID="{700DB372-1AF6-4265-959A-4E9397ACBD1B}" presName="cycle" presStyleCnt="0">
        <dgm:presLayoutVars>
          <dgm:chMax val="1"/>
          <dgm:dir/>
          <dgm:animLvl val="ctr"/>
          <dgm:resizeHandles val="exact"/>
        </dgm:presLayoutVars>
      </dgm:prSet>
      <dgm:spPr/>
    </dgm:pt>
    <dgm:pt modelId="{BC25891B-CCF6-4B2C-9AA3-97C59AD35468}" type="pres">
      <dgm:prSet presAssocID="{51C8BC04-F36C-4025-888A-663CCA6018C6}" presName="centerShape" presStyleLbl="node0" presStyleIdx="0" presStyleCnt="1" custScaleX="128640" custScaleY="118868"/>
      <dgm:spPr/>
    </dgm:pt>
    <dgm:pt modelId="{36DB18B7-E7D8-42AA-8487-0BF768F276E8}" type="pres">
      <dgm:prSet presAssocID="{09598E81-B6A6-4048-B6B8-2EF912F6EB9B}" presName="Name9" presStyleLbl="parChTrans1D2" presStyleIdx="0" presStyleCnt="7"/>
      <dgm:spPr/>
    </dgm:pt>
    <dgm:pt modelId="{014457ED-952F-4CF2-84C7-A93484B5305B}" type="pres">
      <dgm:prSet presAssocID="{09598E81-B6A6-4048-B6B8-2EF912F6EB9B}" presName="connTx" presStyleLbl="parChTrans1D2" presStyleIdx="0" presStyleCnt="7"/>
      <dgm:spPr/>
    </dgm:pt>
    <dgm:pt modelId="{A08EBC9E-0BEE-4B55-9326-4C76479056CF}" type="pres">
      <dgm:prSet presAssocID="{67708675-BC65-4A1A-97F3-77FFF921DF57}" presName="node" presStyleLbl="node1" presStyleIdx="0" presStyleCnt="7" custScaleX="112699">
        <dgm:presLayoutVars>
          <dgm:bulletEnabled val="1"/>
        </dgm:presLayoutVars>
      </dgm:prSet>
      <dgm:spPr/>
    </dgm:pt>
    <dgm:pt modelId="{DCAD705B-7B72-473A-A3B6-C2C810F742DC}" type="pres">
      <dgm:prSet presAssocID="{36D15391-AB8D-4715-ABBA-39B56F33E5CC}" presName="Name9" presStyleLbl="parChTrans1D2" presStyleIdx="1" presStyleCnt="7"/>
      <dgm:spPr/>
    </dgm:pt>
    <dgm:pt modelId="{41EADFB2-D670-42AD-973B-F9677776A4D5}" type="pres">
      <dgm:prSet presAssocID="{36D15391-AB8D-4715-ABBA-39B56F33E5CC}" presName="connTx" presStyleLbl="parChTrans1D2" presStyleIdx="1" presStyleCnt="7"/>
      <dgm:spPr/>
    </dgm:pt>
    <dgm:pt modelId="{BD61EBD5-E88B-4FCE-A199-6B1C869A8BA0}" type="pres">
      <dgm:prSet presAssocID="{440AF7B8-AC64-495C-AF4E-8AACBB388A69}" presName="node" presStyleLbl="node1" presStyleIdx="1" presStyleCnt="7" custScaleX="114104">
        <dgm:presLayoutVars>
          <dgm:bulletEnabled val="1"/>
        </dgm:presLayoutVars>
      </dgm:prSet>
      <dgm:spPr/>
    </dgm:pt>
    <dgm:pt modelId="{AD4DE234-E6B6-4A43-8366-A998FB1B2ED7}" type="pres">
      <dgm:prSet presAssocID="{B46D79B8-F226-4519-B51C-CBD4F007D8CD}" presName="Name9" presStyleLbl="parChTrans1D2" presStyleIdx="2" presStyleCnt="7"/>
      <dgm:spPr/>
    </dgm:pt>
    <dgm:pt modelId="{ADF76656-DF9B-4269-8F3B-D8BE456FE648}" type="pres">
      <dgm:prSet presAssocID="{B46D79B8-F226-4519-B51C-CBD4F007D8CD}" presName="connTx" presStyleLbl="parChTrans1D2" presStyleIdx="2" presStyleCnt="7"/>
      <dgm:spPr/>
    </dgm:pt>
    <dgm:pt modelId="{3B80DF77-F933-48DE-B80A-E94ABD6806F2}" type="pres">
      <dgm:prSet presAssocID="{CD55D315-5D32-475C-8B78-7BF4962570CD}" presName="node" presStyleLbl="node1" presStyleIdx="2" presStyleCnt="7">
        <dgm:presLayoutVars>
          <dgm:bulletEnabled val="1"/>
        </dgm:presLayoutVars>
      </dgm:prSet>
      <dgm:spPr/>
    </dgm:pt>
    <dgm:pt modelId="{83D9E749-9D5B-4AFF-99C5-E4AEE97CDAEA}" type="pres">
      <dgm:prSet presAssocID="{3A2BCC5B-50C9-453F-B509-44634AA7AA05}" presName="Name9" presStyleLbl="parChTrans1D2" presStyleIdx="3" presStyleCnt="7"/>
      <dgm:spPr/>
    </dgm:pt>
    <dgm:pt modelId="{8DF954E3-126F-40E1-9B75-236EF2D319DE}" type="pres">
      <dgm:prSet presAssocID="{3A2BCC5B-50C9-453F-B509-44634AA7AA05}" presName="connTx" presStyleLbl="parChTrans1D2" presStyleIdx="3" presStyleCnt="7"/>
      <dgm:spPr/>
    </dgm:pt>
    <dgm:pt modelId="{07FC3C6A-E5D0-436C-A92C-24E79B2AF732}" type="pres">
      <dgm:prSet presAssocID="{689A73B5-561C-4372-936A-33DCCCE9CDB4}" presName="node" presStyleLbl="node1" presStyleIdx="3" presStyleCnt="7">
        <dgm:presLayoutVars>
          <dgm:bulletEnabled val="1"/>
        </dgm:presLayoutVars>
      </dgm:prSet>
      <dgm:spPr/>
    </dgm:pt>
    <dgm:pt modelId="{DB1FAE7A-E6F5-4921-BC1B-AD735FE0A1C5}" type="pres">
      <dgm:prSet presAssocID="{B210BE06-F692-4A8E-B281-353DE7DEF8DD}" presName="Name9" presStyleLbl="parChTrans1D2" presStyleIdx="4" presStyleCnt="7"/>
      <dgm:spPr/>
    </dgm:pt>
    <dgm:pt modelId="{FFDFC1E1-B700-40FB-9441-EB9783246B42}" type="pres">
      <dgm:prSet presAssocID="{B210BE06-F692-4A8E-B281-353DE7DEF8DD}" presName="connTx" presStyleLbl="parChTrans1D2" presStyleIdx="4" presStyleCnt="7"/>
      <dgm:spPr/>
    </dgm:pt>
    <dgm:pt modelId="{9DD000AE-DFB1-45F9-B5CC-412D75050192}" type="pres">
      <dgm:prSet presAssocID="{84063B89-67A8-42B7-8085-85B67DCB0B91}" presName="node" presStyleLbl="node1" presStyleIdx="4" presStyleCnt="7">
        <dgm:presLayoutVars>
          <dgm:bulletEnabled val="1"/>
        </dgm:presLayoutVars>
      </dgm:prSet>
      <dgm:spPr/>
    </dgm:pt>
    <dgm:pt modelId="{ED8BE3F3-B9E8-4255-859F-D1332BB38749}" type="pres">
      <dgm:prSet presAssocID="{1F41894B-4BC6-48D8-B86C-166B6E7F3594}" presName="Name9" presStyleLbl="parChTrans1D2" presStyleIdx="5" presStyleCnt="7"/>
      <dgm:spPr/>
    </dgm:pt>
    <dgm:pt modelId="{2377E06F-9A84-42FF-876B-BDA99D7C7F23}" type="pres">
      <dgm:prSet presAssocID="{1F41894B-4BC6-48D8-B86C-166B6E7F3594}" presName="connTx" presStyleLbl="parChTrans1D2" presStyleIdx="5" presStyleCnt="7"/>
      <dgm:spPr/>
    </dgm:pt>
    <dgm:pt modelId="{40359AAB-A654-4A9F-B1AA-DFE9E65685D6}" type="pres">
      <dgm:prSet presAssocID="{64DFA624-B858-4ED8-A112-BEC0946457F5}" presName="node" presStyleLbl="node1" presStyleIdx="5" presStyleCnt="7">
        <dgm:presLayoutVars>
          <dgm:bulletEnabled val="1"/>
        </dgm:presLayoutVars>
      </dgm:prSet>
      <dgm:spPr/>
    </dgm:pt>
    <dgm:pt modelId="{3EDC3DAC-F07F-4965-975F-29548D79F80A}" type="pres">
      <dgm:prSet presAssocID="{E6C15A09-48A6-4453-BF35-CC9171F313DA}" presName="Name9" presStyleLbl="parChTrans1D2" presStyleIdx="6" presStyleCnt="7"/>
      <dgm:spPr/>
    </dgm:pt>
    <dgm:pt modelId="{57E7978F-C4D3-43CA-A927-7D252B86206B}" type="pres">
      <dgm:prSet presAssocID="{E6C15A09-48A6-4453-BF35-CC9171F313DA}" presName="connTx" presStyleLbl="parChTrans1D2" presStyleIdx="6" presStyleCnt="7"/>
      <dgm:spPr/>
    </dgm:pt>
    <dgm:pt modelId="{0096D725-27AC-4B1B-9D3A-7C693F11DD44}" type="pres">
      <dgm:prSet presAssocID="{25A59B53-C062-440B-832B-C11402A4B6BF}" presName="node" presStyleLbl="node1" presStyleIdx="6" presStyleCnt="7" custScaleX="118406">
        <dgm:presLayoutVars>
          <dgm:bulletEnabled val="1"/>
        </dgm:presLayoutVars>
      </dgm:prSet>
      <dgm:spPr/>
    </dgm:pt>
  </dgm:ptLst>
  <dgm:cxnLst>
    <dgm:cxn modelId="{2222B903-1FF7-49C9-9455-85F08FB87995}" type="presOf" srcId="{09598E81-B6A6-4048-B6B8-2EF912F6EB9B}" destId="{36DB18B7-E7D8-42AA-8487-0BF768F276E8}" srcOrd="0" destOrd="0" presId="urn:microsoft.com/office/officeart/2005/8/layout/radial1"/>
    <dgm:cxn modelId="{C6F42A06-48FD-4CAC-B686-172476F55DB4}" srcId="{51C8BC04-F36C-4025-888A-663CCA6018C6}" destId="{440AF7B8-AC64-495C-AF4E-8AACBB388A69}" srcOrd="1" destOrd="0" parTransId="{36D15391-AB8D-4715-ABBA-39B56F33E5CC}" sibTransId="{498AFE0C-E0C7-4DD5-A666-6016FF36AF5D}"/>
    <dgm:cxn modelId="{F4A4B910-23D5-443E-A87B-ABD36C4E049D}" type="presOf" srcId="{700DB372-1AF6-4265-959A-4E9397ACBD1B}" destId="{261E68DF-1CB9-4F31-BD33-F1CD082947F7}" srcOrd="0" destOrd="0" presId="urn:microsoft.com/office/officeart/2005/8/layout/radial1"/>
    <dgm:cxn modelId="{196F0913-A76D-4C7B-BEE8-48607AA7ECF0}" srcId="{700DB372-1AF6-4265-959A-4E9397ACBD1B}" destId="{51C8BC04-F36C-4025-888A-663CCA6018C6}" srcOrd="0" destOrd="0" parTransId="{927D9B53-D9C9-4718-A5B2-FA08426091F7}" sibTransId="{97E46604-5FE3-44DC-8EDD-AFB679E8A482}"/>
    <dgm:cxn modelId="{5374401A-4F04-4E0D-A4B1-25D0286117FD}" type="presOf" srcId="{09598E81-B6A6-4048-B6B8-2EF912F6EB9B}" destId="{014457ED-952F-4CF2-84C7-A93484B5305B}" srcOrd="1" destOrd="0" presId="urn:microsoft.com/office/officeart/2005/8/layout/radial1"/>
    <dgm:cxn modelId="{FFDAF731-4702-4546-BCA6-7A2937AD152A}" srcId="{51C8BC04-F36C-4025-888A-663CCA6018C6}" destId="{25A59B53-C062-440B-832B-C11402A4B6BF}" srcOrd="6" destOrd="0" parTransId="{E6C15A09-48A6-4453-BF35-CC9171F313DA}" sibTransId="{4559C5E9-8553-4C63-9996-06C2816F7649}"/>
    <dgm:cxn modelId="{B80A2237-5903-49BC-B309-76335642F693}" srcId="{51C8BC04-F36C-4025-888A-663CCA6018C6}" destId="{CD55D315-5D32-475C-8B78-7BF4962570CD}" srcOrd="2" destOrd="0" parTransId="{B46D79B8-F226-4519-B51C-CBD4F007D8CD}" sibTransId="{3C49B39A-D3F5-48FA-B459-3CA7363CF3CE}"/>
    <dgm:cxn modelId="{11113939-E24D-45F6-985F-92B592FD4A2D}" type="presOf" srcId="{1F41894B-4BC6-48D8-B86C-166B6E7F3594}" destId="{2377E06F-9A84-42FF-876B-BDA99D7C7F23}" srcOrd="1" destOrd="0" presId="urn:microsoft.com/office/officeart/2005/8/layout/radial1"/>
    <dgm:cxn modelId="{F786E967-92C2-4FC9-A4BA-305AC251FCFF}" type="presOf" srcId="{B46D79B8-F226-4519-B51C-CBD4F007D8CD}" destId="{AD4DE234-E6B6-4A43-8366-A998FB1B2ED7}" srcOrd="0" destOrd="0" presId="urn:microsoft.com/office/officeart/2005/8/layout/radial1"/>
    <dgm:cxn modelId="{F3F6DB48-E0A3-408A-86DB-C1BB3A1A790B}" type="presOf" srcId="{E6C15A09-48A6-4453-BF35-CC9171F313DA}" destId="{3EDC3DAC-F07F-4965-975F-29548D79F80A}" srcOrd="0" destOrd="0" presId="urn:microsoft.com/office/officeart/2005/8/layout/radial1"/>
    <dgm:cxn modelId="{E1F61A6A-0F88-49C4-A9B3-76D50D6B8E6C}" type="presOf" srcId="{25A59B53-C062-440B-832B-C11402A4B6BF}" destId="{0096D725-27AC-4B1B-9D3A-7C693F11DD44}" srcOrd="0" destOrd="0" presId="urn:microsoft.com/office/officeart/2005/8/layout/radial1"/>
    <dgm:cxn modelId="{CF25876A-F0FE-4EB0-82DE-5144AEDE92C3}" type="presOf" srcId="{36D15391-AB8D-4715-ABBA-39B56F33E5CC}" destId="{DCAD705B-7B72-473A-A3B6-C2C810F742DC}" srcOrd="0" destOrd="0" presId="urn:microsoft.com/office/officeart/2005/8/layout/radial1"/>
    <dgm:cxn modelId="{8D61954D-5AC3-4BF9-BC83-B16DD1B6C6DB}" srcId="{51C8BC04-F36C-4025-888A-663CCA6018C6}" destId="{64DFA624-B858-4ED8-A112-BEC0946457F5}" srcOrd="5" destOrd="0" parTransId="{1F41894B-4BC6-48D8-B86C-166B6E7F3594}" sibTransId="{8C8E85E4-DA4A-4FF0-B952-8E2688206157}"/>
    <dgm:cxn modelId="{17074F4F-27F7-4DD5-9D7C-5EAD1E753308}" type="presOf" srcId="{E6C15A09-48A6-4453-BF35-CC9171F313DA}" destId="{57E7978F-C4D3-43CA-A927-7D252B86206B}" srcOrd="1" destOrd="0" presId="urn:microsoft.com/office/officeart/2005/8/layout/radial1"/>
    <dgm:cxn modelId="{8B7ACD4F-19AA-4175-819D-1D1A3E775B93}" type="presOf" srcId="{440AF7B8-AC64-495C-AF4E-8AACBB388A69}" destId="{BD61EBD5-E88B-4FCE-A199-6B1C869A8BA0}" srcOrd="0" destOrd="0" presId="urn:microsoft.com/office/officeart/2005/8/layout/radial1"/>
    <dgm:cxn modelId="{68E2AD74-082E-4FB9-B803-0B0ED0E9CA70}" srcId="{51C8BC04-F36C-4025-888A-663CCA6018C6}" destId="{67708675-BC65-4A1A-97F3-77FFF921DF57}" srcOrd="0" destOrd="0" parTransId="{09598E81-B6A6-4048-B6B8-2EF912F6EB9B}" sibTransId="{436F12F5-E24F-4810-9D8B-A8EDF48EA1BA}"/>
    <dgm:cxn modelId="{4A41237C-6727-4981-9039-07BCC28CF6A7}" type="presOf" srcId="{1F41894B-4BC6-48D8-B86C-166B6E7F3594}" destId="{ED8BE3F3-B9E8-4255-859F-D1332BB38749}" srcOrd="0" destOrd="0" presId="urn:microsoft.com/office/officeart/2005/8/layout/radial1"/>
    <dgm:cxn modelId="{82F73B85-2765-4632-A986-89B29A5B8971}" srcId="{51C8BC04-F36C-4025-888A-663CCA6018C6}" destId="{689A73B5-561C-4372-936A-33DCCCE9CDB4}" srcOrd="3" destOrd="0" parTransId="{3A2BCC5B-50C9-453F-B509-44634AA7AA05}" sibTransId="{CE7F13E6-9E38-48E5-AF01-CB0FA3CDEEF1}"/>
    <dgm:cxn modelId="{20974888-208D-4F2B-87D8-7DC39B8AEA0B}" type="presOf" srcId="{689A73B5-561C-4372-936A-33DCCCE9CDB4}" destId="{07FC3C6A-E5D0-436C-A92C-24E79B2AF732}" srcOrd="0" destOrd="0" presId="urn:microsoft.com/office/officeart/2005/8/layout/radial1"/>
    <dgm:cxn modelId="{D6AC4C88-CFE9-404D-A9CC-224F86A70C6E}" type="presOf" srcId="{84063B89-67A8-42B7-8085-85B67DCB0B91}" destId="{9DD000AE-DFB1-45F9-B5CC-412D75050192}" srcOrd="0" destOrd="0" presId="urn:microsoft.com/office/officeart/2005/8/layout/radial1"/>
    <dgm:cxn modelId="{CCEFD988-1FB0-44E4-A4F5-ADB51B95722D}" type="presOf" srcId="{36D15391-AB8D-4715-ABBA-39B56F33E5CC}" destId="{41EADFB2-D670-42AD-973B-F9677776A4D5}" srcOrd="1" destOrd="0" presId="urn:microsoft.com/office/officeart/2005/8/layout/radial1"/>
    <dgm:cxn modelId="{199F5695-5DCC-4A5F-96CA-B52E3A2BDE8A}" type="presOf" srcId="{3A2BCC5B-50C9-453F-B509-44634AA7AA05}" destId="{83D9E749-9D5B-4AFF-99C5-E4AEE97CDAEA}" srcOrd="0" destOrd="0" presId="urn:microsoft.com/office/officeart/2005/8/layout/radial1"/>
    <dgm:cxn modelId="{AE0B449D-1057-4790-9FD4-53FDC9CE3B45}" type="presOf" srcId="{67708675-BC65-4A1A-97F3-77FFF921DF57}" destId="{A08EBC9E-0BEE-4B55-9326-4C76479056CF}" srcOrd="0" destOrd="0" presId="urn:microsoft.com/office/officeart/2005/8/layout/radial1"/>
    <dgm:cxn modelId="{B3DFCAAA-F372-4D07-B34D-07969DD85CE9}" srcId="{51C8BC04-F36C-4025-888A-663CCA6018C6}" destId="{84063B89-67A8-42B7-8085-85B67DCB0B91}" srcOrd="4" destOrd="0" parTransId="{B210BE06-F692-4A8E-B281-353DE7DEF8DD}" sibTransId="{17B77298-5FC0-47B0-A521-B83BD30F47E1}"/>
    <dgm:cxn modelId="{C752AFAD-895A-4D01-82AD-40FD75A39766}" type="presOf" srcId="{51C8BC04-F36C-4025-888A-663CCA6018C6}" destId="{BC25891B-CCF6-4B2C-9AA3-97C59AD35468}" srcOrd="0" destOrd="0" presId="urn:microsoft.com/office/officeart/2005/8/layout/radial1"/>
    <dgm:cxn modelId="{FCB138B1-84A7-471F-BDE8-7621F3DEE999}" type="presOf" srcId="{CD55D315-5D32-475C-8B78-7BF4962570CD}" destId="{3B80DF77-F933-48DE-B80A-E94ABD6806F2}" srcOrd="0" destOrd="0" presId="urn:microsoft.com/office/officeart/2005/8/layout/radial1"/>
    <dgm:cxn modelId="{C8CD63B6-DD52-4D4A-977D-28CE83AD696A}" type="presOf" srcId="{B210BE06-F692-4A8E-B281-353DE7DEF8DD}" destId="{FFDFC1E1-B700-40FB-9441-EB9783246B42}" srcOrd="1" destOrd="0" presId="urn:microsoft.com/office/officeart/2005/8/layout/radial1"/>
    <dgm:cxn modelId="{518287BD-90A4-49A7-A985-BE5D4F1CE92A}" type="presOf" srcId="{B210BE06-F692-4A8E-B281-353DE7DEF8DD}" destId="{DB1FAE7A-E6F5-4921-BC1B-AD735FE0A1C5}" srcOrd="0" destOrd="0" presId="urn:microsoft.com/office/officeart/2005/8/layout/radial1"/>
    <dgm:cxn modelId="{A875B8DA-6891-4EEC-8AAF-90776B9376E5}" type="presOf" srcId="{64DFA624-B858-4ED8-A112-BEC0946457F5}" destId="{40359AAB-A654-4A9F-B1AA-DFE9E65685D6}" srcOrd="0" destOrd="0" presId="urn:microsoft.com/office/officeart/2005/8/layout/radial1"/>
    <dgm:cxn modelId="{E738A4EB-4780-49D1-8B4C-392457D151B1}" type="presOf" srcId="{3A2BCC5B-50C9-453F-B509-44634AA7AA05}" destId="{8DF954E3-126F-40E1-9B75-236EF2D319DE}" srcOrd="1" destOrd="0" presId="urn:microsoft.com/office/officeart/2005/8/layout/radial1"/>
    <dgm:cxn modelId="{F5DBDAFE-15CC-417F-9DBC-7F21C14803EF}" type="presOf" srcId="{B46D79B8-F226-4519-B51C-CBD4F007D8CD}" destId="{ADF76656-DF9B-4269-8F3B-D8BE456FE648}" srcOrd="1" destOrd="0" presId="urn:microsoft.com/office/officeart/2005/8/layout/radial1"/>
    <dgm:cxn modelId="{8007630B-F295-4D5D-BAED-BD89C777440F}" type="presParOf" srcId="{261E68DF-1CB9-4F31-BD33-F1CD082947F7}" destId="{BC25891B-CCF6-4B2C-9AA3-97C59AD35468}" srcOrd="0" destOrd="0" presId="urn:microsoft.com/office/officeart/2005/8/layout/radial1"/>
    <dgm:cxn modelId="{034F2791-A097-451D-84B8-AEFF2A1EAE36}" type="presParOf" srcId="{261E68DF-1CB9-4F31-BD33-F1CD082947F7}" destId="{36DB18B7-E7D8-42AA-8487-0BF768F276E8}" srcOrd="1" destOrd="0" presId="urn:microsoft.com/office/officeart/2005/8/layout/radial1"/>
    <dgm:cxn modelId="{7389CFC7-BED2-4DDC-A715-AA4969A8131F}" type="presParOf" srcId="{36DB18B7-E7D8-42AA-8487-0BF768F276E8}" destId="{014457ED-952F-4CF2-84C7-A93484B5305B}" srcOrd="0" destOrd="0" presId="urn:microsoft.com/office/officeart/2005/8/layout/radial1"/>
    <dgm:cxn modelId="{DB3BC016-69E6-4701-BE5A-D5949E47AA57}" type="presParOf" srcId="{261E68DF-1CB9-4F31-BD33-F1CD082947F7}" destId="{A08EBC9E-0BEE-4B55-9326-4C76479056CF}" srcOrd="2" destOrd="0" presId="urn:microsoft.com/office/officeart/2005/8/layout/radial1"/>
    <dgm:cxn modelId="{571FBF4F-199B-4EB3-8732-B26F49B221FA}" type="presParOf" srcId="{261E68DF-1CB9-4F31-BD33-F1CD082947F7}" destId="{DCAD705B-7B72-473A-A3B6-C2C810F742DC}" srcOrd="3" destOrd="0" presId="urn:microsoft.com/office/officeart/2005/8/layout/radial1"/>
    <dgm:cxn modelId="{0D896FA1-B73A-4CA4-9F9E-FD9262E9F8E9}" type="presParOf" srcId="{DCAD705B-7B72-473A-A3B6-C2C810F742DC}" destId="{41EADFB2-D670-42AD-973B-F9677776A4D5}" srcOrd="0" destOrd="0" presId="urn:microsoft.com/office/officeart/2005/8/layout/radial1"/>
    <dgm:cxn modelId="{48D7AF44-2F36-4DD0-B5AE-D64FA70BBEA7}" type="presParOf" srcId="{261E68DF-1CB9-4F31-BD33-F1CD082947F7}" destId="{BD61EBD5-E88B-4FCE-A199-6B1C869A8BA0}" srcOrd="4" destOrd="0" presId="urn:microsoft.com/office/officeart/2005/8/layout/radial1"/>
    <dgm:cxn modelId="{61BC9F4E-5BC6-4FC8-9B6B-FC37C05F9C8A}" type="presParOf" srcId="{261E68DF-1CB9-4F31-BD33-F1CD082947F7}" destId="{AD4DE234-E6B6-4A43-8366-A998FB1B2ED7}" srcOrd="5" destOrd="0" presId="urn:microsoft.com/office/officeart/2005/8/layout/radial1"/>
    <dgm:cxn modelId="{0D829A89-94B8-4413-BDEE-86F15EC0453C}" type="presParOf" srcId="{AD4DE234-E6B6-4A43-8366-A998FB1B2ED7}" destId="{ADF76656-DF9B-4269-8F3B-D8BE456FE648}" srcOrd="0" destOrd="0" presId="urn:microsoft.com/office/officeart/2005/8/layout/radial1"/>
    <dgm:cxn modelId="{B93C849F-B42F-4005-B2C7-C18EA9F6E81F}" type="presParOf" srcId="{261E68DF-1CB9-4F31-BD33-F1CD082947F7}" destId="{3B80DF77-F933-48DE-B80A-E94ABD6806F2}" srcOrd="6" destOrd="0" presId="urn:microsoft.com/office/officeart/2005/8/layout/radial1"/>
    <dgm:cxn modelId="{0BD69E50-8276-4D91-8F29-78BD6CA4D720}" type="presParOf" srcId="{261E68DF-1CB9-4F31-BD33-F1CD082947F7}" destId="{83D9E749-9D5B-4AFF-99C5-E4AEE97CDAEA}" srcOrd="7" destOrd="0" presId="urn:microsoft.com/office/officeart/2005/8/layout/radial1"/>
    <dgm:cxn modelId="{95ED1C94-68F4-432D-874D-D475A712220E}" type="presParOf" srcId="{83D9E749-9D5B-4AFF-99C5-E4AEE97CDAEA}" destId="{8DF954E3-126F-40E1-9B75-236EF2D319DE}" srcOrd="0" destOrd="0" presId="urn:microsoft.com/office/officeart/2005/8/layout/radial1"/>
    <dgm:cxn modelId="{13E6974E-70A2-43ED-A205-2B761182C995}" type="presParOf" srcId="{261E68DF-1CB9-4F31-BD33-F1CD082947F7}" destId="{07FC3C6A-E5D0-436C-A92C-24E79B2AF732}" srcOrd="8" destOrd="0" presId="urn:microsoft.com/office/officeart/2005/8/layout/radial1"/>
    <dgm:cxn modelId="{E450823E-4AD1-4857-8558-41BCE45A9C72}" type="presParOf" srcId="{261E68DF-1CB9-4F31-BD33-F1CD082947F7}" destId="{DB1FAE7A-E6F5-4921-BC1B-AD735FE0A1C5}" srcOrd="9" destOrd="0" presId="urn:microsoft.com/office/officeart/2005/8/layout/radial1"/>
    <dgm:cxn modelId="{3B8AAD2A-AE6A-42D0-BE71-12F1EC417382}" type="presParOf" srcId="{DB1FAE7A-E6F5-4921-BC1B-AD735FE0A1C5}" destId="{FFDFC1E1-B700-40FB-9441-EB9783246B42}" srcOrd="0" destOrd="0" presId="urn:microsoft.com/office/officeart/2005/8/layout/radial1"/>
    <dgm:cxn modelId="{266B233E-1CEA-4F83-9236-7633F2D21C47}" type="presParOf" srcId="{261E68DF-1CB9-4F31-BD33-F1CD082947F7}" destId="{9DD000AE-DFB1-45F9-B5CC-412D75050192}" srcOrd="10" destOrd="0" presId="urn:microsoft.com/office/officeart/2005/8/layout/radial1"/>
    <dgm:cxn modelId="{5617B4F4-26E4-42F8-A681-3AA845196D2A}" type="presParOf" srcId="{261E68DF-1CB9-4F31-BD33-F1CD082947F7}" destId="{ED8BE3F3-B9E8-4255-859F-D1332BB38749}" srcOrd="11" destOrd="0" presId="urn:microsoft.com/office/officeart/2005/8/layout/radial1"/>
    <dgm:cxn modelId="{4F3E6609-191C-4B76-958A-9F41AE9B9E02}" type="presParOf" srcId="{ED8BE3F3-B9E8-4255-859F-D1332BB38749}" destId="{2377E06F-9A84-42FF-876B-BDA99D7C7F23}" srcOrd="0" destOrd="0" presId="urn:microsoft.com/office/officeart/2005/8/layout/radial1"/>
    <dgm:cxn modelId="{D8008430-C547-4C16-A247-AEB3511B2A04}" type="presParOf" srcId="{261E68DF-1CB9-4F31-BD33-F1CD082947F7}" destId="{40359AAB-A654-4A9F-B1AA-DFE9E65685D6}" srcOrd="12" destOrd="0" presId="urn:microsoft.com/office/officeart/2005/8/layout/radial1"/>
    <dgm:cxn modelId="{6FEFED70-9ACC-4D7C-8FAA-782C7DBDE222}" type="presParOf" srcId="{261E68DF-1CB9-4F31-BD33-F1CD082947F7}" destId="{3EDC3DAC-F07F-4965-975F-29548D79F80A}" srcOrd="13" destOrd="0" presId="urn:microsoft.com/office/officeart/2005/8/layout/radial1"/>
    <dgm:cxn modelId="{7F0889D2-BF94-461D-9AF2-07149DFB1EDD}" type="presParOf" srcId="{3EDC3DAC-F07F-4965-975F-29548D79F80A}" destId="{57E7978F-C4D3-43CA-A927-7D252B86206B}" srcOrd="0" destOrd="0" presId="urn:microsoft.com/office/officeart/2005/8/layout/radial1"/>
    <dgm:cxn modelId="{D3CCD47A-603E-41A5-8E7B-63BEEF51E569}" type="presParOf" srcId="{261E68DF-1CB9-4F31-BD33-F1CD082947F7}" destId="{0096D725-27AC-4B1B-9D3A-7C693F11DD44}" srcOrd="14" destOrd="0" presId="urn:microsoft.com/office/officeart/2005/8/layout/radial1"/>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700DB372-1AF6-4265-959A-4E9397ACBD1B}" type="doc">
      <dgm:prSet loTypeId="urn:microsoft.com/office/officeart/2005/8/layout/radial1" loCatId="relationship" qsTypeId="urn:microsoft.com/office/officeart/2005/8/quickstyle/simple5" qsCatId="simple" csTypeId="urn:microsoft.com/office/officeart/2005/8/colors/accent3_1" csCatId="accent3" phldr="1"/>
      <dgm:spPr/>
      <dgm:t>
        <a:bodyPr/>
        <a:lstStyle/>
        <a:p>
          <a:endParaRPr lang="nl-NL"/>
        </a:p>
      </dgm:t>
    </dgm:pt>
    <dgm:pt modelId="{51C8BC04-F36C-4025-888A-663CCA6018C6}">
      <dgm:prSet phldrT="[Tekst]" custT="1"/>
      <dgm:spPr/>
      <dgm:t>
        <a:bodyPr/>
        <a:lstStyle/>
        <a:p>
          <a:r>
            <a:rPr lang="nl-NL" sz="1000" dirty="0"/>
            <a:t>Wetenschap</a:t>
          </a:r>
        </a:p>
      </dgm:t>
    </dgm:pt>
    <dgm:pt modelId="{927D9B53-D9C9-4718-A5B2-FA08426091F7}" type="parTrans" cxnId="{196F0913-A76D-4C7B-BEE8-48607AA7ECF0}">
      <dgm:prSet/>
      <dgm:spPr/>
      <dgm:t>
        <a:bodyPr/>
        <a:lstStyle/>
        <a:p>
          <a:endParaRPr lang="nl-NL" sz="800"/>
        </a:p>
      </dgm:t>
    </dgm:pt>
    <dgm:pt modelId="{97E46604-5FE3-44DC-8EDD-AFB679E8A482}" type="sibTrans" cxnId="{196F0913-A76D-4C7B-BEE8-48607AA7ECF0}">
      <dgm:prSet/>
      <dgm:spPr/>
      <dgm:t>
        <a:bodyPr/>
        <a:lstStyle/>
        <a:p>
          <a:endParaRPr lang="nl-NL" sz="800"/>
        </a:p>
      </dgm:t>
    </dgm:pt>
    <dgm:pt modelId="{64DFA624-B858-4ED8-A112-BEC0946457F5}">
      <dgm:prSet custT="1"/>
      <dgm:spPr/>
      <dgm:t>
        <a:bodyPr/>
        <a:lstStyle/>
        <a:p>
          <a:r>
            <a:rPr lang="nl-NL" sz="800" dirty="0">
              <a:hlinkClick xmlns:r="http://schemas.openxmlformats.org/officeDocument/2006/relationships" r:id="rId1"/>
            </a:rPr>
            <a:t>Stichting Wetenschappelijk onderzoek Verkeersveiligheid</a:t>
          </a:r>
          <a:endParaRPr lang="nl-NL" sz="800" dirty="0"/>
        </a:p>
      </dgm:t>
    </dgm:pt>
    <dgm:pt modelId="{1F41894B-4BC6-48D8-B86C-166B6E7F3594}" type="parTrans" cxnId="{8D61954D-5AC3-4BF9-BC83-B16DD1B6C6DB}">
      <dgm:prSet custT="1"/>
      <dgm:spPr/>
      <dgm:t>
        <a:bodyPr/>
        <a:lstStyle/>
        <a:p>
          <a:endParaRPr lang="nl-NL" sz="800"/>
        </a:p>
      </dgm:t>
    </dgm:pt>
    <dgm:pt modelId="{8C8E85E4-DA4A-4FF0-B952-8E2688206157}" type="sibTrans" cxnId="{8D61954D-5AC3-4BF9-BC83-B16DD1B6C6DB}">
      <dgm:prSet/>
      <dgm:spPr/>
      <dgm:t>
        <a:bodyPr/>
        <a:lstStyle/>
        <a:p>
          <a:endParaRPr lang="nl-NL" sz="800"/>
        </a:p>
      </dgm:t>
    </dgm:pt>
    <dgm:pt modelId="{67708675-BC65-4A1A-97F3-77FFF921DF57}">
      <dgm:prSet custT="1"/>
      <dgm:spPr/>
      <dgm:t>
        <a:bodyPr/>
        <a:lstStyle/>
        <a:p>
          <a:pPr>
            <a:spcAft>
              <a:spcPts val="0"/>
            </a:spcAft>
          </a:pPr>
          <a:r>
            <a:rPr lang="nl-NL" sz="900" dirty="0">
              <a:hlinkClick xmlns:r="http://schemas.openxmlformats.org/officeDocument/2006/relationships" r:id="rId2"/>
            </a:rPr>
            <a:t>Lectoraat Natuur en ontwikkeling Kind </a:t>
          </a:r>
          <a:r>
            <a:rPr lang="nl-NL" sz="900" dirty="0"/>
            <a:t>(HS Leiden) – onderdeel van </a:t>
          </a:r>
          <a:r>
            <a:rPr lang="nl-NL" sz="900" dirty="0">
              <a:hlinkClick xmlns:r="http://schemas.openxmlformats.org/officeDocument/2006/relationships" r:id="rId3"/>
            </a:rPr>
            <a:t>POP</a:t>
          </a:r>
          <a:endParaRPr lang="nl-NL" sz="600" dirty="0"/>
        </a:p>
      </dgm:t>
    </dgm:pt>
    <dgm:pt modelId="{09598E81-B6A6-4048-B6B8-2EF912F6EB9B}" type="parTrans" cxnId="{68E2AD74-082E-4FB9-B803-0B0ED0E9CA70}">
      <dgm:prSet custT="1"/>
      <dgm:spPr/>
      <dgm:t>
        <a:bodyPr/>
        <a:lstStyle/>
        <a:p>
          <a:endParaRPr lang="nl-NL" sz="800"/>
        </a:p>
      </dgm:t>
    </dgm:pt>
    <dgm:pt modelId="{436F12F5-E24F-4810-9D8B-A8EDF48EA1BA}" type="sibTrans" cxnId="{68E2AD74-082E-4FB9-B803-0B0ED0E9CA70}">
      <dgm:prSet/>
      <dgm:spPr/>
      <dgm:t>
        <a:bodyPr/>
        <a:lstStyle/>
        <a:p>
          <a:endParaRPr lang="nl-NL" sz="800"/>
        </a:p>
      </dgm:t>
    </dgm:pt>
    <dgm:pt modelId="{81F321AC-0C7C-4B00-BA43-81F28A7E6C96}">
      <dgm:prSet custT="1"/>
      <dgm:spPr/>
      <dgm:t>
        <a:bodyPr/>
        <a:lstStyle/>
        <a:p>
          <a:r>
            <a:rPr lang="nl-NL" sz="900" dirty="0">
              <a:hlinkClick xmlns:r="http://schemas.openxmlformats.org/officeDocument/2006/relationships" r:id="rId4"/>
            </a:rPr>
            <a:t>WODC</a:t>
          </a:r>
          <a:endParaRPr lang="nl-NL" sz="900" dirty="0"/>
        </a:p>
      </dgm:t>
    </dgm:pt>
    <dgm:pt modelId="{9A344096-1D20-42CC-B498-2C1E421EB37A}" type="parTrans" cxnId="{470FFCD7-E943-46A3-9994-CF4EA4690213}">
      <dgm:prSet/>
      <dgm:spPr/>
      <dgm:t>
        <a:bodyPr/>
        <a:lstStyle/>
        <a:p>
          <a:endParaRPr lang="nl-NL"/>
        </a:p>
      </dgm:t>
    </dgm:pt>
    <dgm:pt modelId="{AF1B9D49-A190-4680-8642-F9378DF8C263}" type="sibTrans" cxnId="{470FFCD7-E943-46A3-9994-CF4EA4690213}">
      <dgm:prSet/>
      <dgm:spPr/>
      <dgm:t>
        <a:bodyPr/>
        <a:lstStyle/>
        <a:p>
          <a:endParaRPr lang="nl-NL"/>
        </a:p>
      </dgm:t>
    </dgm:pt>
    <dgm:pt modelId="{261E68DF-1CB9-4F31-BD33-F1CD082947F7}" type="pres">
      <dgm:prSet presAssocID="{700DB372-1AF6-4265-959A-4E9397ACBD1B}" presName="cycle" presStyleCnt="0">
        <dgm:presLayoutVars>
          <dgm:chMax val="1"/>
          <dgm:dir/>
          <dgm:animLvl val="ctr"/>
          <dgm:resizeHandles val="exact"/>
        </dgm:presLayoutVars>
      </dgm:prSet>
      <dgm:spPr/>
    </dgm:pt>
    <dgm:pt modelId="{BC25891B-CCF6-4B2C-9AA3-97C59AD35468}" type="pres">
      <dgm:prSet presAssocID="{51C8BC04-F36C-4025-888A-663CCA6018C6}" presName="centerShape" presStyleLbl="node0" presStyleIdx="0" presStyleCnt="1" custScaleX="128640" custScaleY="118868"/>
      <dgm:spPr/>
    </dgm:pt>
    <dgm:pt modelId="{36DB18B7-E7D8-42AA-8487-0BF768F276E8}" type="pres">
      <dgm:prSet presAssocID="{09598E81-B6A6-4048-B6B8-2EF912F6EB9B}" presName="Name9" presStyleLbl="parChTrans1D2" presStyleIdx="0" presStyleCnt="3"/>
      <dgm:spPr/>
    </dgm:pt>
    <dgm:pt modelId="{014457ED-952F-4CF2-84C7-A93484B5305B}" type="pres">
      <dgm:prSet presAssocID="{09598E81-B6A6-4048-B6B8-2EF912F6EB9B}" presName="connTx" presStyleLbl="parChTrans1D2" presStyleIdx="0" presStyleCnt="3"/>
      <dgm:spPr/>
    </dgm:pt>
    <dgm:pt modelId="{A08EBC9E-0BEE-4B55-9326-4C76479056CF}" type="pres">
      <dgm:prSet presAssocID="{67708675-BC65-4A1A-97F3-77FFF921DF57}" presName="node" presStyleLbl="node1" presStyleIdx="0" presStyleCnt="3">
        <dgm:presLayoutVars>
          <dgm:bulletEnabled val="1"/>
        </dgm:presLayoutVars>
      </dgm:prSet>
      <dgm:spPr/>
    </dgm:pt>
    <dgm:pt modelId="{05222C77-A23E-4DB2-9A57-7EFCF64877A4}" type="pres">
      <dgm:prSet presAssocID="{9A344096-1D20-42CC-B498-2C1E421EB37A}" presName="Name9" presStyleLbl="parChTrans1D2" presStyleIdx="1" presStyleCnt="3"/>
      <dgm:spPr/>
    </dgm:pt>
    <dgm:pt modelId="{7D246AD2-B2BE-4BD8-AA57-2122458C279F}" type="pres">
      <dgm:prSet presAssocID="{9A344096-1D20-42CC-B498-2C1E421EB37A}" presName="connTx" presStyleLbl="parChTrans1D2" presStyleIdx="1" presStyleCnt="3"/>
      <dgm:spPr/>
    </dgm:pt>
    <dgm:pt modelId="{103B8F3D-08B2-4566-AE18-5455EE27013A}" type="pres">
      <dgm:prSet presAssocID="{81F321AC-0C7C-4B00-BA43-81F28A7E6C96}" presName="node" presStyleLbl="node1" presStyleIdx="1" presStyleCnt="3">
        <dgm:presLayoutVars>
          <dgm:bulletEnabled val="1"/>
        </dgm:presLayoutVars>
      </dgm:prSet>
      <dgm:spPr/>
    </dgm:pt>
    <dgm:pt modelId="{ED8BE3F3-B9E8-4255-859F-D1332BB38749}" type="pres">
      <dgm:prSet presAssocID="{1F41894B-4BC6-48D8-B86C-166B6E7F3594}" presName="Name9" presStyleLbl="parChTrans1D2" presStyleIdx="2" presStyleCnt="3"/>
      <dgm:spPr/>
    </dgm:pt>
    <dgm:pt modelId="{2377E06F-9A84-42FF-876B-BDA99D7C7F23}" type="pres">
      <dgm:prSet presAssocID="{1F41894B-4BC6-48D8-B86C-166B6E7F3594}" presName="connTx" presStyleLbl="parChTrans1D2" presStyleIdx="2" presStyleCnt="3"/>
      <dgm:spPr/>
    </dgm:pt>
    <dgm:pt modelId="{40359AAB-A654-4A9F-B1AA-DFE9E65685D6}" type="pres">
      <dgm:prSet presAssocID="{64DFA624-B858-4ED8-A112-BEC0946457F5}" presName="node" presStyleLbl="node1" presStyleIdx="2" presStyleCnt="3" custScaleX="109022" custScaleY="110986">
        <dgm:presLayoutVars>
          <dgm:bulletEnabled val="1"/>
        </dgm:presLayoutVars>
      </dgm:prSet>
      <dgm:spPr/>
    </dgm:pt>
  </dgm:ptLst>
  <dgm:cxnLst>
    <dgm:cxn modelId="{D54BE005-B0EB-432C-A8CB-FE053FFBFB69}" type="presOf" srcId="{9A344096-1D20-42CC-B498-2C1E421EB37A}" destId="{7D246AD2-B2BE-4BD8-AA57-2122458C279F}" srcOrd="1" destOrd="0" presId="urn:microsoft.com/office/officeart/2005/8/layout/radial1"/>
    <dgm:cxn modelId="{196F0913-A76D-4C7B-BEE8-48607AA7ECF0}" srcId="{700DB372-1AF6-4265-959A-4E9397ACBD1B}" destId="{51C8BC04-F36C-4025-888A-663CCA6018C6}" srcOrd="0" destOrd="0" parTransId="{927D9B53-D9C9-4718-A5B2-FA08426091F7}" sibTransId="{97E46604-5FE3-44DC-8EDD-AFB679E8A482}"/>
    <dgm:cxn modelId="{77D9555E-2BE7-4BB3-A864-2319A78806CF}" type="presOf" srcId="{700DB372-1AF6-4265-959A-4E9397ACBD1B}" destId="{261E68DF-1CB9-4F31-BD33-F1CD082947F7}" srcOrd="0" destOrd="0" presId="urn:microsoft.com/office/officeart/2005/8/layout/radial1"/>
    <dgm:cxn modelId="{40D8D14B-CC23-4D88-B39E-346ED7CBE02D}" type="presOf" srcId="{51C8BC04-F36C-4025-888A-663CCA6018C6}" destId="{BC25891B-CCF6-4B2C-9AA3-97C59AD35468}" srcOrd="0" destOrd="0" presId="urn:microsoft.com/office/officeart/2005/8/layout/radial1"/>
    <dgm:cxn modelId="{BD585A6C-DBCB-47E4-B592-E64338F42EA9}" type="presOf" srcId="{67708675-BC65-4A1A-97F3-77FFF921DF57}" destId="{A08EBC9E-0BEE-4B55-9326-4C76479056CF}" srcOrd="0" destOrd="0" presId="urn:microsoft.com/office/officeart/2005/8/layout/radial1"/>
    <dgm:cxn modelId="{8D61954D-5AC3-4BF9-BC83-B16DD1B6C6DB}" srcId="{51C8BC04-F36C-4025-888A-663CCA6018C6}" destId="{64DFA624-B858-4ED8-A112-BEC0946457F5}" srcOrd="2" destOrd="0" parTransId="{1F41894B-4BC6-48D8-B86C-166B6E7F3594}" sibTransId="{8C8E85E4-DA4A-4FF0-B952-8E2688206157}"/>
    <dgm:cxn modelId="{DDA1034E-7372-4B22-A91B-DB997E5EACC5}" type="presOf" srcId="{9A344096-1D20-42CC-B498-2C1E421EB37A}" destId="{05222C77-A23E-4DB2-9A57-7EFCF64877A4}" srcOrd="0" destOrd="0" presId="urn:microsoft.com/office/officeart/2005/8/layout/radial1"/>
    <dgm:cxn modelId="{68E2AD74-082E-4FB9-B803-0B0ED0E9CA70}" srcId="{51C8BC04-F36C-4025-888A-663CCA6018C6}" destId="{67708675-BC65-4A1A-97F3-77FFF921DF57}" srcOrd="0" destOrd="0" parTransId="{09598E81-B6A6-4048-B6B8-2EF912F6EB9B}" sibTransId="{436F12F5-E24F-4810-9D8B-A8EDF48EA1BA}"/>
    <dgm:cxn modelId="{2BE17EAE-0242-4D19-AACE-2CF6D5FA85B4}" type="presOf" srcId="{1F41894B-4BC6-48D8-B86C-166B6E7F3594}" destId="{2377E06F-9A84-42FF-876B-BDA99D7C7F23}" srcOrd="1" destOrd="0" presId="urn:microsoft.com/office/officeart/2005/8/layout/radial1"/>
    <dgm:cxn modelId="{94A2D5B0-BA4E-40BF-9E65-ED03D9B7340A}" type="presOf" srcId="{64DFA624-B858-4ED8-A112-BEC0946457F5}" destId="{40359AAB-A654-4A9F-B1AA-DFE9E65685D6}" srcOrd="0" destOrd="0" presId="urn:microsoft.com/office/officeart/2005/8/layout/radial1"/>
    <dgm:cxn modelId="{BE0BE0B7-05EF-413F-ABEF-A1E01AD9A107}" type="presOf" srcId="{81F321AC-0C7C-4B00-BA43-81F28A7E6C96}" destId="{103B8F3D-08B2-4566-AE18-5455EE27013A}" srcOrd="0" destOrd="0" presId="urn:microsoft.com/office/officeart/2005/8/layout/radial1"/>
    <dgm:cxn modelId="{9332A6C3-E18A-4E47-8D31-D070C1C188BB}" type="presOf" srcId="{09598E81-B6A6-4048-B6B8-2EF912F6EB9B}" destId="{36DB18B7-E7D8-42AA-8487-0BF768F276E8}" srcOrd="0" destOrd="0" presId="urn:microsoft.com/office/officeart/2005/8/layout/radial1"/>
    <dgm:cxn modelId="{03801DD4-1496-41FE-9531-A8E9E75BD7EF}" type="presOf" srcId="{09598E81-B6A6-4048-B6B8-2EF912F6EB9B}" destId="{014457ED-952F-4CF2-84C7-A93484B5305B}" srcOrd="1" destOrd="0" presId="urn:microsoft.com/office/officeart/2005/8/layout/radial1"/>
    <dgm:cxn modelId="{470FFCD7-E943-46A3-9994-CF4EA4690213}" srcId="{51C8BC04-F36C-4025-888A-663CCA6018C6}" destId="{81F321AC-0C7C-4B00-BA43-81F28A7E6C96}" srcOrd="1" destOrd="0" parTransId="{9A344096-1D20-42CC-B498-2C1E421EB37A}" sibTransId="{AF1B9D49-A190-4680-8642-F9378DF8C263}"/>
    <dgm:cxn modelId="{4CF1CEE7-E117-40A3-B3A3-2F8F8BB17FB5}" type="presOf" srcId="{1F41894B-4BC6-48D8-B86C-166B6E7F3594}" destId="{ED8BE3F3-B9E8-4255-859F-D1332BB38749}" srcOrd="0" destOrd="0" presId="urn:microsoft.com/office/officeart/2005/8/layout/radial1"/>
    <dgm:cxn modelId="{E2086743-380B-494C-A4C7-D58B7F52F7B1}" type="presParOf" srcId="{261E68DF-1CB9-4F31-BD33-F1CD082947F7}" destId="{BC25891B-CCF6-4B2C-9AA3-97C59AD35468}" srcOrd="0" destOrd="0" presId="urn:microsoft.com/office/officeart/2005/8/layout/radial1"/>
    <dgm:cxn modelId="{DE93AA35-122C-46BE-87E5-EFAFF6EF6BAA}" type="presParOf" srcId="{261E68DF-1CB9-4F31-BD33-F1CD082947F7}" destId="{36DB18B7-E7D8-42AA-8487-0BF768F276E8}" srcOrd="1" destOrd="0" presId="urn:microsoft.com/office/officeart/2005/8/layout/radial1"/>
    <dgm:cxn modelId="{DDE732D0-3F10-48D8-BDDC-5FD4935233C5}" type="presParOf" srcId="{36DB18B7-E7D8-42AA-8487-0BF768F276E8}" destId="{014457ED-952F-4CF2-84C7-A93484B5305B}" srcOrd="0" destOrd="0" presId="urn:microsoft.com/office/officeart/2005/8/layout/radial1"/>
    <dgm:cxn modelId="{438D42C0-9517-4910-8548-EB0F28331D26}" type="presParOf" srcId="{261E68DF-1CB9-4F31-BD33-F1CD082947F7}" destId="{A08EBC9E-0BEE-4B55-9326-4C76479056CF}" srcOrd="2" destOrd="0" presId="urn:microsoft.com/office/officeart/2005/8/layout/radial1"/>
    <dgm:cxn modelId="{8F104857-4323-45E1-9357-7100B9EC2B40}" type="presParOf" srcId="{261E68DF-1CB9-4F31-BD33-F1CD082947F7}" destId="{05222C77-A23E-4DB2-9A57-7EFCF64877A4}" srcOrd="3" destOrd="0" presId="urn:microsoft.com/office/officeart/2005/8/layout/radial1"/>
    <dgm:cxn modelId="{767ACA0F-C54A-4D3E-B450-BBCF2D99EEF5}" type="presParOf" srcId="{05222C77-A23E-4DB2-9A57-7EFCF64877A4}" destId="{7D246AD2-B2BE-4BD8-AA57-2122458C279F}" srcOrd="0" destOrd="0" presId="urn:microsoft.com/office/officeart/2005/8/layout/radial1"/>
    <dgm:cxn modelId="{17753996-5231-41D7-81CA-B8FA896632C9}" type="presParOf" srcId="{261E68DF-1CB9-4F31-BD33-F1CD082947F7}" destId="{103B8F3D-08B2-4566-AE18-5455EE27013A}" srcOrd="4" destOrd="0" presId="urn:microsoft.com/office/officeart/2005/8/layout/radial1"/>
    <dgm:cxn modelId="{99737BB7-F1B1-4E8E-BAEC-CD144DD86626}" type="presParOf" srcId="{261E68DF-1CB9-4F31-BD33-F1CD082947F7}" destId="{ED8BE3F3-B9E8-4255-859F-D1332BB38749}" srcOrd="5" destOrd="0" presId="urn:microsoft.com/office/officeart/2005/8/layout/radial1"/>
    <dgm:cxn modelId="{87DC8D0E-2E5F-43AF-99FC-4E1582045B18}" type="presParOf" srcId="{ED8BE3F3-B9E8-4255-859F-D1332BB38749}" destId="{2377E06F-9A84-42FF-876B-BDA99D7C7F23}" srcOrd="0" destOrd="0" presId="urn:microsoft.com/office/officeart/2005/8/layout/radial1"/>
    <dgm:cxn modelId="{CFA8BD51-0CC9-4A9B-8D38-F238E113F399}" type="presParOf" srcId="{261E68DF-1CB9-4F31-BD33-F1CD082947F7}" destId="{40359AAB-A654-4A9F-B1AA-DFE9E65685D6}" srcOrd="6"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700DB372-1AF6-4265-959A-4E9397ACBD1B}" type="doc">
      <dgm:prSet loTypeId="urn:microsoft.com/office/officeart/2005/8/layout/radial1" loCatId="relationship" qsTypeId="urn:microsoft.com/office/officeart/2005/8/quickstyle/simple5" qsCatId="simple" csTypeId="urn:microsoft.com/office/officeart/2005/8/colors/accent3_1" csCatId="accent3" phldr="1"/>
      <dgm:spPr/>
      <dgm:t>
        <a:bodyPr/>
        <a:lstStyle/>
        <a:p>
          <a:endParaRPr lang="nl-NL"/>
        </a:p>
      </dgm:t>
    </dgm:pt>
    <dgm:pt modelId="{67708675-BC65-4A1A-97F3-77FFF921DF57}">
      <dgm:prSet custT="1"/>
      <dgm:spPr/>
      <dgm:t>
        <a:bodyPr/>
        <a:lstStyle/>
        <a:p>
          <a:pPr>
            <a:spcAft>
              <a:spcPct val="35000"/>
            </a:spcAft>
          </a:pPr>
          <a:r>
            <a:rPr lang="nl-NL" sz="1000" dirty="0" err="1">
              <a:hlinkClick xmlns:r="http://schemas.openxmlformats.org/officeDocument/2006/relationships" r:id="rId1"/>
            </a:rPr>
            <a:t>VeiligheidNL</a:t>
          </a:r>
          <a:endParaRPr lang="nl-NL" sz="1000" dirty="0"/>
        </a:p>
      </dgm:t>
    </dgm:pt>
    <dgm:pt modelId="{09598E81-B6A6-4048-B6B8-2EF912F6EB9B}" type="parTrans" cxnId="{68E2AD74-082E-4FB9-B803-0B0ED0E9CA70}">
      <dgm:prSet custT="1"/>
      <dgm:spPr/>
      <dgm:t>
        <a:bodyPr/>
        <a:lstStyle/>
        <a:p>
          <a:endParaRPr lang="nl-NL" sz="800"/>
        </a:p>
      </dgm:t>
    </dgm:pt>
    <dgm:pt modelId="{436F12F5-E24F-4810-9D8B-A8EDF48EA1BA}" type="sibTrans" cxnId="{68E2AD74-082E-4FB9-B803-0B0ED0E9CA70}">
      <dgm:prSet/>
      <dgm:spPr/>
      <dgm:t>
        <a:bodyPr/>
        <a:lstStyle/>
        <a:p>
          <a:endParaRPr lang="nl-NL" sz="800"/>
        </a:p>
      </dgm:t>
    </dgm:pt>
    <dgm:pt modelId="{261E68DF-1CB9-4F31-BD33-F1CD082947F7}" type="pres">
      <dgm:prSet presAssocID="{700DB372-1AF6-4265-959A-4E9397ACBD1B}" presName="cycle" presStyleCnt="0">
        <dgm:presLayoutVars>
          <dgm:chMax val="1"/>
          <dgm:dir/>
          <dgm:animLvl val="ctr"/>
          <dgm:resizeHandles val="exact"/>
        </dgm:presLayoutVars>
      </dgm:prSet>
      <dgm:spPr/>
    </dgm:pt>
    <dgm:pt modelId="{059972C9-617F-4816-97BC-B5075EDCE417}" type="pres">
      <dgm:prSet presAssocID="{67708675-BC65-4A1A-97F3-77FFF921DF57}" presName="centerShape" presStyleLbl="node0" presStyleIdx="0" presStyleCnt="1" custLinFactNeighborX="5118" custLinFactNeighborY="10658"/>
      <dgm:spPr/>
    </dgm:pt>
  </dgm:ptLst>
  <dgm:cxnLst>
    <dgm:cxn modelId="{3EE8C173-8423-4C71-90C2-64CE726A4A65}" type="presOf" srcId="{700DB372-1AF6-4265-959A-4E9397ACBD1B}" destId="{261E68DF-1CB9-4F31-BD33-F1CD082947F7}" srcOrd="0" destOrd="0" presId="urn:microsoft.com/office/officeart/2005/8/layout/radial1"/>
    <dgm:cxn modelId="{68E2AD74-082E-4FB9-B803-0B0ED0E9CA70}" srcId="{700DB372-1AF6-4265-959A-4E9397ACBD1B}" destId="{67708675-BC65-4A1A-97F3-77FFF921DF57}" srcOrd="0" destOrd="0" parTransId="{09598E81-B6A6-4048-B6B8-2EF912F6EB9B}" sibTransId="{436F12F5-E24F-4810-9D8B-A8EDF48EA1BA}"/>
    <dgm:cxn modelId="{1443D7F4-7E30-4AA5-BDCF-57A470DBB80C}" type="presOf" srcId="{67708675-BC65-4A1A-97F3-77FFF921DF57}" destId="{059972C9-617F-4816-97BC-B5075EDCE417}" srcOrd="0" destOrd="0" presId="urn:microsoft.com/office/officeart/2005/8/layout/radial1"/>
    <dgm:cxn modelId="{67DAC709-4A6D-4A8B-AA07-8BF2EDC734F0}" type="presParOf" srcId="{261E68DF-1CB9-4F31-BD33-F1CD082947F7}" destId="{059972C9-617F-4816-97BC-B5075EDCE417}" srcOrd="0" destOrd="0" presId="urn:microsoft.com/office/officeart/2005/8/layout/radial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700DB372-1AF6-4265-959A-4E9397ACBD1B}" type="doc">
      <dgm:prSet loTypeId="urn:microsoft.com/office/officeart/2005/8/layout/radial1" loCatId="relationship" qsTypeId="urn:microsoft.com/office/officeart/2005/8/quickstyle/simple5" qsCatId="simple" csTypeId="urn:microsoft.com/office/officeart/2005/8/colors/accent3_1" csCatId="accent3" phldr="1"/>
      <dgm:spPr/>
      <dgm:t>
        <a:bodyPr/>
        <a:lstStyle/>
        <a:p>
          <a:endParaRPr lang="nl-NL"/>
        </a:p>
      </dgm:t>
    </dgm:pt>
    <dgm:pt modelId="{51C8BC04-F36C-4025-888A-663CCA6018C6}">
      <dgm:prSet phldrT="[Tekst]" custT="1"/>
      <dgm:spPr/>
      <dgm:t>
        <a:bodyPr/>
        <a:lstStyle/>
        <a:p>
          <a:r>
            <a:rPr lang="nl-NL" sz="1050" dirty="0"/>
            <a:t>Beleid</a:t>
          </a:r>
          <a:endParaRPr lang="nl-NL" sz="1000" dirty="0"/>
        </a:p>
      </dgm:t>
    </dgm:pt>
    <dgm:pt modelId="{927D9B53-D9C9-4718-A5B2-FA08426091F7}" type="parTrans" cxnId="{196F0913-A76D-4C7B-BEE8-48607AA7ECF0}">
      <dgm:prSet/>
      <dgm:spPr/>
      <dgm:t>
        <a:bodyPr/>
        <a:lstStyle/>
        <a:p>
          <a:endParaRPr lang="nl-NL" sz="800"/>
        </a:p>
      </dgm:t>
    </dgm:pt>
    <dgm:pt modelId="{97E46604-5FE3-44DC-8EDD-AFB679E8A482}" type="sibTrans" cxnId="{196F0913-A76D-4C7B-BEE8-48607AA7ECF0}">
      <dgm:prSet/>
      <dgm:spPr/>
      <dgm:t>
        <a:bodyPr/>
        <a:lstStyle/>
        <a:p>
          <a:endParaRPr lang="nl-NL" sz="800"/>
        </a:p>
      </dgm:t>
    </dgm:pt>
    <dgm:pt modelId="{BF377C6F-C61E-4054-8BCC-1D5861FC0118}">
      <dgm:prSet custT="1"/>
      <dgm:spPr/>
      <dgm:t>
        <a:bodyPr/>
        <a:lstStyle/>
        <a:p>
          <a:r>
            <a:rPr lang="nl-NL" sz="900" dirty="0"/>
            <a:t>Ministerie van </a:t>
          </a:r>
          <a:r>
            <a:rPr lang="nl-NL" sz="900" dirty="0" err="1"/>
            <a:t>IenW</a:t>
          </a:r>
          <a:endParaRPr lang="nl-NL" sz="900" dirty="0"/>
        </a:p>
      </dgm:t>
    </dgm:pt>
    <dgm:pt modelId="{6C389DCF-C3E2-4471-87AF-4AC6F6D8A7C3}" type="parTrans" cxnId="{26E122C6-B238-40A7-9C8C-8884191756B3}">
      <dgm:prSet/>
      <dgm:spPr/>
      <dgm:t>
        <a:bodyPr/>
        <a:lstStyle/>
        <a:p>
          <a:endParaRPr lang="nl-NL"/>
        </a:p>
      </dgm:t>
    </dgm:pt>
    <dgm:pt modelId="{0C69C748-A940-4819-86B8-57AD1C4343D1}" type="sibTrans" cxnId="{26E122C6-B238-40A7-9C8C-8884191756B3}">
      <dgm:prSet/>
      <dgm:spPr/>
      <dgm:t>
        <a:bodyPr/>
        <a:lstStyle/>
        <a:p>
          <a:endParaRPr lang="nl-NL"/>
        </a:p>
      </dgm:t>
    </dgm:pt>
    <dgm:pt modelId="{C0D85D6C-65B5-4B0A-9A2F-C8474F30F6E0}">
      <dgm:prSet custT="1"/>
      <dgm:spPr/>
      <dgm:t>
        <a:bodyPr/>
        <a:lstStyle/>
        <a:p>
          <a:r>
            <a:rPr lang="nl-NL" sz="900" dirty="0"/>
            <a:t>Ministerie van LNV</a:t>
          </a:r>
        </a:p>
      </dgm:t>
    </dgm:pt>
    <dgm:pt modelId="{3DDEC3F0-8DA3-48DC-B4CE-ACF96E236A5C}" type="parTrans" cxnId="{B65857BD-B60D-4522-BC56-EE8A8877F1D2}">
      <dgm:prSet/>
      <dgm:spPr/>
      <dgm:t>
        <a:bodyPr/>
        <a:lstStyle/>
        <a:p>
          <a:endParaRPr lang="nl-NL"/>
        </a:p>
      </dgm:t>
    </dgm:pt>
    <dgm:pt modelId="{932AAB2E-20B3-40C0-8DF3-94B247E8B6D0}" type="sibTrans" cxnId="{B65857BD-B60D-4522-BC56-EE8A8877F1D2}">
      <dgm:prSet/>
      <dgm:spPr/>
      <dgm:t>
        <a:bodyPr/>
        <a:lstStyle/>
        <a:p>
          <a:endParaRPr lang="nl-NL"/>
        </a:p>
      </dgm:t>
    </dgm:pt>
    <dgm:pt modelId="{855A3E01-39A8-4E80-8AB2-C4D104E7E4F5}">
      <dgm:prSet custT="1"/>
      <dgm:spPr/>
      <dgm:t>
        <a:bodyPr/>
        <a:lstStyle/>
        <a:p>
          <a:pPr>
            <a:spcAft>
              <a:spcPts val="0"/>
            </a:spcAft>
          </a:pPr>
          <a:r>
            <a:rPr lang="nl-NL" sz="900" dirty="0"/>
            <a:t>Ministerie van </a:t>
          </a:r>
          <a:r>
            <a:rPr lang="nl-NL" sz="900" dirty="0" err="1"/>
            <a:t>JenV</a:t>
          </a:r>
          <a:endParaRPr lang="nl-NL" sz="900" dirty="0"/>
        </a:p>
      </dgm:t>
    </dgm:pt>
    <dgm:pt modelId="{5808E630-235A-40C3-A715-B917AD4E56D9}" type="parTrans" cxnId="{1CA3ACAA-4BBB-46A3-9C85-63E33F27FACE}">
      <dgm:prSet/>
      <dgm:spPr/>
      <dgm:t>
        <a:bodyPr/>
        <a:lstStyle/>
        <a:p>
          <a:endParaRPr lang="nl-NL"/>
        </a:p>
      </dgm:t>
    </dgm:pt>
    <dgm:pt modelId="{C6487CFB-608F-46E0-A028-87F47A2C2575}" type="sibTrans" cxnId="{1CA3ACAA-4BBB-46A3-9C85-63E33F27FACE}">
      <dgm:prSet/>
      <dgm:spPr/>
      <dgm:t>
        <a:bodyPr/>
        <a:lstStyle/>
        <a:p>
          <a:endParaRPr lang="nl-NL"/>
        </a:p>
      </dgm:t>
    </dgm:pt>
    <dgm:pt modelId="{D0D85C6F-F1DB-484A-8F5D-B952407A2B91}">
      <dgm:prSet/>
      <dgm:spPr/>
      <dgm:t>
        <a:bodyPr/>
        <a:lstStyle/>
        <a:p>
          <a:r>
            <a:rPr lang="nl-NL" dirty="0"/>
            <a:t>Gemeenten</a:t>
          </a:r>
        </a:p>
      </dgm:t>
    </dgm:pt>
    <dgm:pt modelId="{842FAE75-C9D4-4B7C-B1DE-84381BFC16CD}" type="parTrans" cxnId="{E02300CF-16D8-42A3-9C42-C5639BDF0E5B}">
      <dgm:prSet/>
      <dgm:spPr/>
      <dgm:t>
        <a:bodyPr/>
        <a:lstStyle/>
        <a:p>
          <a:endParaRPr lang="nl-NL"/>
        </a:p>
      </dgm:t>
    </dgm:pt>
    <dgm:pt modelId="{5F8DEEB4-E60D-496D-8974-427D72E3BE42}" type="sibTrans" cxnId="{E02300CF-16D8-42A3-9C42-C5639BDF0E5B}">
      <dgm:prSet/>
      <dgm:spPr/>
      <dgm:t>
        <a:bodyPr/>
        <a:lstStyle/>
        <a:p>
          <a:endParaRPr lang="nl-NL"/>
        </a:p>
      </dgm:t>
    </dgm:pt>
    <dgm:pt modelId="{0C5A8B06-53F8-4B4C-A3CD-009345170913}">
      <dgm:prSet/>
      <dgm:spPr/>
      <dgm:t>
        <a:bodyPr/>
        <a:lstStyle/>
        <a:p>
          <a:r>
            <a:rPr lang="nl-NL" dirty="0"/>
            <a:t>Ministerie van SZW</a:t>
          </a:r>
        </a:p>
      </dgm:t>
    </dgm:pt>
    <dgm:pt modelId="{B7DC61CA-AA47-4A30-AE64-DB49936F1101}" type="parTrans" cxnId="{7ADDEE2D-9BAE-4CFF-B788-6D43E61F4A6A}">
      <dgm:prSet/>
      <dgm:spPr/>
      <dgm:t>
        <a:bodyPr/>
        <a:lstStyle/>
        <a:p>
          <a:endParaRPr lang="nl-NL"/>
        </a:p>
      </dgm:t>
    </dgm:pt>
    <dgm:pt modelId="{0DDFAB95-ED92-422D-A144-6282C59C2E8E}" type="sibTrans" cxnId="{7ADDEE2D-9BAE-4CFF-B788-6D43E61F4A6A}">
      <dgm:prSet/>
      <dgm:spPr/>
      <dgm:t>
        <a:bodyPr/>
        <a:lstStyle/>
        <a:p>
          <a:endParaRPr lang="nl-NL"/>
        </a:p>
      </dgm:t>
    </dgm:pt>
    <dgm:pt modelId="{261E68DF-1CB9-4F31-BD33-F1CD082947F7}" type="pres">
      <dgm:prSet presAssocID="{700DB372-1AF6-4265-959A-4E9397ACBD1B}" presName="cycle" presStyleCnt="0">
        <dgm:presLayoutVars>
          <dgm:chMax val="1"/>
          <dgm:dir/>
          <dgm:animLvl val="ctr"/>
          <dgm:resizeHandles val="exact"/>
        </dgm:presLayoutVars>
      </dgm:prSet>
      <dgm:spPr/>
    </dgm:pt>
    <dgm:pt modelId="{BC25891B-CCF6-4B2C-9AA3-97C59AD35468}" type="pres">
      <dgm:prSet presAssocID="{51C8BC04-F36C-4025-888A-663CCA6018C6}" presName="centerShape" presStyleLbl="node0" presStyleIdx="0" presStyleCnt="1" custScaleX="128640" custScaleY="118868"/>
      <dgm:spPr/>
    </dgm:pt>
    <dgm:pt modelId="{6037EFA1-5714-49DC-87EB-BB8978013BCC}" type="pres">
      <dgm:prSet presAssocID="{5808E630-235A-40C3-A715-B917AD4E56D9}" presName="Name9" presStyleLbl="parChTrans1D2" presStyleIdx="0" presStyleCnt="5"/>
      <dgm:spPr/>
    </dgm:pt>
    <dgm:pt modelId="{11B3F094-147D-459F-ABE5-2FB9A59D0959}" type="pres">
      <dgm:prSet presAssocID="{5808E630-235A-40C3-A715-B917AD4E56D9}" presName="connTx" presStyleLbl="parChTrans1D2" presStyleIdx="0" presStyleCnt="5"/>
      <dgm:spPr/>
    </dgm:pt>
    <dgm:pt modelId="{2F2E33D5-B0AE-44DF-8553-7CF41FD79698}" type="pres">
      <dgm:prSet presAssocID="{855A3E01-39A8-4E80-8AB2-C4D104E7E4F5}" presName="node" presStyleLbl="node1" presStyleIdx="0" presStyleCnt="5">
        <dgm:presLayoutVars>
          <dgm:bulletEnabled val="1"/>
        </dgm:presLayoutVars>
      </dgm:prSet>
      <dgm:spPr/>
    </dgm:pt>
    <dgm:pt modelId="{07C4628F-C069-4782-9187-F34CFDDFEA78}" type="pres">
      <dgm:prSet presAssocID="{B7DC61CA-AA47-4A30-AE64-DB49936F1101}" presName="Name9" presStyleLbl="parChTrans1D2" presStyleIdx="1" presStyleCnt="5"/>
      <dgm:spPr/>
    </dgm:pt>
    <dgm:pt modelId="{B97B247D-3CEE-43A9-997A-29CB3FB4B704}" type="pres">
      <dgm:prSet presAssocID="{B7DC61CA-AA47-4A30-AE64-DB49936F1101}" presName="connTx" presStyleLbl="parChTrans1D2" presStyleIdx="1" presStyleCnt="5"/>
      <dgm:spPr/>
    </dgm:pt>
    <dgm:pt modelId="{83CB5FE0-0F58-434A-9E11-6A1D828FD269}" type="pres">
      <dgm:prSet presAssocID="{0C5A8B06-53F8-4B4C-A3CD-009345170913}" presName="node" presStyleLbl="node1" presStyleIdx="1" presStyleCnt="5">
        <dgm:presLayoutVars>
          <dgm:bulletEnabled val="1"/>
        </dgm:presLayoutVars>
      </dgm:prSet>
      <dgm:spPr/>
    </dgm:pt>
    <dgm:pt modelId="{7356E986-DD05-4CE2-A20C-14845BA7F81D}" type="pres">
      <dgm:prSet presAssocID="{842FAE75-C9D4-4B7C-B1DE-84381BFC16CD}" presName="Name9" presStyleLbl="parChTrans1D2" presStyleIdx="2" presStyleCnt="5"/>
      <dgm:spPr/>
    </dgm:pt>
    <dgm:pt modelId="{4AA297FF-C75D-4D46-9ADF-4D195951DB48}" type="pres">
      <dgm:prSet presAssocID="{842FAE75-C9D4-4B7C-B1DE-84381BFC16CD}" presName="connTx" presStyleLbl="parChTrans1D2" presStyleIdx="2" presStyleCnt="5"/>
      <dgm:spPr/>
    </dgm:pt>
    <dgm:pt modelId="{BF21D49A-1FCC-46DB-91D2-BC24EAE96AF7}" type="pres">
      <dgm:prSet presAssocID="{D0D85C6F-F1DB-484A-8F5D-B952407A2B91}" presName="node" presStyleLbl="node1" presStyleIdx="2" presStyleCnt="5">
        <dgm:presLayoutVars>
          <dgm:bulletEnabled val="1"/>
        </dgm:presLayoutVars>
      </dgm:prSet>
      <dgm:spPr/>
    </dgm:pt>
    <dgm:pt modelId="{87DF7BB1-E6AE-4FC4-9097-6A725C28CEF1}" type="pres">
      <dgm:prSet presAssocID="{3DDEC3F0-8DA3-48DC-B4CE-ACF96E236A5C}" presName="Name9" presStyleLbl="parChTrans1D2" presStyleIdx="3" presStyleCnt="5"/>
      <dgm:spPr/>
    </dgm:pt>
    <dgm:pt modelId="{CEFE95B0-6CFC-437C-BFBF-F692A64CAE22}" type="pres">
      <dgm:prSet presAssocID="{3DDEC3F0-8DA3-48DC-B4CE-ACF96E236A5C}" presName="connTx" presStyleLbl="parChTrans1D2" presStyleIdx="3" presStyleCnt="5"/>
      <dgm:spPr/>
    </dgm:pt>
    <dgm:pt modelId="{D7EFB571-13E2-4171-84E9-62C7E994CD6C}" type="pres">
      <dgm:prSet presAssocID="{C0D85D6C-65B5-4B0A-9A2F-C8474F30F6E0}" presName="node" presStyleLbl="node1" presStyleIdx="3" presStyleCnt="5" custScaleX="106436" custScaleY="102196">
        <dgm:presLayoutVars>
          <dgm:bulletEnabled val="1"/>
        </dgm:presLayoutVars>
      </dgm:prSet>
      <dgm:spPr/>
    </dgm:pt>
    <dgm:pt modelId="{FECDEFD4-53D7-42C2-8C3C-7B805AE288D0}" type="pres">
      <dgm:prSet presAssocID="{6C389DCF-C3E2-4471-87AF-4AC6F6D8A7C3}" presName="Name9" presStyleLbl="parChTrans1D2" presStyleIdx="4" presStyleCnt="5"/>
      <dgm:spPr/>
    </dgm:pt>
    <dgm:pt modelId="{5AFB9A1A-416B-4FDC-95D3-D58437BD761B}" type="pres">
      <dgm:prSet presAssocID="{6C389DCF-C3E2-4471-87AF-4AC6F6D8A7C3}" presName="connTx" presStyleLbl="parChTrans1D2" presStyleIdx="4" presStyleCnt="5"/>
      <dgm:spPr/>
    </dgm:pt>
    <dgm:pt modelId="{3A69B41F-5B04-4495-A852-83D0005A2913}" type="pres">
      <dgm:prSet presAssocID="{BF377C6F-C61E-4054-8BCC-1D5861FC0118}" presName="node" presStyleLbl="node1" presStyleIdx="4" presStyleCnt="5">
        <dgm:presLayoutVars>
          <dgm:bulletEnabled val="1"/>
        </dgm:presLayoutVars>
      </dgm:prSet>
      <dgm:spPr/>
    </dgm:pt>
  </dgm:ptLst>
  <dgm:cxnLst>
    <dgm:cxn modelId="{196F0913-A76D-4C7B-BEE8-48607AA7ECF0}" srcId="{700DB372-1AF6-4265-959A-4E9397ACBD1B}" destId="{51C8BC04-F36C-4025-888A-663CCA6018C6}" srcOrd="0" destOrd="0" parTransId="{927D9B53-D9C9-4718-A5B2-FA08426091F7}" sibTransId="{97E46604-5FE3-44DC-8EDD-AFB679E8A482}"/>
    <dgm:cxn modelId="{8C33E522-959E-4004-BF21-B9ED3870D8A0}" type="presOf" srcId="{B7DC61CA-AA47-4A30-AE64-DB49936F1101}" destId="{B97B247D-3CEE-43A9-997A-29CB3FB4B704}" srcOrd="1" destOrd="0" presId="urn:microsoft.com/office/officeart/2005/8/layout/radial1"/>
    <dgm:cxn modelId="{7ADDEE2D-9BAE-4CFF-B788-6D43E61F4A6A}" srcId="{51C8BC04-F36C-4025-888A-663CCA6018C6}" destId="{0C5A8B06-53F8-4B4C-A3CD-009345170913}" srcOrd="1" destOrd="0" parTransId="{B7DC61CA-AA47-4A30-AE64-DB49936F1101}" sibTransId="{0DDFAB95-ED92-422D-A144-6282C59C2E8E}"/>
    <dgm:cxn modelId="{6235FD5F-4B2D-4074-B1A5-986BBFFC3C45}" type="presOf" srcId="{700DB372-1AF6-4265-959A-4E9397ACBD1B}" destId="{261E68DF-1CB9-4F31-BD33-F1CD082947F7}" srcOrd="0" destOrd="0" presId="urn:microsoft.com/office/officeart/2005/8/layout/radial1"/>
    <dgm:cxn modelId="{E959C96D-4894-4602-AF75-581C009D2CBF}" type="presOf" srcId="{C0D85D6C-65B5-4B0A-9A2F-C8474F30F6E0}" destId="{D7EFB571-13E2-4171-84E9-62C7E994CD6C}" srcOrd="0" destOrd="0" presId="urn:microsoft.com/office/officeart/2005/8/layout/radial1"/>
    <dgm:cxn modelId="{08524182-FDA5-47CD-9CA9-382F38335962}" type="presOf" srcId="{842FAE75-C9D4-4B7C-B1DE-84381BFC16CD}" destId="{7356E986-DD05-4CE2-A20C-14845BA7F81D}" srcOrd="0" destOrd="0" presId="urn:microsoft.com/office/officeart/2005/8/layout/radial1"/>
    <dgm:cxn modelId="{5806F482-3151-4ADB-8943-78E85DDCA617}" type="presOf" srcId="{6C389DCF-C3E2-4471-87AF-4AC6F6D8A7C3}" destId="{5AFB9A1A-416B-4FDC-95D3-D58437BD761B}" srcOrd="1" destOrd="0" presId="urn:microsoft.com/office/officeart/2005/8/layout/radial1"/>
    <dgm:cxn modelId="{5564C287-4AB4-42D2-A105-B41F858E873D}" type="presOf" srcId="{3DDEC3F0-8DA3-48DC-B4CE-ACF96E236A5C}" destId="{87DF7BB1-E6AE-4FC4-9097-6A725C28CEF1}" srcOrd="0" destOrd="0" presId="urn:microsoft.com/office/officeart/2005/8/layout/radial1"/>
    <dgm:cxn modelId="{E7CB3F97-AC57-4383-A289-A7DDE05C4970}" type="presOf" srcId="{6C389DCF-C3E2-4471-87AF-4AC6F6D8A7C3}" destId="{FECDEFD4-53D7-42C2-8C3C-7B805AE288D0}" srcOrd="0" destOrd="0" presId="urn:microsoft.com/office/officeart/2005/8/layout/radial1"/>
    <dgm:cxn modelId="{B3E118A0-80B9-4CD2-B5BD-51DBC9B28562}" type="presOf" srcId="{5808E630-235A-40C3-A715-B917AD4E56D9}" destId="{11B3F094-147D-459F-ABE5-2FB9A59D0959}" srcOrd="1" destOrd="0" presId="urn:microsoft.com/office/officeart/2005/8/layout/radial1"/>
    <dgm:cxn modelId="{B370D3A0-6B8D-421D-87B7-C4276B5F8D58}" type="presOf" srcId="{3DDEC3F0-8DA3-48DC-B4CE-ACF96E236A5C}" destId="{CEFE95B0-6CFC-437C-BFBF-F692A64CAE22}" srcOrd="1" destOrd="0" presId="urn:microsoft.com/office/officeart/2005/8/layout/radial1"/>
    <dgm:cxn modelId="{1CA3ACAA-4BBB-46A3-9C85-63E33F27FACE}" srcId="{51C8BC04-F36C-4025-888A-663CCA6018C6}" destId="{855A3E01-39A8-4E80-8AB2-C4D104E7E4F5}" srcOrd="0" destOrd="0" parTransId="{5808E630-235A-40C3-A715-B917AD4E56D9}" sibTransId="{C6487CFB-608F-46E0-A028-87F47A2C2575}"/>
    <dgm:cxn modelId="{757287B7-3105-4F07-9C9F-D486EC8FDCF2}" type="presOf" srcId="{51C8BC04-F36C-4025-888A-663CCA6018C6}" destId="{BC25891B-CCF6-4B2C-9AA3-97C59AD35468}" srcOrd="0" destOrd="0" presId="urn:microsoft.com/office/officeart/2005/8/layout/radial1"/>
    <dgm:cxn modelId="{06679CB9-05CC-49D7-A9C0-474DC83FCBC1}" type="presOf" srcId="{0C5A8B06-53F8-4B4C-A3CD-009345170913}" destId="{83CB5FE0-0F58-434A-9E11-6A1D828FD269}" srcOrd="0" destOrd="0" presId="urn:microsoft.com/office/officeart/2005/8/layout/radial1"/>
    <dgm:cxn modelId="{B60E3DBD-9EA4-44E9-9A40-904459EC82D2}" type="presOf" srcId="{855A3E01-39A8-4E80-8AB2-C4D104E7E4F5}" destId="{2F2E33D5-B0AE-44DF-8553-7CF41FD79698}" srcOrd="0" destOrd="0" presId="urn:microsoft.com/office/officeart/2005/8/layout/radial1"/>
    <dgm:cxn modelId="{B65857BD-B60D-4522-BC56-EE8A8877F1D2}" srcId="{51C8BC04-F36C-4025-888A-663CCA6018C6}" destId="{C0D85D6C-65B5-4B0A-9A2F-C8474F30F6E0}" srcOrd="3" destOrd="0" parTransId="{3DDEC3F0-8DA3-48DC-B4CE-ACF96E236A5C}" sibTransId="{932AAB2E-20B3-40C0-8DF3-94B247E8B6D0}"/>
    <dgm:cxn modelId="{CA426DC5-143D-4A64-8420-A4C3060882C6}" type="presOf" srcId="{B7DC61CA-AA47-4A30-AE64-DB49936F1101}" destId="{07C4628F-C069-4782-9187-F34CFDDFEA78}" srcOrd="0" destOrd="0" presId="urn:microsoft.com/office/officeart/2005/8/layout/radial1"/>
    <dgm:cxn modelId="{26E122C6-B238-40A7-9C8C-8884191756B3}" srcId="{51C8BC04-F36C-4025-888A-663CCA6018C6}" destId="{BF377C6F-C61E-4054-8BCC-1D5861FC0118}" srcOrd="4" destOrd="0" parTransId="{6C389DCF-C3E2-4471-87AF-4AC6F6D8A7C3}" sibTransId="{0C69C748-A940-4819-86B8-57AD1C4343D1}"/>
    <dgm:cxn modelId="{310142C7-256D-4FF5-8C0E-E883F41A6157}" type="presOf" srcId="{5808E630-235A-40C3-A715-B917AD4E56D9}" destId="{6037EFA1-5714-49DC-87EB-BB8978013BCC}" srcOrd="0" destOrd="0" presId="urn:microsoft.com/office/officeart/2005/8/layout/radial1"/>
    <dgm:cxn modelId="{E02300CF-16D8-42A3-9C42-C5639BDF0E5B}" srcId="{51C8BC04-F36C-4025-888A-663CCA6018C6}" destId="{D0D85C6F-F1DB-484A-8F5D-B952407A2B91}" srcOrd="2" destOrd="0" parTransId="{842FAE75-C9D4-4B7C-B1DE-84381BFC16CD}" sibTransId="{5F8DEEB4-E60D-496D-8974-427D72E3BE42}"/>
    <dgm:cxn modelId="{9D71CFDD-98F4-433E-B79D-9725D2D2C2E7}" type="presOf" srcId="{BF377C6F-C61E-4054-8BCC-1D5861FC0118}" destId="{3A69B41F-5B04-4495-A852-83D0005A2913}" srcOrd="0" destOrd="0" presId="urn:microsoft.com/office/officeart/2005/8/layout/radial1"/>
    <dgm:cxn modelId="{F58ED5F3-5E9A-4B19-B7C1-57E528EB6801}" type="presOf" srcId="{D0D85C6F-F1DB-484A-8F5D-B952407A2B91}" destId="{BF21D49A-1FCC-46DB-91D2-BC24EAE96AF7}" srcOrd="0" destOrd="0" presId="urn:microsoft.com/office/officeart/2005/8/layout/radial1"/>
    <dgm:cxn modelId="{47CC9EFC-0174-4F4B-B05D-F408E466E258}" type="presOf" srcId="{842FAE75-C9D4-4B7C-B1DE-84381BFC16CD}" destId="{4AA297FF-C75D-4D46-9ADF-4D195951DB48}" srcOrd="1" destOrd="0" presId="urn:microsoft.com/office/officeart/2005/8/layout/radial1"/>
    <dgm:cxn modelId="{03267569-D32E-4507-B59A-BE6ABE64A715}" type="presParOf" srcId="{261E68DF-1CB9-4F31-BD33-F1CD082947F7}" destId="{BC25891B-CCF6-4B2C-9AA3-97C59AD35468}" srcOrd="0" destOrd="0" presId="urn:microsoft.com/office/officeart/2005/8/layout/radial1"/>
    <dgm:cxn modelId="{C566E1B0-4C77-486D-B3BE-D82A2B7532BA}" type="presParOf" srcId="{261E68DF-1CB9-4F31-BD33-F1CD082947F7}" destId="{6037EFA1-5714-49DC-87EB-BB8978013BCC}" srcOrd="1" destOrd="0" presId="urn:microsoft.com/office/officeart/2005/8/layout/radial1"/>
    <dgm:cxn modelId="{01002F3F-2F7D-4635-94E9-C91B684EE3F1}" type="presParOf" srcId="{6037EFA1-5714-49DC-87EB-BB8978013BCC}" destId="{11B3F094-147D-459F-ABE5-2FB9A59D0959}" srcOrd="0" destOrd="0" presId="urn:microsoft.com/office/officeart/2005/8/layout/radial1"/>
    <dgm:cxn modelId="{CDB8F62A-2396-4CE5-801A-3A56E5E0DFA3}" type="presParOf" srcId="{261E68DF-1CB9-4F31-BD33-F1CD082947F7}" destId="{2F2E33D5-B0AE-44DF-8553-7CF41FD79698}" srcOrd="2" destOrd="0" presId="urn:microsoft.com/office/officeart/2005/8/layout/radial1"/>
    <dgm:cxn modelId="{A5FCE023-81EB-41EF-9B54-97B24B1EB38C}" type="presParOf" srcId="{261E68DF-1CB9-4F31-BD33-F1CD082947F7}" destId="{07C4628F-C069-4782-9187-F34CFDDFEA78}" srcOrd="3" destOrd="0" presId="urn:microsoft.com/office/officeart/2005/8/layout/radial1"/>
    <dgm:cxn modelId="{8AC222A1-D7DA-4BC1-BAFC-FA4440BA7694}" type="presParOf" srcId="{07C4628F-C069-4782-9187-F34CFDDFEA78}" destId="{B97B247D-3CEE-43A9-997A-29CB3FB4B704}" srcOrd="0" destOrd="0" presId="urn:microsoft.com/office/officeart/2005/8/layout/radial1"/>
    <dgm:cxn modelId="{91D23B2B-9161-4ED5-AE94-AAC236620E27}" type="presParOf" srcId="{261E68DF-1CB9-4F31-BD33-F1CD082947F7}" destId="{83CB5FE0-0F58-434A-9E11-6A1D828FD269}" srcOrd="4" destOrd="0" presId="urn:microsoft.com/office/officeart/2005/8/layout/radial1"/>
    <dgm:cxn modelId="{826E0921-2898-462B-AFF3-5DA538DB4E25}" type="presParOf" srcId="{261E68DF-1CB9-4F31-BD33-F1CD082947F7}" destId="{7356E986-DD05-4CE2-A20C-14845BA7F81D}" srcOrd="5" destOrd="0" presId="urn:microsoft.com/office/officeart/2005/8/layout/radial1"/>
    <dgm:cxn modelId="{D82C5F6A-E304-4AA1-9277-8E9858C7A06A}" type="presParOf" srcId="{7356E986-DD05-4CE2-A20C-14845BA7F81D}" destId="{4AA297FF-C75D-4D46-9ADF-4D195951DB48}" srcOrd="0" destOrd="0" presId="urn:microsoft.com/office/officeart/2005/8/layout/radial1"/>
    <dgm:cxn modelId="{0D9C2DC0-3EB2-4838-A519-FE75C18F3BA6}" type="presParOf" srcId="{261E68DF-1CB9-4F31-BD33-F1CD082947F7}" destId="{BF21D49A-1FCC-46DB-91D2-BC24EAE96AF7}" srcOrd="6" destOrd="0" presId="urn:microsoft.com/office/officeart/2005/8/layout/radial1"/>
    <dgm:cxn modelId="{81A835FC-AD4B-4EC0-87C2-6A9A3301CAF6}" type="presParOf" srcId="{261E68DF-1CB9-4F31-BD33-F1CD082947F7}" destId="{87DF7BB1-E6AE-4FC4-9097-6A725C28CEF1}" srcOrd="7" destOrd="0" presId="urn:microsoft.com/office/officeart/2005/8/layout/radial1"/>
    <dgm:cxn modelId="{052B1B6B-CB92-4CAD-B9B2-3D0549C72923}" type="presParOf" srcId="{87DF7BB1-E6AE-4FC4-9097-6A725C28CEF1}" destId="{CEFE95B0-6CFC-437C-BFBF-F692A64CAE22}" srcOrd="0" destOrd="0" presId="urn:microsoft.com/office/officeart/2005/8/layout/radial1"/>
    <dgm:cxn modelId="{2A328192-2C07-4FFB-8DC7-21A3CB4A949B}" type="presParOf" srcId="{261E68DF-1CB9-4F31-BD33-F1CD082947F7}" destId="{D7EFB571-13E2-4171-84E9-62C7E994CD6C}" srcOrd="8" destOrd="0" presId="urn:microsoft.com/office/officeart/2005/8/layout/radial1"/>
    <dgm:cxn modelId="{016AA5F0-02EA-4EEA-9254-4362D2139A0B}" type="presParOf" srcId="{261E68DF-1CB9-4F31-BD33-F1CD082947F7}" destId="{FECDEFD4-53D7-42C2-8C3C-7B805AE288D0}" srcOrd="9" destOrd="0" presId="urn:microsoft.com/office/officeart/2005/8/layout/radial1"/>
    <dgm:cxn modelId="{D43242F4-C1BA-4072-B68D-A2E83F7EC681}" type="presParOf" srcId="{FECDEFD4-53D7-42C2-8C3C-7B805AE288D0}" destId="{5AFB9A1A-416B-4FDC-95D3-D58437BD761B}" srcOrd="0" destOrd="0" presId="urn:microsoft.com/office/officeart/2005/8/layout/radial1"/>
    <dgm:cxn modelId="{4DE9DA70-4126-417C-8C15-98318CE58B24}" type="presParOf" srcId="{261E68DF-1CB9-4F31-BD33-F1CD082947F7}" destId="{3A69B41F-5B04-4495-A852-83D0005A2913}" srcOrd="10" destOrd="0" presId="urn:microsoft.com/office/officeart/2005/8/layout/radial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35.xml><?xml version="1.0" encoding="utf-8"?>
<dgm:dataModel xmlns:dgm="http://schemas.openxmlformats.org/drawingml/2006/diagram" xmlns:a="http://schemas.openxmlformats.org/drawingml/2006/main">
  <dgm:ptLst>
    <dgm:pt modelId="{700DB372-1AF6-4265-959A-4E9397ACBD1B}" type="doc">
      <dgm:prSet loTypeId="urn:microsoft.com/office/officeart/2005/8/layout/radial1" loCatId="relationship" qsTypeId="urn:microsoft.com/office/officeart/2005/8/quickstyle/simple5" qsCatId="simple" csTypeId="urn:microsoft.com/office/officeart/2005/8/colors/accent3_1" csCatId="accent3" phldr="1"/>
      <dgm:spPr/>
      <dgm:t>
        <a:bodyPr/>
        <a:lstStyle/>
        <a:p>
          <a:endParaRPr lang="nl-NL"/>
        </a:p>
      </dgm:t>
    </dgm:pt>
    <dgm:pt modelId="{51C8BC04-F36C-4025-888A-663CCA6018C6}">
      <dgm:prSet phldrT="[Tekst]" custT="1"/>
      <dgm:spPr/>
      <dgm:t>
        <a:bodyPr/>
        <a:lstStyle/>
        <a:p>
          <a:r>
            <a:rPr lang="nl-NL" sz="1000" dirty="0"/>
            <a:t>Doelgroep</a:t>
          </a:r>
        </a:p>
      </dgm:t>
    </dgm:pt>
    <dgm:pt modelId="{927D9B53-D9C9-4718-A5B2-FA08426091F7}" type="parTrans" cxnId="{196F0913-A76D-4C7B-BEE8-48607AA7ECF0}">
      <dgm:prSet/>
      <dgm:spPr/>
      <dgm:t>
        <a:bodyPr/>
        <a:lstStyle/>
        <a:p>
          <a:endParaRPr lang="nl-NL" sz="800"/>
        </a:p>
      </dgm:t>
    </dgm:pt>
    <dgm:pt modelId="{97E46604-5FE3-44DC-8EDD-AFB679E8A482}" type="sibTrans" cxnId="{196F0913-A76D-4C7B-BEE8-48607AA7ECF0}">
      <dgm:prSet/>
      <dgm:spPr/>
      <dgm:t>
        <a:bodyPr/>
        <a:lstStyle/>
        <a:p>
          <a:endParaRPr lang="nl-NL" sz="800"/>
        </a:p>
      </dgm:t>
    </dgm:pt>
    <dgm:pt modelId="{64DFA624-B858-4ED8-A112-BEC0946457F5}">
      <dgm:prSet custT="1"/>
      <dgm:spPr/>
      <dgm:t>
        <a:bodyPr/>
        <a:lstStyle/>
        <a:p>
          <a:r>
            <a:rPr lang="nl-NL" sz="900" dirty="0">
              <a:hlinkClick xmlns:r="http://schemas.openxmlformats.org/officeDocument/2006/relationships" r:id="rId1"/>
            </a:rPr>
            <a:t>Een Veilig Nest</a:t>
          </a:r>
          <a:endParaRPr lang="nl-NL" sz="900" dirty="0"/>
        </a:p>
      </dgm:t>
    </dgm:pt>
    <dgm:pt modelId="{1F41894B-4BC6-48D8-B86C-166B6E7F3594}" type="parTrans" cxnId="{8D61954D-5AC3-4BF9-BC83-B16DD1B6C6DB}">
      <dgm:prSet custT="1"/>
      <dgm:spPr/>
      <dgm:t>
        <a:bodyPr/>
        <a:lstStyle/>
        <a:p>
          <a:endParaRPr lang="nl-NL" sz="800"/>
        </a:p>
      </dgm:t>
    </dgm:pt>
    <dgm:pt modelId="{8C8E85E4-DA4A-4FF0-B952-8E2688206157}" type="sibTrans" cxnId="{8D61954D-5AC3-4BF9-BC83-B16DD1B6C6DB}">
      <dgm:prSet/>
      <dgm:spPr/>
      <dgm:t>
        <a:bodyPr/>
        <a:lstStyle/>
        <a:p>
          <a:endParaRPr lang="nl-NL" sz="800"/>
        </a:p>
      </dgm:t>
    </dgm:pt>
    <dgm:pt modelId="{67708675-BC65-4A1A-97F3-77FFF921DF57}">
      <dgm:prSet custT="1"/>
      <dgm:spPr/>
      <dgm:t>
        <a:bodyPr/>
        <a:lstStyle/>
        <a:p>
          <a:r>
            <a:rPr lang="nl-NL" sz="900" dirty="0">
              <a:hlinkClick xmlns:r="http://schemas.openxmlformats.org/officeDocument/2006/relationships" r:id="rId2"/>
            </a:rPr>
            <a:t>Vereniging LOS</a:t>
          </a:r>
          <a:endParaRPr lang="nl-NL" sz="900" dirty="0"/>
        </a:p>
      </dgm:t>
    </dgm:pt>
    <dgm:pt modelId="{09598E81-B6A6-4048-B6B8-2EF912F6EB9B}" type="parTrans" cxnId="{68E2AD74-082E-4FB9-B803-0B0ED0E9CA70}">
      <dgm:prSet custT="1"/>
      <dgm:spPr/>
      <dgm:t>
        <a:bodyPr/>
        <a:lstStyle/>
        <a:p>
          <a:endParaRPr lang="nl-NL" sz="800"/>
        </a:p>
      </dgm:t>
    </dgm:pt>
    <dgm:pt modelId="{436F12F5-E24F-4810-9D8B-A8EDF48EA1BA}" type="sibTrans" cxnId="{68E2AD74-082E-4FB9-B803-0B0ED0E9CA70}">
      <dgm:prSet/>
      <dgm:spPr/>
      <dgm:t>
        <a:bodyPr/>
        <a:lstStyle/>
        <a:p>
          <a:endParaRPr lang="nl-NL" sz="800"/>
        </a:p>
      </dgm:t>
    </dgm:pt>
    <dgm:pt modelId="{8ADC2268-36B3-4412-99AD-30465D9F759B}">
      <dgm:prSet custT="1"/>
      <dgm:spPr/>
      <dgm:t>
        <a:bodyPr/>
        <a:lstStyle/>
        <a:p>
          <a:pPr>
            <a:spcAft>
              <a:spcPts val="0"/>
            </a:spcAft>
          </a:pPr>
          <a:r>
            <a:rPr lang="nl-NL" sz="900" dirty="0">
              <a:hlinkClick xmlns:r="http://schemas.openxmlformats.org/officeDocument/2006/relationships" r:id="rId3"/>
            </a:rPr>
            <a:t>IVN</a:t>
          </a:r>
          <a:endParaRPr lang="nl-NL" sz="900" dirty="0"/>
        </a:p>
        <a:p>
          <a:pPr>
            <a:spcAft>
              <a:spcPts val="0"/>
            </a:spcAft>
          </a:pPr>
          <a:r>
            <a:rPr lang="nl-NL" sz="800" dirty="0"/>
            <a:t>Betrekt mensen bij de natuur</a:t>
          </a:r>
        </a:p>
      </dgm:t>
    </dgm:pt>
    <dgm:pt modelId="{B5E2BD85-35AC-4E4E-A980-8A3F656C3E16}" type="parTrans" cxnId="{0AB0979F-9BE7-44AC-8077-C2A8ED53D269}">
      <dgm:prSet/>
      <dgm:spPr/>
      <dgm:t>
        <a:bodyPr/>
        <a:lstStyle/>
        <a:p>
          <a:endParaRPr lang="nl-NL"/>
        </a:p>
      </dgm:t>
    </dgm:pt>
    <dgm:pt modelId="{796A6C42-4E7D-4343-AD7A-9E481E228437}" type="sibTrans" cxnId="{0AB0979F-9BE7-44AC-8077-C2A8ED53D269}">
      <dgm:prSet/>
      <dgm:spPr/>
      <dgm:t>
        <a:bodyPr/>
        <a:lstStyle/>
        <a:p>
          <a:endParaRPr lang="nl-NL"/>
        </a:p>
      </dgm:t>
    </dgm:pt>
    <dgm:pt modelId="{ECD757E1-BFF5-492E-B89C-2E14FF13AC83}">
      <dgm:prSet custT="1"/>
      <dgm:spPr/>
      <dgm:t>
        <a:bodyPr/>
        <a:lstStyle/>
        <a:p>
          <a:r>
            <a:rPr lang="nl-NL" sz="900" dirty="0">
              <a:hlinkClick xmlns:r="http://schemas.openxmlformats.org/officeDocument/2006/relationships" r:id="rId4"/>
            </a:rPr>
            <a:t>Veilig Verkeer Nederland</a:t>
          </a:r>
          <a:endParaRPr lang="nl-NL" sz="900" dirty="0"/>
        </a:p>
      </dgm:t>
    </dgm:pt>
    <dgm:pt modelId="{60E2131B-648D-4569-B715-8DD7DB7BAEB3}" type="parTrans" cxnId="{E856E24D-721E-4E3D-8A23-31DD53311DB6}">
      <dgm:prSet/>
      <dgm:spPr/>
      <dgm:t>
        <a:bodyPr/>
        <a:lstStyle/>
        <a:p>
          <a:endParaRPr lang="nl-NL"/>
        </a:p>
      </dgm:t>
    </dgm:pt>
    <dgm:pt modelId="{853CF8B4-6736-44EF-98D0-8CAEC7A7C16C}" type="sibTrans" cxnId="{E856E24D-721E-4E3D-8A23-31DD53311DB6}">
      <dgm:prSet/>
      <dgm:spPr/>
      <dgm:t>
        <a:bodyPr/>
        <a:lstStyle/>
        <a:p>
          <a:endParaRPr lang="nl-NL"/>
        </a:p>
      </dgm:t>
    </dgm:pt>
    <dgm:pt modelId="{70D5951A-D448-4A33-8074-CCCBAD5CA55E}">
      <dgm:prSet custT="1"/>
      <dgm:spPr/>
      <dgm:t>
        <a:bodyPr/>
        <a:lstStyle/>
        <a:p>
          <a:pPr>
            <a:spcAft>
              <a:spcPts val="0"/>
            </a:spcAft>
          </a:pPr>
          <a:r>
            <a:rPr lang="nl-NL" sz="700" dirty="0"/>
            <a:t>Stichtingen voor </a:t>
          </a:r>
          <a:r>
            <a:rPr lang="nl-NL" sz="700" dirty="0" err="1"/>
            <a:t>jongeren-huisvesting</a:t>
          </a:r>
          <a:endParaRPr lang="nl-NL" sz="700" dirty="0"/>
        </a:p>
      </dgm:t>
    </dgm:pt>
    <dgm:pt modelId="{6BC51A5D-BF81-47DB-A85A-110D4A960755}" type="parTrans" cxnId="{C3FD5C56-506C-44D0-8456-8E480BCE8C96}">
      <dgm:prSet/>
      <dgm:spPr/>
      <dgm:t>
        <a:bodyPr/>
        <a:lstStyle/>
        <a:p>
          <a:endParaRPr lang="nl-NL"/>
        </a:p>
      </dgm:t>
    </dgm:pt>
    <dgm:pt modelId="{FA8EA6DA-D1ED-4970-83A4-FCEFDACBE104}" type="sibTrans" cxnId="{C3FD5C56-506C-44D0-8456-8E480BCE8C96}">
      <dgm:prSet/>
      <dgm:spPr/>
      <dgm:t>
        <a:bodyPr/>
        <a:lstStyle/>
        <a:p>
          <a:endParaRPr lang="nl-NL"/>
        </a:p>
      </dgm:t>
    </dgm:pt>
    <dgm:pt modelId="{78264E84-2F7E-450D-8FDD-6BE7A5E7FBAB}">
      <dgm:prSet custT="1"/>
      <dgm:spPr/>
      <dgm:t>
        <a:bodyPr/>
        <a:lstStyle/>
        <a:p>
          <a:r>
            <a:rPr lang="nl-NL" sz="900" dirty="0">
              <a:hlinkClick xmlns:r="http://schemas.openxmlformats.org/officeDocument/2006/relationships" r:id="rId5"/>
            </a:rPr>
            <a:t>Jantje Beton</a:t>
          </a:r>
          <a:endParaRPr lang="nl-NL" sz="900" dirty="0"/>
        </a:p>
      </dgm:t>
    </dgm:pt>
    <dgm:pt modelId="{3CD21A58-E72A-45B8-970A-3DF40FFFBFAD}" type="parTrans" cxnId="{F1FD40AC-F405-4013-B35A-B97C23271C08}">
      <dgm:prSet/>
      <dgm:spPr/>
      <dgm:t>
        <a:bodyPr/>
        <a:lstStyle/>
        <a:p>
          <a:endParaRPr lang="nl-NL"/>
        </a:p>
      </dgm:t>
    </dgm:pt>
    <dgm:pt modelId="{80E8B1C4-6D81-4B3B-A022-37BA113CA885}" type="sibTrans" cxnId="{F1FD40AC-F405-4013-B35A-B97C23271C08}">
      <dgm:prSet/>
      <dgm:spPr/>
      <dgm:t>
        <a:bodyPr/>
        <a:lstStyle/>
        <a:p>
          <a:endParaRPr lang="nl-NL"/>
        </a:p>
      </dgm:t>
    </dgm:pt>
    <dgm:pt modelId="{414C1606-1C91-4F0E-909E-E2173056049D}">
      <dgm:prSet custT="1"/>
      <dgm:spPr/>
      <dgm:t>
        <a:bodyPr/>
        <a:lstStyle/>
        <a:p>
          <a:r>
            <a:rPr lang="nl-NL" sz="900">
              <a:hlinkClick xmlns:r="http://schemas.openxmlformats.org/officeDocument/2006/relationships" r:id="rId6"/>
            </a:rPr>
            <a:t>De Kinder-telefoon</a:t>
          </a:r>
          <a:endParaRPr lang="nl-NL" sz="900" dirty="0"/>
        </a:p>
      </dgm:t>
    </dgm:pt>
    <dgm:pt modelId="{1037821E-FC55-4887-A98E-8280B644F2FD}" type="parTrans" cxnId="{736670DB-7EB1-4D51-A626-DA7079AEB1A4}">
      <dgm:prSet/>
      <dgm:spPr/>
      <dgm:t>
        <a:bodyPr/>
        <a:lstStyle/>
        <a:p>
          <a:endParaRPr lang="nl-NL"/>
        </a:p>
      </dgm:t>
    </dgm:pt>
    <dgm:pt modelId="{83E66F19-DB7C-4E21-A0D8-544CBA5B19C4}" type="sibTrans" cxnId="{736670DB-7EB1-4D51-A626-DA7079AEB1A4}">
      <dgm:prSet/>
      <dgm:spPr/>
      <dgm:t>
        <a:bodyPr/>
        <a:lstStyle/>
        <a:p>
          <a:endParaRPr lang="nl-NL"/>
        </a:p>
      </dgm:t>
    </dgm:pt>
    <dgm:pt modelId="{A5D6DD56-B55A-4CAF-9A5F-6FA98B8C396B}">
      <dgm:prSet custT="1"/>
      <dgm:spPr/>
      <dgm:t>
        <a:bodyPr/>
        <a:lstStyle/>
        <a:p>
          <a:r>
            <a:rPr lang="nl-NL" sz="900" dirty="0">
              <a:hlinkClick xmlns:r="http://schemas.openxmlformats.org/officeDocument/2006/relationships" r:id="rId7"/>
            </a:rPr>
            <a:t>Veilig thuis </a:t>
          </a:r>
          <a:endParaRPr lang="nl-NL" sz="900" dirty="0"/>
        </a:p>
      </dgm:t>
    </dgm:pt>
    <dgm:pt modelId="{95A4B134-2EB3-43DF-BD05-02E679ADADB2}" type="parTrans" cxnId="{CF9EAF4B-8D3D-4217-80B9-C19EEFC46CC1}">
      <dgm:prSet/>
      <dgm:spPr/>
      <dgm:t>
        <a:bodyPr/>
        <a:lstStyle/>
        <a:p>
          <a:endParaRPr lang="nl-NL"/>
        </a:p>
      </dgm:t>
    </dgm:pt>
    <dgm:pt modelId="{FDDD1B42-1152-4CA6-A576-04F34B227B5F}" type="sibTrans" cxnId="{CF9EAF4B-8D3D-4217-80B9-C19EEFC46CC1}">
      <dgm:prSet/>
      <dgm:spPr/>
      <dgm:t>
        <a:bodyPr/>
        <a:lstStyle/>
        <a:p>
          <a:endParaRPr lang="nl-NL"/>
        </a:p>
      </dgm:t>
    </dgm:pt>
    <dgm:pt modelId="{C85D5E0D-4221-40B2-849B-5EE6C75DD709}">
      <dgm:prSet custT="1"/>
      <dgm:spPr/>
      <dgm:t>
        <a:bodyPr/>
        <a:lstStyle/>
        <a:p>
          <a:r>
            <a:rPr lang="nl-NL" sz="1200">
              <a:hlinkClick xmlns:r="http://schemas.openxmlformats.org/officeDocument/2006/relationships" r:id="rId8"/>
            </a:rPr>
            <a:t>JIP</a:t>
          </a:r>
          <a:endParaRPr lang="nl-NL" sz="1200" dirty="0"/>
        </a:p>
      </dgm:t>
    </dgm:pt>
    <dgm:pt modelId="{227BED90-D1DE-46CD-B59D-7C7CA1AA99A5}" type="parTrans" cxnId="{23ECCCF6-F8A4-4C98-BDC7-407B674D224F}">
      <dgm:prSet/>
      <dgm:spPr/>
      <dgm:t>
        <a:bodyPr/>
        <a:lstStyle/>
        <a:p>
          <a:endParaRPr lang="nl-NL"/>
        </a:p>
      </dgm:t>
    </dgm:pt>
    <dgm:pt modelId="{7C0F0620-461E-48A4-BC8E-184DAA329BA7}" type="sibTrans" cxnId="{23ECCCF6-F8A4-4C98-BDC7-407B674D224F}">
      <dgm:prSet/>
      <dgm:spPr/>
      <dgm:t>
        <a:bodyPr/>
        <a:lstStyle/>
        <a:p>
          <a:endParaRPr lang="nl-NL"/>
        </a:p>
      </dgm:t>
    </dgm:pt>
    <dgm:pt modelId="{261E68DF-1CB9-4F31-BD33-F1CD082947F7}" type="pres">
      <dgm:prSet presAssocID="{700DB372-1AF6-4265-959A-4E9397ACBD1B}" presName="cycle" presStyleCnt="0">
        <dgm:presLayoutVars>
          <dgm:chMax val="1"/>
          <dgm:dir/>
          <dgm:animLvl val="ctr"/>
          <dgm:resizeHandles val="exact"/>
        </dgm:presLayoutVars>
      </dgm:prSet>
      <dgm:spPr/>
    </dgm:pt>
    <dgm:pt modelId="{BC25891B-CCF6-4B2C-9AA3-97C59AD35468}" type="pres">
      <dgm:prSet presAssocID="{51C8BC04-F36C-4025-888A-663CCA6018C6}" presName="centerShape" presStyleLbl="node0" presStyleIdx="0" presStyleCnt="1" custScaleX="128640" custScaleY="118868"/>
      <dgm:spPr/>
    </dgm:pt>
    <dgm:pt modelId="{36DB18B7-E7D8-42AA-8487-0BF768F276E8}" type="pres">
      <dgm:prSet presAssocID="{09598E81-B6A6-4048-B6B8-2EF912F6EB9B}" presName="Name9" presStyleLbl="parChTrans1D2" presStyleIdx="0" presStyleCnt="9"/>
      <dgm:spPr/>
    </dgm:pt>
    <dgm:pt modelId="{014457ED-952F-4CF2-84C7-A93484B5305B}" type="pres">
      <dgm:prSet presAssocID="{09598E81-B6A6-4048-B6B8-2EF912F6EB9B}" presName="connTx" presStyleLbl="parChTrans1D2" presStyleIdx="0" presStyleCnt="9"/>
      <dgm:spPr/>
    </dgm:pt>
    <dgm:pt modelId="{A08EBC9E-0BEE-4B55-9326-4C76479056CF}" type="pres">
      <dgm:prSet presAssocID="{67708675-BC65-4A1A-97F3-77FFF921DF57}" presName="node" presStyleLbl="node1" presStyleIdx="0" presStyleCnt="9">
        <dgm:presLayoutVars>
          <dgm:bulletEnabled val="1"/>
        </dgm:presLayoutVars>
      </dgm:prSet>
      <dgm:spPr/>
    </dgm:pt>
    <dgm:pt modelId="{A3017B77-74E7-4310-A858-DED08B43B0CE}" type="pres">
      <dgm:prSet presAssocID="{B5E2BD85-35AC-4E4E-A980-8A3F656C3E16}" presName="Name9" presStyleLbl="parChTrans1D2" presStyleIdx="1" presStyleCnt="9"/>
      <dgm:spPr/>
    </dgm:pt>
    <dgm:pt modelId="{5998D71A-6D51-4C89-B3B7-743DE3F17094}" type="pres">
      <dgm:prSet presAssocID="{B5E2BD85-35AC-4E4E-A980-8A3F656C3E16}" presName="connTx" presStyleLbl="parChTrans1D2" presStyleIdx="1" presStyleCnt="9"/>
      <dgm:spPr/>
    </dgm:pt>
    <dgm:pt modelId="{7D81521A-80A5-418F-BAF4-6F4DFC235134}" type="pres">
      <dgm:prSet presAssocID="{8ADC2268-36B3-4412-99AD-30465D9F759B}" presName="node" presStyleLbl="node1" presStyleIdx="1" presStyleCnt="9">
        <dgm:presLayoutVars>
          <dgm:bulletEnabled val="1"/>
        </dgm:presLayoutVars>
      </dgm:prSet>
      <dgm:spPr/>
    </dgm:pt>
    <dgm:pt modelId="{46C36E90-97A8-40DB-BC9E-3F7A6B6AF309}" type="pres">
      <dgm:prSet presAssocID="{6BC51A5D-BF81-47DB-A85A-110D4A960755}" presName="Name9" presStyleLbl="parChTrans1D2" presStyleIdx="2" presStyleCnt="9"/>
      <dgm:spPr/>
    </dgm:pt>
    <dgm:pt modelId="{DDAD0835-B535-44E5-8C00-98C05E1A90E9}" type="pres">
      <dgm:prSet presAssocID="{6BC51A5D-BF81-47DB-A85A-110D4A960755}" presName="connTx" presStyleLbl="parChTrans1D2" presStyleIdx="2" presStyleCnt="9"/>
      <dgm:spPr/>
    </dgm:pt>
    <dgm:pt modelId="{69BC469D-5893-411B-8F9D-B31BEEADAEC3}" type="pres">
      <dgm:prSet presAssocID="{70D5951A-D448-4A33-8074-CCCBAD5CA55E}" presName="node" presStyleLbl="node1" presStyleIdx="2" presStyleCnt="9">
        <dgm:presLayoutVars>
          <dgm:bulletEnabled val="1"/>
        </dgm:presLayoutVars>
      </dgm:prSet>
      <dgm:spPr/>
    </dgm:pt>
    <dgm:pt modelId="{9830DC03-36A6-4DAD-8984-7BF8D2E4BF9F}" type="pres">
      <dgm:prSet presAssocID="{1037821E-FC55-4887-A98E-8280B644F2FD}" presName="Name9" presStyleLbl="parChTrans1D2" presStyleIdx="3" presStyleCnt="9"/>
      <dgm:spPr/>
    </dgm:pt>
    <dgm:pt modelId="{FACB8A43-81F8-4BB2-9D0B-1231AB83AF8E}" type="pres">
      <dgm:prSet presAssocID="{1037821E-FC55-4887-A98E-8280B644F2FD}" presName="connTx" presStyleLbl="parChTrans1D2" presStyleIdx="3" presStyleCnt="9"/>
      <dgm:spPr/>
    </dgm:pt>
    <dgm:pt modelId="{25619395-DB91-4D11-B711-AD61A05CE3CE}" type="pres">
      <dgm:prSet presAssocID="{414C1606-1C91-4F0E-909E-E2173056049D}" presName="node" presStyleLbl="node1" presStyleIdx="3" presStyleCnt="9">
        <dgm:presLayoutVars>
          <dgm:bulletEnabled val="1"/>
        </dgm:presLayoutVars>
      </dgm:prSet>
      <dgm:spPr/>
    </dgm:pt>
    <dgm:pt modelId="{A33AD17A-29F4-46F1-A4A6-A22452F2619F}" type="pres">
      <dgm:prSet presAssocID="{227BED90-D1DE-46CD-B59D-7C7CA1AA99A5}" presName="Name9" presStyleLbl="parChTrans1D2" presStyleIdx="4" presStyleCnt="9"/>
      <dgm:spPr/>
    </dgm:pt>
    <dgm:pt modelId="{5463B09A-DEF8-4B72-B825-6C89E6855252}" type="pres">
      <dgm:prSet presAssocID="{227BED90-D1DE-46CD-B59D-7C7CA1AA99A5}" presName="connTx" presStyleLbl="parChTrans1D2" presStyleIdx="4" presStyleCnt="9"/>
      <dgm:spPr/>
    </dgm:pt>
    <dgm:pt modelId="{8C9C8F83-0652-4127-81C2-65CE009355E0}" type="pres">
      <dgm:prSet presAssocID="{C85D5E0D-4221-40B2-849B-5EE6C75DD709}" presName="node" presStyleLbl="node1" presStyleIdx="4" presStyleCnt="9">
        <dgm:presLayoutVars>
          <dgm:bulletEnabled val="1"/>
        </dgm:presLayoutVars>
      </dgm:prSet>
      <dgm:spPr/>
    </dgm:pt>
    <dgm:pt modelId="{06BFE85C-62AF-40F9-844B-6326109F20D6}" type="pres">
      <dgm:prSet presAssocID="{95A4B134-2EB3-43DF-BD05-02E679ADADB2}" presName="Name9" presStyleLbl="parChTrans1D2" presStyleIdx="5" presStyleCnt="9"/>
      <dgm:spPr/>
    </dgm:pt>
    <dgm:pt modelId="{9471828B-A2DB-43E0-861A-83527545C801}" type="pres">
      <dgm:prSet presAssocID="{95A4B134-2EB3-43DF-BD05-02E679ADADB2}" presName="connTx" presStyleLbl="parChTrans1D2" presStyleIdx="5" presStyleCnt="9"/>
      <dgm:spPr/>
    </dgm:pt>
    <dgm:pt modelId="{60C4B596-B149-40BE-A6F4-3BB9ECEA1BAC}" type="pres">
      <dgm:prSet presAssocID="{A5D6DD56-B55A-4CAF-9A5F-6FA98B8C396B}" presName="node" presStyleLbl="node1" presStyleIdx="5" presStyleCnt="9">
        <dgm:presLayoutVars>
          <dgm:bulletEnabled val="1"/>
        </dgm:presLayoutVars>
      </dgm:prSet>
      <dgm:spPr/>
    </dgm:pt>
    <dgm:pt modelId="{ED8BE3F3-B9E8-4255-859F-D1332BB38749}" type="pres">
      <dgm:prSet presAssocID="{1F41894B-4BC6-48D8-B86C-166B6E7F3594}" presName="Name9" presStyleLbl="parChTrans1D2" presStyleIdx="6" presStyleCnt="9"/>
      <dgm:spPr/>
    </dgm:pt>
    <dgm:pt modelId="{2377E06F-9A84-42FF-876B-BDA99D7C7F23}" type="pres">
      <dgm:prSet presAssocID="{1F41894B-4BC6-48D8-B86C-166B6E7F3594}" presName="connTx" presStyleLbl="parChTrans1D2" presStyleIdx="6" presStyleCnt="9"/>
      <dgm:spPr/>
    </dgm:pt>
    <dgm:pt modelId="{40359AAB-A654-4A9F-B1AA-DFE9E65685D6}" type="pres">
      <dgm:prSet presAssocID="{64DFA624-B858-4ED8-A112-BEC0946457F5}" presName="node" presStyleLbl="node1" presStyleIdx="6" presStyleCnt="9">
        <dgm:presLayoutVars>
          <dgm:bulletEnabled val="1"/>
        </dgm:presLayoutVars>
      </dgm:prSet>
      <dgm:spPr/>
    </dgm:pt>
    <dgm:pt modelId="{C3C50224-C819-417F-9307-68851305E3B7}" type="pres">
      <dgm:prSet presAssocID="{60E2131B-648D-4569-B715-8DD7DB7BAEB3}" presName="Name9" presStyleLbl="parChTrans1D2" presStyleIdx="7" presStyleCnt="9"/>
      <dgm:spPr/>
    </dgm:pt>
    <dgm:pt modelId="{2B896E31-DEA9-4472-8918-ECB882D3F0B4}" type="pres">
      <dgm:prSet presAssocID="{60E2131B-648D-4569-B715-8DD7DB7BAEB3}" presName="connTx" presStyleLbl="parChTrans1D2" presStyleIdx="7" presStyleCnt="9"/>
      <dgm:spPr/>
    </dgm:pt>
    <dgm:pt modelId="{053BB2C5-619F-4572-94E8-D31006A60688}" type="pres">
      <dgm:prSet presAssocID="{ECD757E1-BFF5-492E-B89C-2E14FF13AC83}" presName="node" presStyleLbl="node1" presStyleIdx="7" presStyleCnt="9" custScaleX="111048" custScaleY="104841">
        <dgm:presLayoutVars>
          <dgm:bulletEnabled val="1"/>
        </dgm:presLayoutVars>
      </dgm:prSet>
      <dgm:spPr/>
    </dgm:pt>
    <dgm:pt modelId="{B748ECD9-9B50-455C-80E9-3C8E6CAF1AD3}" type="pres">
      <dgm:prSet presAssocID="{3CD21A58-E72A-45B8-970A-3DF40FFFBFAD}" presName="Name9" presStyleLbl="parChTrans1D2" presStyleIdx="8" presStyleCnt="9"/>
      <dgm:spPr/>
    </dgm:pt>
    <dgm:pt modelId="{BEBD47D8-1B21-49E1-A200-C21C09392CFB}" type="pres">
      <dgm:prSet presAssocID="{3CD21A58-E72A-45B8-970A-3DF40FFFBFAD}" presName="connTx" presStyleLbl="parChTrans1D2" presStyleIdx="8" presStyleCnt="9"/>
      <dgm:spPr/>
    </dgm:pt>
    <dgm:pt modelId="{D55ED409-C61C-4DAC-ABC6-20CBAFF11583}" type="pres">
      <dgm:prSet presAssocID="{78264E84-2F7E-450D-8FDD-6BE7A5E7FBAB}" presName="node" presStyleLbl="node1" presStyleIdx="8" presStyleCnt="9">
        <dgm:presLayoutVars>
          <dgm:bulletEnabled val="1"/>
        </dgm:presLayoutVars>
      </dgm:prSet>
      <dgm:spPr/>
    </dgm:pt>
  </dgm:ptLst>
  <dgm:cxnLst>
    <dgm:cxn modelId="{765C4410-F2C4-4D37-BA94-08558A307F92}" type="presOf" srcId="{95A4B134-2EB3-43DF-BD05-02E679ADADB2}" destId="{9471828B-A2DB-43E0-861A-83527545C801}" srcOrd="1" destOrd="0" presId="urn:microsoft.com/office/officeart/2005/8/layout/radial1"/>
    <dgm:cxn modelId="{196F0913-A76D-4C7B-BEE8-48607AA7ECF0}" srcId="{700DB372-1AF6-4265-959A-4E9397ACBD1B}" destId="{51C8BC04-F36C-4025-888A-663CCA6018C6}" srcOrd="0" destOrd="0" parTransId="{927D9B53-D9C9-4718-A5B2-FA08426091F7}" sibTransId="{97E46604-5FE3-44DC-8EDD-AFB679E8A482}"/>
    <dgm:cxn modelId="{963C3916-08D2-47F5-B6BC-FAD71BB9B754}" type="presOf" srcId="{B5E2BD85-35AC-4E4E-A980-8A3F656C3E16}" destId="{A3017B77-74E7-4310-A858-DED08B43B0CE}" srcOrd="0" destOrd="0" presId="urn:microsoft.com/office/officeart/2005/8/layout/radial1"/>
    <dgm:cxn modelId="{E89E8726-B05E-4227-800E-D3959B736AE7}" type="presOf" srcId="{3CD21A58-E72A-45B8-970A-3DF40FFFBFAD}" destId="{BEBD47D8-1B21-49E1-A200-C21C09392CFB}" srcOrd="1" destOrd="0" presId="urn:microsoft.com/office/officeart/2005/8/layout/radial1"/>
    <dgm:cxn modelId="{78388E27-80F3-489A-A04A-2BFFE24498C4}" type="presOf" srcId="{1037821E-FC55-4887-A98E-8280B644F2FD}" destId="{FACB8A43-81F8-4BB2-9D0B-1231AB83AF8E}" srcOrd="1" destOrd="0" presId="urn:microsoft.com/office/officeart/2005/8/layout/radial1"/>
    <dgm:cxn modelId="{DFCC9027-612F-4642-986C-7966000F34FC}" type="presOf" srcId="{1F41894B-4BC6-48D8-B86C-166B6E7F3594}" destId="{ED8BE3F3-B9E8-4255-859F-D1332BB38749}" srcOrd="0" destOrd="0" presId="urn:microsoft.com/office/officeart/2005/8/layout/radial1"/>
    <dgm:cxn modelId="{4898172C-A439-4147-824D-AB82088DFE93}" type="presOf" srcId="{95A4B134-2EB3-43DF-BD05-02E679ADADB2}" destId="{06BFE85C-62AF-40F9-844B-6326109F20D6}" srcOrd="0" destOrd="0" presId="urn:microsoft.com/office/officeart/2005/8/layout/radial1"/>
    <dgm:cxn modelId="{D9077B39-52A4-46C4-8DBF-44B8F193AB46}" type="presOf" srcId="{70D5951A-D448-4A33-8074-CCCBAD5CA55E}" destId="{69BC469D-5893-411B-8F9D-B31BEEADAEC3}" srcOrd="0" destOrd="0" presId="urn:microsoft.com/office/officeart/2005/8/layout/radial1"/>
    <dgm:cxn modelId="{3FFB8841-2AB5-4ED9-AAC8-A55C837952AF}" type="presOf" srcId="{1F41894B-4BC6-48D8-B86C-166B6E7F3594}" destId="{2377E06F-9A84-42FF-876B-BDA99D7C7F23}" srcOrd="1" destOrd="0" presId="urn:microsoft.com/office/officeart/2005/8/layout/radial1"/>
    <dgm:cxn modelId="{578F3E46-9E50-4B3F-A2B8-7E11C598FEF4}" type="presOf" srcId="{60E2131B-648D-4569-B715-8DD7DB7BAEB3}" destId="{2B896E31-DEA9-4472-8918-ECB882D3F0B4}" srcOrd="1" destOrd="0" presId="urn:microsoft.com/office/officeart/2005/8/layout/radial1"/>
    <dgm:cxn modelId="{BD770368-B572-48C2-851C-4113089CEB52}" type="presOf" srcId="{6BC51A5D-BF81-47DB-A85A-110D4A960755}" destId="{46C36E90-97A8-40DB-BC9E-3F7A6B6AF309}" srcOrd="0" destOrd="0" presId="urn:microsoft.com/office/officeart/2005/8/layout/radial1"/>
    <dgm:cxn modelId="{CF9EAF4B-8D3D-4217-80B9-C19EEFC46CC1}" srcId="{51C8BC04-F36C-4025-888A-663CCA6018C6}" destId="{A5D6DD56-B55A-4CAF-9A5F-6FA98B8C396B}" srcOrd="5" destOrd="0" parTransId="{95A4B134-2EB3-43DF-BD05-02E679ADADB2}" sibTransId="{FDDD1B42-1152-4CA6-A576-04F34B227B5F}"/>
    <dgm:cxn modelId="{3BA87E6C-14DA-40F5-80F7-4BC1FFA4F0C3}" type="presOf" srcId="{6BC51A5D-BF81-47DB-A85A-110D4A960755}" destId="{DDAD0835-B535-44E5-8C00-98C05E1A90E9}" srcOrd="1" destOrd="0" presId="urn:microsoft.com/office/officeart/2005/8/layout/radial1"/>
    <dgm:cxn modelId="{8D61954D-5AC3-4BF9-BC83-B16DD1B6C6DB}" srcId="{51C8BC04-F36C-4025-888A-663CCA6018C6}" destId="{64DFA624-B858-4ED8-A112-BEC0946457F5}" srcOrd="6" destOrd="0" parTransId="{1F41894B-4BC6-48D8-B86C-166B6E7F3594}" sibTransId="{8C8E85E4-DA4A-4FF0-B952-8E2688206157}"/>
    <dgm:cxn modelId="{E856E24D-721E-4E3D-8A23-31DD53311DB6}" srcId="{51C8BC04-F36C-4025-888A-663CCA6018C6}" destId="{ECD757E1-BFF5-492E-B89C-2E14FF13AC83}" srcOrd="7" destOrd="0" parTransId="{60E2131B-648D-4569-B715-8DD7DB7BAEB3}" sibTransId="{853CF8B4-6736-44EF-98D0-8CAEC7A7C16C}"/>
    <dgm:cxn modelId="{60894F6F-17F2-4015-AA7C-D3972E3B0A02}" type="presOf" srcId="{227BED90-D1DE-46CD-B59D-7C7CA1AA99A5}" destId="{5463B09A-DEF8-4B72-B825-6C89E6855252}" srcOrd="1" destOrd="0" presId="urn:microsoft.com/office/officeart/2005/8/layout/radial1"/>
    <dgm:cxn modelId="{68E2AD74-082E-4FB9-B803-0B0ED0E9CA70}" srcId="{51C8BC04-F36C-4025-888A-663CCA6018C6}" destId="{67708675-BC65-4A1A-97F3-77FFF921DF57}" srcOrd="0" destOrd="0" parTransId="{09598E81-B6A6-4048-B6B8-2EF912F6EB9B}" sibTransId="{436F12F5-E24F-4810-9D8B-A8EDF48EA1BA}"/>
    <dgm:cxn modelId="{C3FD5C56-506C-44D0-8456-8E480BCE8C96}" srcId="{51C8BC04-F36C-4025-888A-663CCA6018C6}" destId="{70D5951A-D448-4A33-8074-CCCBAD5CA55E}" srcOrd="2" destOrd="0" parTransId="{6BC51A5D-BF81-47DB-A85A-110D4A960755}" sibTransId="{FA8EA6DA-D1ED-4970-83A4-FCEFDACBE104}"/>
    <dgm:cxn modelId="{2FC4BA58-370D-42AD-B296-9DD3655394FA}" type="presOf" srcId="{3CD21A58-E72A-45B8-970A-3DF40FFFBFAD}" destId="{B748ECD9-9B50-455C-80E9-3C8E6CAF1AD3}" srcOrd="0" destOrd="0" presId="urn:microsoft.com/office/officeart/2005/8/layout/radial1"/>
    <dgm:cxn modelId="{DA3E7079-5BFC-4CCF-B052-FC27FF8E2D71}" type="presOf" srcId="{414C1606-1C91-4F0E-909E-E2173056049D}" destId="{25619395-DB91-4D11-B711-AD61A05CE3CE}" srcOrd="0" destOrd="0" presId="urn:microsoft.com/office/officeart/2005/8/layout/radial1"/>
    <dgm:cxn modelId="{C773FD8D-9023-4A95-BB87-9D207A612BC8}" type="presOf" srcId="{C85D5E0D-4221-40B2-849B-5EE6C75DD709}" destId="{8C9C8F83-0652-4127-81C2-65CE009355E0}" srcOrd="0" destOrd="0" presId="urn:microsoft.com/office/officeart/2005/8/layout/radial1"/>
    <dgm:cxn modelId="{0AB0979F-9BE7-44AC-8077-C2A8ED53D269}" srcId="{51C8BC04-F36C-4025-888A-663CCA6018C6}" destId="{8ADC2268-36B3-4412-99AD-30465D9F759B}" srcOrd="1" destOrd="0" parTransId="{B5E2BD85-35AC-4E4E-A980-8A3F656C3E16}" sibTransId="{796A6C42-4E7D-4343-AD7A-9E481E228437}"/>
    <dgm:cxn modelId="{528CE1A6-96E0-49D5-BC84-7B8B2C67EE8F}" type="presOf" srcId="{B5E2BD85-35AC-4E4E-A980-8A3F656C3E16}" destId="{5998D71A-6D51-4C89-B3B7-743DE3F17094}" srcOrd="1" destOrd="0" presId="urn:microsoft.com/office/officeart/2005/8/layout/radial1"/>
    <dgm:cxn modelId="{30741CA8-0578-44A4-A44C-6AB2FCA75961}" type="presOf" srcId="{64DFA624-B858-4ED8-A112-BEC0946457F5}" destId="{40359AAB-A654-4A9F-B1AA-DFE9E65685D6}" srcOrd="0" destOrd="0" presId="urn:microsoft.com/office/officeart/2005/8/layout/radial1"/>
    <dgm:cxn modelId="{F1FD40AC-F405-4013-B35A-B97C23271C08}" srcId="{51C8BC04-F36C-4025-888A-663CCA6018C6}" destId="{78264E84-2F7E-450D-8FDD-6BE7A5E7FBAB}" srcOrd="8" destOrd="0" parTransId="{3CD21A58-E72A-45B8-970A-3DF40FFFBFAD}" sibTransId="{80E8B1C4-6D81-4B3B-A022-37BA113CA885}"/>
    <dgm:cxn modelId="{494226B1-DDF5-49E8-A4FD-9249F052D56E}" type="presOf" srcId="{67708675-BC65-4A1A-97F3-77FFF921DF57}" destId="{A08EBC9E-0BEE-4B55-9326-4C76479056CF}" srcOrd="0" destOrd="0" presId="urn:microsoft.com/office/officeart/2005/8/layout/radial1"/>
    <dgm:cxn modelId="{C191B4BB-699E-4288-BC1A-A1F942914B48}" type="presOf" srcId="{8ADC2268-36B3-4412-99AD-30465D9F759B}" destId="{7D81521A-80A5-418F-BAF4-6F4DFC235134}" srcOrd="0" destOrd="0" presId="urn:microsoft.com/office/officeart/2005/8/layout/radial1"/>
    <dgm:cxn modelId="{650127C0-089F-4EFB-8A2C-D14487BC8C6F}" type="presOf" srcId="{ECD757E1-BFF5-492E-B89C-2E14FF13AC83}" destId="{053BB2C5-619F-4572-94E8-D31006A60688}" srcOrd="0" destOrd="0" presId="urn:microsoft.com/office/officeart/2005/8/layout/radial1"/>
    <dgm:cxn modelId="{F88E97C5-0838-47D5-9810-E620D6458414}" type="presOf" srcId="{A5D6DD56-B55A-4CAF-9A5F-6FA98B8C396B}" destId="{60C4B596-B149-40BE-A6F4-3BB9ECEA1BAC}" srcOrd="0" destOrd="0" presId="urn:microsoft.com/office/officeart/2005/8/layout/radial1"/>
    <dgm:cxn modelId="{3FE57BD3-2AA0-48F1-9479-E9142E9460B0}" type="presOf" srcId="{09598E81-B6A6-4048-B6B8-2EF912F6EB9B}" destId="{36DB18B7-E7D8-42AA-8487-0BF768F276E8}" srcOrd="0" destOrd="0" presId="urn:microsoft.com/office/officeart/2005/8/layout/radial1"/>
    <dgm:cxn modelId="{E329FDD7-67E6-40D0-A838-63ABEE0F62F1}" type="presOf" srcId="{51C8BC04-F36C-4025-888A-663CCA6018C6}" destId="{BC25891B-CCF6-4B2C-9AA3-97C59AD35468}" srcOrd="0" destOrd="0" presId="urn:microsoft.com/office/officeart/2005/8/layout/radial1"/>
    <dgm:cxn modelId="{736670DB-7EB1-4D51-A626-DA7079AEB1A4}" srcId="{51C8BC04-F36C-4025-888A-663CCA6018C6}" destId="{414C1606-1C91-4F0E-909E-E2173056049D}" srcOrd="3" destOrd="0" parTransId="{1037821E-FC55-4887-A98E-8280B644F2FD}" sibTransId="{83E66F19-DB7C-4E21-A0D8-544CBA5B19C4}"/>
    <dgm:cxn modelId="{D98D03E3-56A7-4C21-9E9E-7FB6C6B0BDAF}" type="presOf" srcId="{227BED90-D1DE-46CD-B59D-7C7CA1AA99A5}" destId="{A33AD17A-29F4-46F1-A4A6-A22452F2619F}" srcOrd="0" destOrd="0" presId="urn:microsoft.com/office/officeart/2005/8/layout/radial1"/>
    <dgm:cxn modelId="{C1D5F9E6-22E4-4A8D-A92A-B34134BB0518}" type="presOf" srcId="{09598E81-B6A6-4048-B6B8-2EF912F6EB9B}" destId="{014457ED-952F-4CF2-84C7-A93484B5305B}" srcOrd="1" destOrd="0" presId="urn:microsoft.com/office/officeart/2005/8/layout/radial1"/>
    <dgm:cxn modelId="{156A13E8-7BA4-42E4-A868-9D41701C7B88}" type="presOf" srcId="{60E2131B-648D-4569-B715-8DD7DB7BAEB3}" destId="{C3C50224-C819-417F-9307-68851305E3B7}" srcOrd="0" destOrd="0" presId="urn:microsoft.com/office/officeart/2005/8/layout/radial1"/>
    <dgm:cxn modelId="{AF7F38F4-B1BD-4A6F-A7A3-70DFA4EF8839}" type="presOf" srcId="{700DB372-1AF6-4265-959A-4E9397ACBD1B}" destId="{261E68DF-1CB9-4F31-BD33-F1CD082947F7}" srcOrd="0" destOrd="0" presId="urn:microsoft.com/office/officeart/2005/8/layout/radial1"/>
    <dgm:cxn modelId="{23ECCCF6-F8A4-4C98-BDC7-407B674D224F}" srcId="{51C8BC04-F36C-4025-888A-663CCA6018C6}" destId="{C85D5E0D-4221-40B2-849B-5EE6C75DD709}" srcOrd="4" destOrd="0" parTransId="{227BED90-D1DE-46CD-B59D-7C7CA1AA99A5}" sibTransId="{7C0F0620-461E-48A4-BC8E-184DAA329BA7}"/>
    <dgm:cxn modelId="{52B711FB-5EF9-4065-BFEA-69479FC4B735}" type="presOf" srcId="{78264E84-2F7E-450D-8FDD-6BE7A5E7FBAB}" destId="{D55ED409-C61C-4DAC-ABC6-20CBAFF11583}" srcOrd="0" destOrd="0" presId="urn:microsoft.com/office/officeart/2005/8/layout/radial1"/>
    <dgm:cxn modelId="{B0E739FF-E26B-4962-A9B3-BF72DF6925EB}" type="presOf" srcId="{1037821E-FC55-4887-A98E-8280B644F2FD}" destId="{9830DC03-36A6-4DAD-8984-7BF8D2E4BF9F}" srcOrd="0" destOrd="0" presId="urn:microsoft.com/office/officeart/2005/8/layout/radial1"/>
    <dgm:cxn modelId="{78FD24DC-271B-43E3-B56B-F60DECD6B2E1}" type="presParOf" srcId="{261E68DF-1CB9-4F31-BD33-F1CD082947F7}" destId="{BC25891B-CCF6-4B2C-9AA3-97C59AD35468}" srcOrd="0" destOrd="0" presId="urn:microsoft.com/office/officeart/2005/8/layout/radial1"/>
    <dgm:cxn modelId="{4310E7FC-A13D-4FF0-92D2-52496149D2A6}" type="presParOf" srcId="{261E68DF-1CB9-4F31-BD33-F1CD082947F7}" destId="{36DB18B7-E7D8-42AA-8487-0BF768F276E8}" srcOrd="1" destOrd="0" presId="urn:microsoft.com/office/officeart/2005/8/layout/radial1"/>
    <dgm:cxn modelId="{81A3756C-40C1-49AF-B1EC-FCFBF11C63D5}" type="presParOf" srcId="{36DB18B7-E7D8-42AA-8487-0BF768F276E8}" destId="{014457ED-952F-4CF2-84C7-A93484B5305B}" srcOrd="0" destOrd="0" presId="urn:microsoft.com/office/officeart/2005/8/layout/radial1"/>
    <dgm:cxn modelId="{ABAFFDA7-20B6-47FC-906F-E7FDC8CB4AFE}" type="presParOf" srcId="{261E68DF-1CB9-4F31-BD33-F1CD082947F7}" destId="{A08EBC9E-0BEE-4B55-9326-4C76479056CF}" srcOrd="2" destOrd="0" presId="urn:microsoft.com/office/officeart/2005/8/layout/radial1"/>
    <dgm:cxn modelId="{3A3E67AA-7E48-43C5-B1E9-035E75F6C790}" type="presParOf" srcId="{261E68DF-1CB9-4F31-BD33-F1CD082947F7}" destId="{A3017B77-74E7-4310-A858-DED08B43B0CE}" srcOrd="3" destOrd="0" presId="urn:microsoft.com/office/officeart/2005/8/layout/radial1"/>
    <dgm:cxn modelId="{9A560631-DEDE-4849-A5A2-04035A596FD1}" type="presParOf" srcId="{A3017B77-74E7-4310-A858-DED08B43B0CE}" destId="{5998D71A-6D51-4C89-B3B7-743DE3F17094}" srcOrd="0" destOrd="0" presId="urn:microsoft.com/office/officeart/2005/8/layout/radial1"/>
    <dgm:cxn modelId="{50732369-1433-4ADB-913E-84BD902C42FC}" type="presParOf" srcId="{261E68DF-1CB9-4F31-BD33-F1CD082947F7}" destId="{7D81521A-80A5-418F-BAF4-6F4DFC235134}" srcOrd="4" destOrd="0" presId="urn:microsoft.com/office/officeart/2005/8/layout/radial1"/>
    <dgm:cxn modelId="{07D6BD20-65E8-4F1E-AB82-E15D8BF319B1}" type="presParOf" srcId="{261E68DF-1CB9-4F31-BD33-F1CD082947F7}" destId="{46C36E90-97A8-40DB-BC9E-3F7A6B6AF309}" srcOrd="5" destOrd="0" presId="urn:microsoft.com/office/officeart/2005/8/layout/radial1"/>
    <dgm:cxn modelId="{F11643C4-30CA-4102-994B-E1A173586C65}" type="presParOf" srcId="{46C36E90-97A8-40DB-BC9E-3F7A6B6AF309}" destId="{DDAD0835-B535-44E5-8C00-98C05E1A90E9}" srcOrd="0" destOrd="0" presId="urn:microsoft.com/office/officeart/2005/8/layout/radial1"/>
    <dgm:cxn modelId="{5354964B-E2F5-4D62-B73E-CFBDC5B71563}" type="presParOf" srcId="{261E68DF-1CB9-4F31-BD33-F1CD082947F7}" destId="{69BC469D-5893-411B-8F9D-B31BEEADAEC3}" srcOrd="6" destOrd="0" presId="urn:microsoft.com/office/officeart/2005/8/layout/radial1"/>
    <dgm:cxn modelId="{C5A6C260-C715-4842-B85A-0A25B6CB75A8}" type="presParOf" srcId="{261E68DF-1CB9-4F31-BD33-F1CD082947F7}" destId="{9830DC03-36A6-4DAD-8984-7BF8D2E4BF9F}" srcOrd="7" destOrd="0" presId="urn:microsoft.com/office/officeart/2005/8/layout/radial1"/>
    <dgm:cxn modelId="{60EA502B-FDA5-4770-A8E2-9867654375ED}" type="presParOf" srcId="{9830DC03-36A6-4DAD-8984-7BF8D2E4BF9F}" destId="{FACB8A43-81F8-4BB2-9D0B-1231AB83AF8E}" srcOrd="0" destOrd="0" presId="urn:microsoft.com/office/officeart/2005/8/layout/radial1"/>
    <dgm:cxn modelId="{710BF161-A7AB-4BA0-8A71-D484A592F986}" type="presParOf" srcId="{261E68DF-1CB9-4F31-BD33-F1CD082947F7}" destId="{25619395-DB91-4D11-B711-AD61A05CE3CE}" srcOrd="8" destOrd="0" presId="urn:microsoft.com/office/officeart/2005/8/layout/radial1"/>
    <dgm:cxn modelId="{AA25F0BF-4D7A-4610-B8A2-F803E9A25980}" type="presParOf" srcId="{261E68DF-1CB9-4F31-BD33-F1CD082947F7}" destId="{A33AD17A-29F4-46F1-A4A6-A22452F2619F}" srcOrd="9" destOrd="0" presId="urn:microsoft.com/office/officeart/2005/8/layout/radial1"/>
    <dgm:cxn modelId="{2A37B9F8-A22E-4B96-8605-DE716E35001F}" type="presParOf" srcId="{A33AD17A-29F4-46F1-A4A6-A22452F2619F}" destId="{5463B09A-DEF8-4B72-B825-6C89E6855252}" srcOrd="0" destOrd="0" presId="urn:microsoft.com/office/officeart/2005/8/layout/radial1"/>
    <dgm:cxn modelId="{D92625A3-54A6-485D-A1A9-111014CDEA7F}" type="presParOf" srcId="{261E68DF-1CB9-4F31-BD33-F1CD082947F7}" destId="{8C9C8F83-0652-4127-81C2-65CE009355E0}" srcOrd="10" destOrd="0" presId="urn:microsoft.com/office/officeart/2005/8/layout/radial1"/>
    <dgm:cxn modelId="{ABB84887-4CA4-44FA-9CC9-134DCEC05092}" type="presParOf" srcId="{261E68DF-1CB9-4F31-BD33-F1CD082947F7}" destId="{06BFE85C-62AF-40F9-844B-6326109F20D6}" srcOrd="11" destOrd="0" presId="urn:microsoft.com/office/officeart/2005/8/layout/radial1"/>
    <dgm:cxn modelId="{1085BBE1-D4CB-45B0-B06D-50F6CD30F583}" type="presParOf" srcId="{06BFE85C-62AF-40F9-844B-6326109F20D6}" destId="{9471828B-A2DB-43E0-861A-83527545C801}" srcOrd="0" destOrd="0" presId="urn:microsoft.com/office/officeart/2005/8/layout/radial1"/>
    <dgm:cxn modelId="{9C635063-8260-45C3-937F-57A70EEEFAEB}" type="presParOf" srcId="{261E68DF-1CB9-4F31-BD33-F1CD082947F7}" destId="{60C4B596-B149-40BE-A6F4-3BB9ECEA1BAC}" srcOrd="12" destOrd="0" presId="urn:microsoft.com/office/officeart/2005/8/layout/radial1"/>
    <dgm:cxn modelId="{BF1C41D2-D32E-4325-9856-A857F129CC01}" type="presParOf" srcId="{261E68DF-1CB9-4F31-BD33-F1CD082947F7}" destId="{ED8BE3F3-B9E8-4255-859F-D1332BB38749}" srcOrd="13" destOrd="0" presId="urn:microsoft.com/office/officeart/2005/8/layout/radial1"/>
    <dgm:cxn modelId="{1430F798-5BFC-453F-9326-93CD9DEFF07E}" type="presParOf" srcId="{ED8BE3F3-B9E8-4255-859F-D1332BB38749}" destId="{2377E06F-9A84-42FF-876B-BDA99D7C7F23}" srcOrd="0" destOrd="0" presId="urn:microsoft.com/office/officeart/2005/8/layout/radial1"/>
    <dgm:cxn modelId="{78D63E7A-943A-4A25-9B2E-AE9893AC76C1}" type="presParOf" srcId="{261E68DF-1CB9-4F31-BD33-F1CD082947F7}" destId="{40359AAB-A654-4A9F-B1AA-DFE9E65685D6}" srcOrd="14" destOrd="0" presId="urn:microsoft.com/office/officeart/2005/8/layout/radial1"/>
    <dgm:cxn modelId="{8A64742F-7FA9-42A7-90E0-9C9AC7F554D0}" type="presParOf" srcId="{261E68DF-1CB9-4F31-BD33-F1CD082947F7}" destId="{C3C50224-C819-417F-9307-68851305E3B7}" srcOrd="15" destOrd="0" presId="urn:microsoft.com/office/officeart/2005/8/layout/radial1"/>
    <dgm:cxn modelId="{FE0DEF8C-7A1F-488D-8806-86A4853D7396}" type="presParOf" srcId="{C3C50224-C819-417F-9307-68851305E3B7}" destId="{2B896E31-DEA9-4472-8918-ECB882D3F0B4}" srcOrd="0" destOrd="0" presId="urn:microsoft.com/office/officeart/2005/8/layout/radial1"/>
    <dgm:cxn modelId="{E92F29D9-4DA9-4E7B-968A-E40D774C4DF0}" type="presParOf" srcId="{261E68DF-1CB9-4F31-BD33-F1CD082947F7}" destId="{053BB2C5-619F-4572-94E8-D31006A60688}" srcOrd="16" destOrd="0" presId="urn:microsoft.com/office/officeart/2005/8/layout/radial1"/>
    <dgm:cxn modelId="{9D9DB153-74C6-4E42-99BE-500325777857}" type="presParOf" srcId="{261E68DF-1CB9-4F31-BD33-F1CD082947F7}" destId="{B748ECD9-9B50-455C-80E9-3C8E6CAF1AD3}" srcOrd="17" destOrd="0" presId="urn:microsoft.com/office/officeart/2005/8/layout/radial1"/>
    <dgm:cxn modelId="{16CCB037-261D-46A0-AEE0-265110678509}" type="presParOf" srcId="{B748ECD9-9B50-455C-80E9-3C8E6CAF1AD3}" destId="{BEBD47D8-1B21-49E1-A200-C21C09392CFB}" srcOrd="0" destOrd="0" presId="urn:microsoft.com/office/officeart/2005/8/layout/radial1"/>
    <dgm:cxn modelId="{CF26D720-5A0D-4D4E-8B3D-EE77DE63386F}" type="presParOf" srcId="{261E68DF-1CB9-4F31-BD33-F1CD082947F7}" destId="{D55ED409-C61C-4DAC-ABC6-20CBAFF11583}" srcOrd="18" destOrd="0" presId="urn:microsoft.com/office/officeart/2005/8/layout/radial1"/>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36.xml><?xml version="1.0" encoding="utf-8"?>
<dgm:dataModel xmlns:dgm="http://schemas.openxmlformats.org/drawingml/2006/diagram" xmlns:a="http://schemas.openxmlformats.org/drawingml/2006/main">
  <dgm:ptLst>
    <dgm:pt modelId="{700DB372-1AF6-4265-959A-4E9397ACBD1B}" type="doc">
      <dgm:prSet loTypeId="urn:microsoft.com/office/officeart/2005/8/layout/radial1" loCatId="relationship" qsTypeId="urn:microsoft.com/office/officeart/2005/8/quickstyle/simple5" qsCatId="simple" csTypeId="urn:microsoft.com/office/officeart/2005/8/colors/accent3_1" csCatId="accent3" phldr="1"/>
      <dgm:spPr/>
      <dgm:t>
        <a:bodyPr/>
        <a:lstStyle/>
        <a:p>
          <a:endParaRPr lang="nl-NL"/>
        </a:p>
      </dgm:t>
    </dgm:pt>
    <dgm:pt modelId="{67708675-BC65-4A1A-97F3-77FFF921DF57}">
      <dgm:prSet custT="1"/>
      <dgm:spPr/>
      <dgm:t>
        <a:bodyPr/>
        <a:lstStyle/>
        <a:p>
          <a:pPr>
            <a:spcAft>
              <a:spcPct val="35000"/>
            </a:spcAft>
          </a:pPr>
          <a:r>
            <a:rPr lang="nl-NL" sz="1000" dirty="0">
              <a:solidFill>
                <a:schemeClr val="tx1"/>
              </a:solidFill>
            </a:rPr>
            <a:t>Fondsen/stichtingen als </a:t>
          </a:r>
          <a:r>
            <a:rPr lang="nl-NL" sz="1000" dirty="0">
              <a:solidFill>
                <a:schemeClr val="tx1"/>
              </a:solidFill>
              <a:hlinkClick xmlns:r="http://schemas.openxmlformats.org/officeDocument/2006/relationships" r:id="rId1"/>
            </a:rPr>
            <a:t>Kinderhulp</a:t>
          </a:r>
          <a:r>
            <a:rPr lang="nl-NL" sz="1000" dirty="0">
              <a:solidFill>
                <a:schemeClr val="tx1"/>
              </a:solidFill>
            </a:rPr>
            <a:t>, </a:t>
          </a:r>
          <a:r>
            <a:rPr lang="nl-NL" sz="1000" dirty="0">
              <a:solidFill>
                <a:schemeClr val="tx1"/>
              </a:solidFill>
              <a:hlinkClick xmlns:r="http://schemas.openxmlformats.org/officeDocument/2006/relationships" r:id="rId2"/>
            </a:rPr>
            <a:t>armoedefonds</a:t>
          </a:r>
          <a:r>
            <a:rPr lang="nl-NL" sz="1000" dirty="0">
              <a:solidFill>
                <a:schemeClr val="tx1"/>
              </a:solidFill>
            </a:rPr>
            <a:t>, </a:t>
          </a:r>
          <a:r>
            <a:rPr lang="nl-NL" sz="1000" dirty="0">
              <a:solidFill>
                <a:schemeClr val="tx1"/>
              </a:solidFill>
              <a:hlinkClick xmlns:r="http://schemas.openxmlformats.org/officeDocument/2006/relationships" r:id="rId3"/>
            </a:rPr>
            <a:t>kansfonds</a:t>
          </a:r>
          <a:r>
            <a:rPr lang="nl-NL" sz="1000" dirty="0">
              <a:solidFill>
                <a:schemeClr val="tx1"/>
              </a:solidFill>
            </a:rPr>
            <a:t>, </a:t>
          </a:r>
          <a:r>
            <a:rPr lang="nl-NL" sz="1000" dirty="0">
              <a:solidFill>
                <a:schemeClr val="tx1"/>
              </a:solidFill>
              <a:hlinkClick xmlns:r="http://schemas.openxmlformats.org/officeDocument/2006/relationships" r:id="rId4"/>
            </a:rPr>
            <a:t>oranjefonds</a:t>
          </a:r>
          <a:r>
            <a:rPr lang="nl-NL" sz="1000" dirty="0">
              <a:solidFill>
                <a:schemeClr val="tx1"/>
              </a:solidFill>
            </a:rPr>
            <a:t>, </a:t>
          </a:r>
          <a:r>
            <a:rPr lang="nl-NL" sz="1000" dirty="0">
              <a:solidFill>
                <a:schemeClr val="tx1"/>
              </a:solidFill>
              <a:hlinkClick xmlns:r="http://schemas.openxmlformats.org/officeDocument/2006/relationships" r:id="rId5"/>
            </a:rPr>
            <a:t>SUN</a:t>
          </a:r>
          <a:r>
            <a:rPr lang="nl-NL" sz="1000" dirty="0">
              <a:solidFill>
                <a:schemeClr val="tx1"/>
              </a:solidFill>
            </a:rPr>
            <a:t>, </a:t>
          </a:r>
          <a:r>
            <a:rPr lang="nl-NL" sz="1000" dirty="0" err="1">
              <a:solidFill>
                <a:schemeClr val="tx1"/>
              </a:solidFill>
              <a:hlinkClick xmlns:r="http://schemas.openxmlformats.org/officeDocument/2006/relationships" r:id="rId6"/>
            </a:rPr>
            <a:t>DikGroen</a:t>
          </a:r>
          <a:r>
            <a:rPr lang="nl-NL" sz="1000" dirty="0">
              <a:solidFill>
                <a:schemeClr val="tx1"/>
              </a:solidFill>
            </a:rPr>
            <a:t>, </a:t>
          </a:r>
          <a:r>
            <a:rPr lang="nl-NL" sz="1000" dirty="0">
              <a:solidFill>
                <a:schemeClr val="tx1"/>
              </a:solidFill>
              <a:hlinkClick xmlns:r="http://schemas.openxmlformats.org/officeDocument/2006/relationships" r:id="rId7"/>
            </a:rPr>
            <a:t>Zonnige jeugd</a:t>
          </a:r>
          <a:r>
            <a:rPr lang="nl-NL" sz="1000" dirty="0">
              <a:solidFill>
                <a:schemeClr val="tx1"/>
              </a:solidFill>
            </a:rPr>
            <a:t>, </a:t>
          </a:r>
          <a:r>
            <a:rPr lang="nl-NL" sz="1000" dirty="0">
              <a:hlinkClick xmlns:r="http://schemas.openxmlformats.org/officeDocument/2006/relationships" r:id="rId8"/>
            </a:rPr>
            <a:t>Kinderpostzegels</a:t>
          </a:r>
          <a:endParaRPr lang="nl-NL" sz="1000" dirty="0">
            <a:solidFill>
              <a:schemeClr val="tx1"/>
            </a:solidFill>
          </a:endParaRPr>
        </a:p>
      </dgm:t>
    </dgm:pt>
    <dgm:pt modelId="{09598E81-B6A6-4048-B6B8-2EF912F6EB9B}" type="parTrans" cxnId="{68E2AD74-082E-4FB9-B803-0B0ED0E9CA70}">
      <dgm:prSet custT="1"/>
      <dgm:spPr/>
      <dgm:t>
        <a:bodyPr/>
        <a:lstStyle/>
        <a:p>
          <a:endParaRPr lang="nl-NL" sz="800"/>
        </a:p>
      </dgm:t>
    </dgm:pt>
    <dgm:pt modelId="{436F12F5-E24F-4810-9D8B-A8EDF48EA1BA}" type="sibTrans" cxnId="{68E2AD74-082E-4FB9-B803-0B0ED0E9CA70}">
      <dgm:prSet/>
      <dgm:spPr/>
      <dgm:t>
        <a:bodyPr/>
        <a:lstStyle/>
        <a:p>
          <a:endParaRPr lang="nl-NL" sz="800"/>
        </a:p>
      </dgm:t>
    </dgm:pt>
    <dgm:pt modelId="{789A3CE9-8FC7-41A0-9260-8AE8FAB6DB20}">
      <dgm:prSet custLinFactNeighborX="-789" custLinFactNeighborY="-396"/>
      <dgm:spPr/>
      <dgm:t>
        <a:bodyPr/>
        <a:lstStyle/>
        <a:p>
          <a:endParaRPr lang="nl-NL"/>
        </a:p>
      </dgm:t>
    </dgm:pt>
    <dgm:pt modelId="{3109F4C3-734C-477D-B77C-CDFDB341110D}" type="parTrans" cxnId="{70062944-4527-460E-BA5F-4383514A4098}">
      <dgm:prSet/>
      <dgm:spPr/>
      <dgm:t>
        <a:bodyPr/>
        <a:lstStyle/>
        <a:p>
          <a:endParaRPr lang="nl-NL"/>
        </a:p>
      </dgm:t>
    </dgm:pt>
    <dgm:pt modelId="{BC1650CF-470A-497F-AC86-1C0C10DC1CC4}" type="sibTrans" cxnId="{70062944-4527-460E-BA5F-4383514A4098}">
      <dgm:prSet/>
      <dgm:spPr/>
      <dgm:t>
        <a:bodyPr/>
        <a:lstStyle/>
        <a:p>
          <a:endParaRPr lang="nl-NL"/>
        </a:p>
      </dgm:t>
    </dgm:pt>
    <dgm:pt modelId="{261E68DF-1CB9-4F31-BD33-F1CD082947F7}" type="pres">
      <dgm:prSet presAssocID="{700DB372-1AF6-4265-959A-4E9397ACBD1B}" presName="cycle" presStyleCnt="0">
        <dgm:presLayoutVars>
          <dgm:chMax val="1"/>
          <dgm:dir/>
          <dgm:animLvl val="ctr"/>
          <dgm:resizeHandles val="exact"/>
        </dgm:presLayoutVars>
      </dgm:prSet>
      <dgm:spPr/>
    </dgm:pt>
    <dgm:pt modelId="{059972C9-617F-4816-97BC-B5075EDCE417}" type="pres">
      <dgm:prSet presAssocID="{67708675-BC65-4A1A-97F3-77FFF921DF57}" presName="centerShape" presStyleLbl="node0" presStyleIdx="0" presStyleCnt="1" custScaleX="118108" custLinFactNeighborX="-24337" custLinFactNeighborY="-3477"/>
      <dgm:spPr/>
    </dgm:pt>
  </dgm:ptLst>
  <dgm:cxnLst>
    <dgm:cxn modelId="{33EC5C2A-FDF8-4FB0-92A5-0BC80E5BC861}" type="presOf" srcId="{67708675-BC65-4A1A-97F3-77FFF921DF57}" destId="{059972C9-617F-4816-97BC-B5075EDCE417}" srcOrd="0" destOrd="0" presId="urn:microsoft.com/office/officeart/2005/8/layout/radial1"/>
    <dgm:cxn modelId="{70062944-4527-460E-BA5F-4383514A4098}" srcId="{700DB372-1AF6-4265-959A-4E9397ACBD1B}" destId="{789A3CE9-8FC7-41A0-9260-8AE8FAB6DB20}" srcOrd="1" destOrd="0" parTransId="{3109F4C3-734C-477D-B77C-CDFDB341110D}" sibTransId="{BC1650CF-470A-497F-AC86-1C0C10DC1CC4}"/>
    <dgm:cxn modelId="{68E2AD74-082E-4FB9-B803-0B0ED0E9CA70}" srcId="{700DB372-1AF6-4265-959A-4E9397ACBD1B}" destId="{67708675-BC65-4A1A-97F3-77FFF921DF57}" srcOrd="0" destOrd="0" parTransId="{09598E81-B6A6-4048-B6B8-2EF912F6EB9B}" sibTransId="{436F12F5-E24F-4810-9D8B-A8EDF48EA1BA}"/>
    <dgm:cxn modelId="{E14877A7-2130-45D3-9ADB-7BB132C6DBF8}" type="presOf" srcId="{700DB372-1AF6-4265-959A-4E9397ACBD1B}" destId="{261E68DF-1CB9-4F31-BD33-F1CD082947F7}" srcOrd="0" destOrd="0" presId="urn:microsoft.com/office/officeart/2005/8/layout/radial1"/>
    <dgm:cxn modelId="{F6000D41-81B5-409A-8442-6522EBBA40E1}" type="presParOf" srcId="{261E68DF-1CB9-4F31-BD33-F1CD082947F7}" destId="{059972C9-617F-4816-97BC-B5075EDCE417}" srcOrd="0" destOrd="0" presId="urn:microsoft.com/office/officeart/2005/8/layout/radial1"/>
  </dgm:cxnLst>
  <dgm:bg/>
  <dgm:whole/>
  <dgm:extLst>
    <a:ext uri="http://schemas.microsoft.com/office/drawing/2008/diagram">
      <dsp:dataModelExt xmlns:dsp="http://schemas.microsoft.com/office/drawing/2008/diagram" relId="rId31" minVer="http://schemas.openxmlformats.org/drawingml/2006/diagram"/>
    </a:ext>
  </dgm:extLst>
</dgm:dataModel>
</file>

<file path=ppt/diagrams/data37.xml><?xml version="1.0" encoding="utf-8"?>
<dgm:dataModel xmlns:dgm="http://schemas.openxmlformats.org/drawingml/2006/diagram" xmlns:a="http://schemas.openxmlformats.org/drawingml/2006/main">
  <dgm:ptLst>
    <dgm:pt modelId="{700DB372-1AF6-4265-959A-4E9397ACBD1B}" type="doc">
      <dgm:prSet loTypeId="urn:microsoft.com/office/officeart/2005/8/layout/radial1" loCatId="relationship" qsTypeId="urn:microsoft.com/office/officeart/2005/8/quickstyle/simple5" qsCatId="simple" csTypeId="urn:microsoft.com/office/officeart/2005/8/colors/accent3_1" csCatId="accent3" phldr="1"/>
      <dgm:spPr/>
      <dgm:t>
        <a:bodyPr/>
        <a:lstStyle/>
        <a:p>
          <a:endParaRPr lang="nl-NL"/>
        </a:p>
      </dgm:t>
    </dgm:pt>
    <dgm:pt modelId="{51C8BC04-F36C-4025-888A-663CCA6018C6}">
      <dgm:prSet phldrT="[Tekst]" custT="1"/>
      <dgm:spPr/>
      <dgm:t>
        <a:bodyPr/>
        <a:lstStyle/>
        <a:p>
          <a:pPr>
            <a:spcAft>
              <a:spcPts val="0"/>
            </a:spcAft>
          </a:pPr>
          <a:r>
            <a:rPr lang="nl-NL" sz="900" dirty="0"/>
            <a:t>Kennisinstituten</a:t>
          </a:r>
        </a:p>
      </dgm:t>
    </dgm:pt>
    <dgm:pt modelId="{927D9B53-D9C9-4718-A5B2-FA08426091F7}" type="parTrans" cxnId="{196F0913-A76D-4C7B-BEE8-48607AA7ECF0}">
      <dgm:prSet/>
      <dgm:spPr/>
      <dgm:t>
        <a:bodyPr/>
        <a:lstStyle/>
        <a:p>
          <a:endParaRPr lang="nl-NL" sz="1000"/>
        </a:p>
      </dgm:t>
    </dgm:pt>
    <dgm:pt modelId="{97E46604-5FE3-44DC-8EDD-AFB679E8A482}" type="sibTrans" cxnId="{196F0913-A76D-4C7B-BEE8-48607AA7ECF0}">
      <dgm:prSet/>
      <dgm:spPr/>
      <dgm:t>
        <a:bodyPr/>
        <a:lstStyle/>
        <a:p>
          <a:endParaRPr lang="nl-NL" sz="1000"/>
        </a:p>
      </dgm:t>
    </dgm:pt>
    <dgm:pt modelId="{5EFE0DB4-8161-4AEB-98EF-973FC46C87AE}">
      <dgm:prSet custT="1"/>
      <dgm:spPr/>
      <dgm:t>
        <a:bodyPr/>
        <a:lstStyle/>
        <a:p>
          <a:r>
            <a:rPr lang="nl-NL" sz="1100" dirty="0">
              <a:hlinkClick xmlns:r="http://schemas.openxmlformats.org/officeDocument/2006/relationships" r:id="rId1"/>
            </a:rPr>
            <a:t>NCJ</a:t>
          </a:r>
          <a:endParaRPr lang="nl-NL" sz="1800" dirty="0"/>
        </a:p>
      </dgm:t>
    </dgm:pt>
    <dgm:pt modelId="{ADB951F7-E388-42CB-A2B6-B738D7BF3261}" type="parTrans" cxnId="{B7E95E39-DF29-4B97-8FDD-33502D4E955B}">
      <dgm:prSet/>
      <dgm:spPr/>
      <dgm:t>
        <a:bodyPr/>
        <a:lstStyle/>
        <a:p>
          <a:endParaRPr lang="nl-NL"/>
        </a:p>
      </dgm:t>
    </dgm:pt>
    <dgm:pt modelId="{675184B7-586F-497F-BA51-A77E40FD018C}" type="sibTrans" cxnId="{B7E95E39-DF29-4B97-8FDD-33502D4E955B}">
      <dgm:prSet/>
      <dgm:spPr/>
      <dgm:t>
        <a:bodyPr/>
        <a:lstStyle/>
        <a:p>
          <a:endParaRPr lang="nl-NL"/>
        </a:p>
      </dgm:t>
    </dgm:pt>
    <dgm:pt modelId="{D672A738-ED98-4CE7-8D6C-E1C7910D72BA}">
      <dgm:prSet custT="1"/>
      <dgm:spPr/>
      <dgm:t>
        <a:bodyPr/>
        <a:lstStyle/>
        <a:p>
          <a:r>
            <a:rPr lang="nl-NL" sz="1000" dirty="0">
              <a:hlinkClick xmlns:r="http://schemas.openxmlformats.org/officeDocument/2006/relationships" r:id="rId2"/>
            </a:rPr>
            <a:t>Pharos </a:t>
          </a:r>
          <a:endParaRPr lang="nl-NL" sz="1000" dirty="0"/>
        </a:p>
      </dgm:t>
    </dgm:pt>
    <dgm:pt modelId="{E1F2E997-032D-4B1E-B48C-6F7D01531ACD}" type="parTrans" cxnId="{0CC5B983-6691-4E30-B223-1CDD5D0D6563}">
      <dgm:prSet/>
      <dgm:spPr/>
      <dgm:t>
        <a:bodyPr/>
        <a:lstStyle/>
        <a:p>
          <a:endParaRPr lang="nl-NL"/>
        </a:p>
      </dgm:t>
    </dgm:pt>
    <dgm:pt modelId="{C4B5CFEE-69C1-46EC-AF23-4CB3F501A863}" type="sibTrans" cxnId="{0CC5B983-6691-4E30-B223-1CDD5D0D6563}">
      <dgm:prSet/>
      <dgm:spPr/>
      <dgm:t>
        <a:bodyPr/>
        <a:lstStyle/>
        <a:p>
          <a:endParaRPr lang="nl-NL"/>
        </a:p>
      </dgm:t>
    </dgm:pt>
    <dgm:pt modelId="{5192BE96-BA35-4DA4-BF34-3095DB452D40}">
      <dgm:prSet custT="1"/>
      <dgm:spPr/>
      <dgm:t>
        <a:bodyPr/>
        <a:lstStyle/>
        <a:p>
          <a:r>
            <a:rPr lang="nl-NL" sz="1050" dirty="0">
              <a:hlinkClick xmlns:r="http://schemas.openxmlformats.org/officeDocument/2006/relationships" r:id="rId3"/>
            </a:rPr>
            <a:t>CBS</a:t>
          </a:r>
          <a:endParaRPr lang="nl-NL" sz="1050" dirty="0"/>
        </a:p>
      </dgm:t>
      <dgm:extLst>
        <a:ext uri="{E40237B7-FDA0-4F09-8148-C483321AD2D9}">
          <dgm14:cNvPr xmlns:dgm14="http://schemas.microsoft.com/office/drawing/2010/diagram" id="0" name="">
            <a:hlinkClick xmlns:r="http://schemas.openxmlformats.org/officeDocument/2006/relationships" r:id="rId3"/>
          </dgm14:cNvPr>
        </a:ext>
      </dgm:extLst>
    </dgm:pt>
    <dgm:pt modelId="{C08BDBEC-85AF-4E1B-947D-1FEBA9D0C3DA}" type="parTrans" cxnId="{F8F27735-C4FC-4CA2-9CF4-E08C5E414C2A}">
      <dgm:prSet/>
      <dgm:spPr/>
      <dgm:t>
        <a:bodyPr/>
        <a:lstStyle/>
        <a:p>
          <a:endParaRPr lang="nl-NL"/>
        </a:p>
      </dgm:t>
    </dgm:pt>
    <dgm:pt modelId="{D20F66EA-F710-483D-9DE5-51F785DBBF87}" type="sibTrans" cxnId="{F8F27735-C4FC-4CA2-9CF4-E08C5E414C2A}">
      <dgm:prSet/>
      <dgm:spPr/>
      <dgm:t>
        <a:bodyPr/>
        <a:lstStyle/>
        <a:p>
          <a:endParaRPr lang="nl-NL"/>
        </a:p>
      </dgm:t>
    </dgm:pt>
    <dgm:pt modelId="{9D9092CE-7D5A-4F92-817C-FAA2B1178F64}">
      <dgm:prSet custT="1"/>
      <dgm:spPr/>
      <dgm:t>
        <a:bodyPr/>
        <a:lstStyle/>
        <a:p>
          <a:r>
            <a:rPr lang="nl-NL" sz="800" dirty="0" err="1">
              <a:hlinkClick xmlns:r="http://schemas.openxmlformats.org/officeDocument/2006/relationships" r:id="rId4"/>
            </a:rPr>
            <a:t>Voedings-centrum</a:t>
          </a:r>
          <a:endParaRPr lang="nl-NL" sz="800" dirty="0"/>
        </a:p>
      </dgm:t>
    </dgm:pt>
    <dgm:pt modelId="{454263F4-79CD-499B-8BD8-F635312C5D65}" type="parTrans" cxnId="{1E59D530-E1CC-4DCB-85F1-ECD2CA464009}">
      <dgm:prSet/>
      <dgm:spPr/>
      <dgm:t>
        <a:bodyPr/>
        <a:lstStyle/>
        <a:p>
          <a:endParaRPr lang="nl-NL"/>
        </a:p>
      </dgm:t>
    </dgm:pt>
    <dgm:pt modelId="{EC000C18-6053-435B-B761-67CB455E0435}" type="sibTrans" cxnId="{1E59D530-E1CC-4DCB-85F1-ECD2CA464009}">
      <dgm:prSet/>
      <dgm:spPr/>
      <dgm:t>
        <a:bodyPr/>
        <a:lstStyle/>
        <a:p>
          <a:endParaRPr lang="nl-NL"/>
        </a:p>
      </dgm:t>
    </dgm:pt>
    <dgm:pt modelId="{E0177FDD-0180-478E-AD76-600AF10927F8}">
      <dgm:prSet custT="1"/>
      <dgm:spPr/>
      <dgm:t>
        <a:bodyPr/>
        <a:lstStyle/>
        <a:p>
          <a:r>
            <a:rPr lang="nl-NL" sz="1100" dirty="0"/>
            <a:t> </a:t>
          </a:r>
          <a:r>
            <a:rPr lang="nl-NL" sz="1100" dirty="0">
              <a:hlinkClick xmlns:r="http://schemas.openxmlformats.org/officeDocument/2006/relationships" r:id="rId5"/>
            </a:rPr>
            <a:t>SCP</a:t>
          </a:r>
          <a:endParaRPr lang="nl-NL" sz="1100" dirty="0"/>
        </a:p>
      </dgm:t>
    </dgm:pt>
    <dgm:pt modelId="{2684E78F-8B01-47F4-9F0A-19126CDF3E56}" type="parTrans" cxnId="{24D1DA1C-3216-45CF-976B-D70F0140CF1C}">
      <dgm:prSet/>
      <dgm:spPr/>
      <dgm:t>
        <a:bodyPr/>
        <a:lstStyle/>
        <a:p>
          <a:endParaRPr lang="nl-NL"/>
        </a:p>
      </dgm:t>
    </dgm:pt>
    <dgm:pt modelId="{23B82432-FCF4-479D-8426-E8E3C69B8CE5}" type="sibTrans" cxnId="{24D1DA1C-3216-45CF-976B-D70F0140CF1C}">
      <dgm:prSet/>
      <dgm:spPr/>
      <dgm:t>
        <a:bodyPr/>
        <a:lstStyle/>
        <a:p>
          <a:endParaRPr lang="nl-NL"/>
        </a:p>
      </dgm:t>
    </dgm:pt>
    <dgm:pt modelId="{B0D93149-06F3-4B63-A3FA-C07F36590BFC}">
      <dgm:prSet custT="1"/>
      <dgm:spPr/>
      <dgm:t>
        <a:bodyPr/>
        <a:lstStyle/>
        <a:p>
          <a:r>
            <a:rPr lang="nl-NL" sz="1000" dirty="0">
              <a:hlinkClick xmlns:r="http://schemas.openxmlformats.org/officeDocument/2006/relationships" r:id="rId6"/>
            </a:rPr>
            <a:t>KPJ</a:t>
          </a:r>
          <a:endParaRPr lang="nl-NL" sz="1000" dirty="0"/>
        </a:p>
      </dgm:t>
    </dgm:pt>
    <dgm:pt modelId="{4CED0D73-FBE9-4D30-8BE8-E721FC04FC2B}" type="parTrans" cxnId="{B8419047-5573-4597-9540-D647C0B31C48}">
      <dgm:prSet/>
      <dgm:spPr/>
      <dgm:t>
        <a:bodyPr/>
        <a:lstStyle/>
        <a:p>
          <a:endParaRPr lang="nl-NL"/>
        </a:p>
      </dgm:t>
    </dgm:pt>
    <dgm:pt modelId="{2D746333-488B-4E4A-90BC-7CC710101964}" type="sibTrans" cxnId="{B8419047-5573-4597-9540-D647C0B31C48}">
      <dgm:prSet/>
      <dgm:spPr/>
      <dgm:t>
        <a:bodyPr/>
        <a:lstStyle/>
        <a:p>
          <a:endParaRPr lang="nl-NL"/>
        </a:p>
      </dgm:t>
    </dgm:pt>
    <dgm:pt modelId="{BF8C0617-F073-4A60-B9C1-4093ECE3245F}">
      <dgm:prSet custT="1"/>
      <dgm:spPr/>
      <dgm:t>
        <a:bodyPr/>
        <a:lstStyle/>
        <a:p>
          <a:r>
            <a:rPr lang="nl-NL" sz="900" dirty="0">
              <a:hlinkClick xmlns:r="http://schemas.openxmlformats.org/officeDocument/2006/relationships" r:id="rId7"/>
            </a:rPr>
            <a:t>Rutgers stichting </a:t>
          </a:r>
          <a:endParaRPr lang="nl-NL" sz="900" dirty="0"/>
        </a:p>
      </dgm:t>
    </dgm:pt>
    <dgm:pt modelId="{9C699A60-B5D0-4156-B043-7CFCDBF477C6}" type="parTrans" cxnId="{10CCF941-21FD-4FCC-AB6A-92F9288C7FCB}">
      <dgm:prSet/>
      <dgm:spPr/>
      <dgm:t>
        <a:bodyPr/>
        <a:lstStyle/>
        <a:p>
          <a:endParaRPr lang="nl-NL"/>
        </a:p>
      </dgm:t>
    </dgm:pt>
    <dgm:pt modelId="{CB8A1B55-C4F8-48A2-98C1-6C7265AF5E55}" type="sibTrans" cxnId="{10CCF941-21FD-4FCC-AB6A-92F9288C7FCB}">
      <dgm:prSet/>
      <dgm:spPr/>
      <dgm:t>
        <a:bodyPr/>
        <a:lstStyle/>
        <a:p>
          <a:endParaRPr lang="nl-NL"/>
        </a:p>
      </dgm:t>
    </dgm:pt>
    <dgm:pt modelId="{3DC371E5-1C9A-4903-B360-675827A24A9F}">
      <dgm:prSet custT="1"/>
      <dgm:spPr/>
      <dgm:t>
        <a:bodyPr/>
        <a:lstStyle/>
        <a:p>
          <a:r>
            <a:rPr lang="nl-NL" sz="1050" kern="1200" dirty="0">
              <a:solidFill>
                <a:prstClr val="black">
                  <a:hueOff val="0"/>
                  <a:satOff val="0"/>
                  <a:lumOff val="0"/>
                  <a:alphaOff val="0"/>
                </a:prstClr>
              </a:solidFill>
              <a:latin typeface="Calibri" panose="020F0502020204030204"/>
              <a:ea typeface="+mn-ea"/>
              <a:cs typeface="+mn-cs"/>
              <a:hlinkClick xmlns:r="http://schemas.openxmlformats.org/officeDocument/2006/relationships" r:id="rId8">
                <a:extLst>
                  <a:ext uri="{A12FA001-AC4F-418D-AE19-62706E023703}">
                    <ahyp:hlinkClr xmlns:ahyp="http://schemas.microsoft.com/office/drawing/2018/hyperlinkcolor" val="tx"/>
                  </a:ext>
                </a:extLst>
              </a:hlinkClick>
            </a:rPr>
            <a:t>NJI</a:t>
          </a:r>
          <a:endParaRPr lang="nl-NL" sz="1050" kern="1200" dirty="0">
            <a:solidFill>
              <a:prstClr val="black">
                <a:hueOff val="0"/>
                <a:satOff val="0"/>
                <a:lumOff val="0"/>
                <a:alphaOff val="0"/>
              </a:prstClr>
            </a:solidFill>
            <a:latin typeface="Calibri" panose="020F0502020204030204"/>
            <a:ea typeface="+mn-ea"/>
            <a:cs typeface="+mn-cs"/>
          </a:endParaRPr>
        </a:p>
      </dgm:t>
    </dgm:pt>
    <dgm:pt modelId="{65C0F379-65F9-4BF8-8463-08273BADC5E4}" type="parTrans" cxnId="{20880E2E-318E-4926-ACAF-2BFE11EED8F7}">
      <dgm:prSet/>
      <dgm:spPr/>
      <dgm:t>
        <a:bodyPr/>
        <a:lstStyle/>
        <a:p>
          <a:endParaRPr lang="nl-NL"/>
        </a:p>
      </dgm:t>
    </dgm:pt>
    <dgm:pt modelId="{1A8F9FD1-6C09-404B-934B-A6C91CDB1F31}" type="sibTrans" cxnId="{20880E2E-318E-4926-ACAF-2BFE11EED8F7}">
      <dgm:prSet/>
      <dgm:spPr/>
      <dgm:t>
        <a:bodyPr/>
        <a:lstStyle/>
        <a:p>
          <a:endParaRPr lang="nl-NL"/>
        </a:p>
      </dgm:t>
    </dgm:pt>
    <dgm:pt modelId="{261E68DF-1CB9-4F31-BD33-F1CD082947F7}" type="pres">
      <dgm:prSet presAssocID="{700DB372-1AF6-4265-959A-4E9397ACBD1B}" presName="cycle" presStyleCnt="0">
        <dgm:presLayoutVars>
          <dgm:chMax val="1"/>
          <dgm:dir/>
          <dgm:animLvl val="ctr"/>
          <dgm:resizeHandles val="exact"/>
        </dgm:presLayoutVars>
      </dgm:prSet>
      <dgm:spPr/>
    </dgm:pt>
    <dgm:pt modelId="{BC25891B-CCF6-4B2C-9AA3-97C59AD35468}" type="pres">
      <dgm:prSet presAssocID="{51C8BC04-F36C-4025-888A-663CCA6018C6}" presName="centerShape" presStyleLbl="node0" presStyleIdx="0" presStyleCnt="1" custScaleX="157565"/>
      <dgm:spPr/>
    </dgm:pt>
    <dgm:pt modelId="{03D99D23-57D2-413F-AB00-D8A659608105}" type="pres">
      <dgm:prSet presAssocID="{9C699A60-B5D0-4156-B043-7CFCDBF477C6}" presName="Name9" presStyleLbl="parChTrans1D2" presStyleIdx="0" presStyleCnt="8"/>
      <dgm:spPr/>
    </dgm:pt>
    <dgm:pt modelId="{01C8F193-2DE1-44AA-A2AA-B502ED525218}" type="pres">
      <dgm:prSet presAssocID="{9C699A60-B5D0-4156-B043-7CFCDBF477C6}" presName="connTx" presStyleLbl="parChTrans1D2" presStyleIdx="0" presStyleCnt="8"/>
      <dgm:spPr/>
    </dgm:pt>
    <dgm:pt modelId="{40867681-DFD0-4E73-A39A-06F74A817230}" type="pres">
      <dgm:prSet presAssocID="{BF8C0617-F073-4A60-B9C1-4093ECE3245F}" presName="node" presStyleLbl="node1" presStyleIdx="0" presStyleCnt="8">
        <dgm:presLayoutVars>
          <dgm:bulletEnabled val="1"/>
        </dgm:presLayoutVars>
      </dgm:prSet>
      <dgm:spPr/>
    </dgm:pt>
    <dgm:pt modelId="{34AF88C4-09D6-4A15-ABC7-2EE276BEEFCD}" type="pres">
      <dgm:prSet presAssocID="{4CED0D73-FBE9-4D30-8BE8-E721FC04FC2B}" presName="Name9" presStyleLbl="parChTrans1D2" presStyleIdx="1" presStyleCnt="8"/>
      <dgm:spPr/>
    </dgm:pt>
    <dgm:pt modelId="{E2F10A6A-9853-42D6-9973-CFDBD961DEDF}" type="pres">
      <dgm:prSet presAssocID="{4CED0D73-FBE9-4D30-8BE8-E721FC04FC2B}" presName="connTx" presStyleLbl="parChTrans1D2" presStyleIdx="1" presStyleCnt="8"/>
      <dgm:spPr/>
    </dgm:pt>
    <dgm:pt modelId="{9978AA09-F38F-422A-92E0-7420B26D963E}" type="pres">
      <dgm:prSet presAssocID="{B0D93149-06F3-4B63-A3FA-C07F36590BFC}" presName="node" presStyleLbl="node1" presStyleIdx="1" presStyleCnt="8" custRadScaleRad="98167" custRadScaleInc="-13788">
        <dgm:presLayoutVars>
          <dgm:bulletEnabled val="1"/>
        </dgm:presLayoutVars>
      </dgm:prSet>
      <dgm:spPr/>
    </dgm:pt>
    <dgm:pt modelId="{8883DB75-2E6A-432F-9D49-9B666867F1CD}" type="pres">
      <dgm:prSet presAssocID="{454263F4-79CD-499B-8BD8-F635312C5D65}" presName="Name9" presStyleLbl="parChTrans1D2" presStyleIdx="2" presStyleCnt="8"/>
      <dgm:spPr/>
    </dgm:pt>
    <dgm:pt modelId="{764F59FE-6211-4581-8933-E4F3D2075C81}" type="pres">
      <dgm:prSet presAssocID="{454263F4-79CD-499B-8BD8-F635312C5D65}" presName="connTx" presStyleLbl="parChTrans1D2" presStyleIdx="2" presStyleCnt="8"/>
      <dgm:spPr/>
    </dgm:pt>
    <dgm:pt modelId="{C1DB01A3-702C-4926-A589-06A4A6EF8C80}" type="pres">
      <dgm:prSet presAssocID="{9D9092CE-7D5A-4F92-817C-FAA2B1178F64}" presName="node" presStyleLbl="node1" presStyleIdx="2" presStyleCnt="8" custRadScaleRad="98588" custRadScaleInc="10001">
        <dgm:presLayoutVars>
          <dgm:bulletEnabled val="1"/>
        </dgm:presLayoutVars>
      </dgm:prSet>
      <dgm:spPr/>
    </dgm:pt>
    <dgm:pt modelId="{93CBC632-D946-4E2B-B3A3-837F9CB2AE97}" type="pres">
      <dgm:prSet presAssocID="{2684E78F-8B01-47F4-9F0A-19126CDF3E56}" presName="Name9" presStyleLbl="parChTrans1D2" presStyleIdx="3" presStyleCnt="8"/>
      <dgm:spPr/>
    </dgm:pt>
    <dgm:pt modelId="{A2478627-F362-40B1-98BA-2495C0BAF347}" type="pres">
      <dgm:prSet presAssocID="{2684E78F-8B01-47F4-9F0A-19126CDF3E56}" presName="connTx" presStyleLbl="parChTrans1D2" presStyleIdx="3" presStyleCnt="8"/>
      <dgm:spPr/>
    </dgm:pt>
    <dgm:pt modelId="{440D1775-FB44-4FBC-8CA0-86EA5FBB41C6}" type="pres">
      <dgm:prSet presAssocID="{E0177FDD-0180-478E-AD76-600AF10927F8}" presName="node" presStyleLbl="node1" presStyleIdx="3" presStyleCnt="8">
        <dgm:presLayoutVars>
          <dgm:bulletEnabled val="1"/>
        </dgm:presLayoutVars>
      </dgm:prSet>
      <dgm:spPr/>
    </dgm:pt>
    <dgm:pt modelId="{85343D7C-932D-4393-B733-12529250798A}" type="pres">
      <dgm:prSet presAssocID="{C08BDBEC-85AF-4E1B-947D-1FEBA9D0C3DA}" presName="Name9" presStyleLbl="parChTrans1D2" presStyleIdx="4" presStyleCnt="8"/>
      <dgm:spPr/>
    </dgm:pt>
    <dgm:pt modelId="{592AA765-4D24-4DCD-B89C-2ADD32E17D6F}" type="pres">
      <dgm:prSet presAssocID="{C08BDBEC-85AF-4E1B-947D-1FEBA9D0C3DA}" presName="connTx" presStyleLbl="parChTrans1D2" presStyleIdx="4" presStyleCnt="8"/>
      <dgm:spPr/>
    </dgm:pt>
    <dgm:pt modelId="{EC0AE2A7-6FE9-46EC-A25B-3E637083EA16}" type="pres">
      <dgm:prSet presAssocID="{5192BE96-BA35-4DA4-BF34-3095DB452D40}" presName="node" presStyleLbl="node1" presStyleIdx="4" presStyleCnt="8">
        <dgm:presLayoutVars>
          <dgm:bulletEnabled val="1"/>
        </dgm:presLayoutVars>
      </dgm:prSet>
      <dgm:spPr/>
    </dgm:pt>
    <dgm:pt modelId="{97AA5CEB-0AD3-40AC-B0A4-28BE5750D0C8}" type="pres">
      <dgm:prSet presAssocID="{E1F2E997-032D-4B1E-B48C-6F7D01531ACD}" presName="Name9" presStyleLbl="parChTrans1D2" presStyleIdx="5" presStyleCnt="8"/>
      <dgm:spPr/>
    </dgm:pt>
    <dgm:pt modelId="{ECBD3583-DAB0-48AD-8C58-1F9A27AF56E9}" type="pres">
      <dgm:prSet presAssocID="{E1F2E997-032D-4B1E-B48C-6F7D01531ACD}" presName="connTx" presStyleLbl="parChTrans1D2" presStyleIdx="5" presStyleCnt="8"/>
      <dgm:spPr/>
    </dgm:pt>
    <dgm:pt modelId="{9D5D1009-1EC5-4ACB-92F1-D70676B3BD27}" type="pres">
      <dgm:prSet presAssocID="{D672A738-ED98-4CE7-8D6C-E1C7910D72BA}" presName="node" presStyleLbl="node1" presStyleIdx="5" presStyleCnt="8">
        <dgm:presLayoutVars>
          <dgm:bulletEnabled val="1"/>
        </dgm:presLayoutVars>
      </dgm:prSet>
      <dgm:spPr/>
    </dgm:pt>
    <dgm:pt modelId="{99655968-3B25-4BF2-8A26-3921FA68E008}" type="pres">
      <dgm:prSet presAssocID="{ADB951F7-E388-42CB-A2B6-B738D7BF3261}" presName="Name9" presStyleLbl="parChTrans1D2" presStyleIdx="6" presStyleCnt="8"/>
      <dgm:spPr/>
    </dgm:pt>
    <dgm:pt modelId="{E7FFBB4B-C474-4D19-8197-BF6B5112370E}" type="pres">
      <dgm:prSet presAssocID="{ADB951F7-E388-42CB-A2B6-B738D7BF3261}" presName="connTx" presStyleLbl="parChTrans1D2" presStyleIdx="6" presStyleCnt="8"/>
      <dgm:spPr/>
    </dgm:pt>
    <dgm:pt modelId="{F5AE02D5-74B3-4FE6-8F99-9C2C60ECE261}" type="pres">
      <dgm:prSet presAssocID="{5EFE0DB4-8161-4AEB-98EF-973FC46C87AE}" presName="node" presStyleLbl="node1" presStyleIdx="6" presStyleCnt="8">
        <dgm:presLayoutVars>
          <dgm:bulletEnabled val="1"/>
        </dgm:presLayoutVars>
      </dgm:prSet>
      <dgm:spPr/>
    </dgm:pt>
    <dgm:pt modelId="{073365B3-2247-43D8-B22B-70D3B7A1F026}" type="pres">
      <dgm:prSet presAssocID="{65C0F379-65F9-4BF8-8463-08273BADC5E4}" presName="Name9" presStyleLbl="parChTrans1D2" presStyleIdx="7" presStyleCnt="8"/>
      <dgm:spPr/>
    </dgm:pt>
    <dgm:pt modelId="{FAB0A86B-CA37-411E-8BD2-C3FF46D1B166}" type="pres">
      <dgm:prSet presAssocID="{65C0F379-65F9-4BF8-8463-08273BADC5E4}" presName="connTx" presStyleLbl="parChTrans1D2" presStyleIdx="7" presStyleCnt="8"/>
      <dgm:spPr/>
    </dgm:pt>
    <dgm:pt modelId="{6BEAFC3A-D38A-452C-951C-CFBBB7062ABF}" type="pres">
      <dgm:prSet presAssocID="{3DC371E5-1C9A-4903-B360-675827A24A9F}" presName="node" presStyleLbl="node1" presStyleIdx="7" presStyleCnt="8" custRadScaleRad="108376" custRadScaleInc="-3378">
        <dgm:presLayoutVars>
          <dgm:bulletEnabled val="1"/>
        </dgm:presLayoutVars>
      </dgm:prSet>
      <dgm:spPr/>
    </dgm:pt>
  </dgm:ptLst>
  <dgm:cxnLst>
    <dgm:cxn modelId="{36407D07-C683-42CA-BEF7-BCF7C4313B70}" type="presOf" srcId="{9C699A60-B5D0-4156-B043-7CFCDBF477C6}" destId="{03D99D23-57D2-413F-AB00-D8A659608105}" srcOrd="0" destOrd="0" presId="urn:microsoft.com/office/officeart/2005/8/layout/radial1"/>
    <dgm:cxn modelId="{196F0913-A76D-4C7B-BEE8-48607AA7ECF0}" srcId="{700DB372-1AF6-4265-959A-4E9397ACBD1B}" destId="{51C8BC04-F36C-4025-888A-663CCA6018C6}" srcOrd="0" destOrd="0" parTransId="{927D9B53-D9C9-4718-A5B2-FA08426091F7}" sibTransId="{97E46604-5FE3-44DC-8EDD-AFB679E8A482}"/>
    <dgm:cxn modelId="{E80A6717-33C0-4893-9168-AC095A386D7E}" type="presOf" srcId="{700DB372-1AF6-4265-959A-4E9397ACBD1B}" destId="{261E68DF-1CB9-4F31-BD33-F1CD082947F7}" srcOrd="0" destOrd="0" presId="urn:microsoft.com/office/officeart/2005/8/layout/radial1"/>
    <dgm:cxn modelId="{1E893E1B-896E-494E-B538-A386F4A8E31E}" type="presOf" srcId="{454263F4-79CD-499B-8BD8-F635312C5D65}" destId="{764F59FE-6211-4581-8933-E4F3D2075C81}" srcOrd="1" destOrd="0" presId="urn:microsoft.com/office/officeart/2005/8/layout/radial1"/>
    <dgm:cxn modelId="{24D1DA1C-3216-45CF-976B-D70F0140CF1C}" srcId="{51C8BC04-F36C-4025-888A-663CCA6018C6}" destId="{E0177FDD-0180-478E-AD76-600AF10927F8}" srcOrd="3" destOrd="0" parTransId="{2684E78F-8B01-47F4-9F0A-19126CDF3E56}" sibTransId="{23B82432-FCF4-479D-8426-E8E3C69B8CE5}"/>
    <dgm:cxn modelId="{BB849F24-7D34-4F7E-A07D-29FBD512C032}" type="presOf" srcId="{2684E78F-8B01-47F4-9F0A-19126CDF3E56}" destId="{A2478627-F362-40B1-98BA-2495C0BAF347}" srcOrd="1" destOrd="0" presId="urn:microsoft.com/office/officeart/2005/8/layout/radial1"/>
    <dgm:cxn modelId="{3C3F112A-7322-49ED-8C25-7086FDEF6354}" type="presOf" srcId="{9D9092CE-7D5A-4F92-817C-FAA2B1178F64}" destId="{C1DB01A3-702C-4926-A589-06A4A6EF8C80}" srcOrd="0" destOrd="0" presId="urn:microsoft.com/office/officeart/2005/8/layout/radial1"/>
    <dgm:cxn modelId="{E074262B-68D8-4A6D-BD08-CF74B8807F1D}" type="presOf" srcId="{C08BDBEC-85AF-4E1B-947D-1FEBA9D0C3DA}" destId="{85343D7C-932D-4393-B733-12529250798A}" srcOrd="0" destOrd="0" presId="urn:microsoft.com/office/officeart/2005/8/layout/radial1"/>
    <dgm:cxn modelId="{20880E2E-318E-4926-ACAF-2BFE11EED8F7}" srcId="{51C8BC04-F36C-4025-888A-663CCA6018C6}" destId="{3DC371E5-1C9A-4903-B360-675827A24A9F}" srcOrd="7" destOrd="0" parTransId="{65C0F379-65F9-4BF8-8463-08273BADC5E4}" sibTransId="{1A8F9FD1-6C09-404B-934B-A6C91CDB1F31}"/>
    <dgm:cxn modelId="{1E59D530-E1CC-4DCB-85F1-ECD2CA464009}" srcId="{51C8BC04-F36C-4025-888A-663CCA6018C6}" destId="{9D9092CE-7D5A-4F92-817C-FAA2B1178F64}" srcOrd="2" destOrd="0" parTransId="{454263F4-79CD-499B-8BD8-F635312C5D65}" sibTransId="{EC000C18-6053-435B-B761-67CB455E0435}"/>
    <dgm:cxn modelId="{F8F27735-C4FC-4CA2-9CF4-E08C5E414C2A}" srcId="{51C8BC04-F36C-4025-888A-663CCA6018C6}" destId="{5192BE96-BA35-4DA4-BF34-3095DB452D40}" srcOrd="4" destOrd="0" parTransId="{C08BDBEC-85AF-4E1B-947D-1FEBA9D0C3DA}" sibTransId="{D20F66EA-F710-483D-9DE5-51F785DBBF87}"/>
    <dgm:cxn modelId="{274E2F37-AC74-4C12-B614-FFA1AB7FA3F1}" type="presOf" srcId="{5192BE96-BA35-4DA4-BF34-3095DB452D40}" destId="{EC0AE2A7-6FE9-46EC-A25B-3E637083EA16}" srcOrd="0" destOrd="0" presId="urn:microsoft.com/office/officeart/2005/8/layout/radial1"/>
    <dgm:cxn modelId="{B7E95E39-DF29-4B97-8FDD-33502D4E955B}" srcId="{51C8BC04-F36C-4025-888A-663CCA6018C6}" destId="{5EFE0DB4-8161-4AEB-98EF-973FC46C87AE}" srcOrd="6" destOrd="0" parTransId="{ADB951F7-E388-42CB-A2B6-B738D7BF3261}" sibTransId="{675184B7-586F-497F-BA51-A77E40FD018C}"/>
    <dgm:cxn modelId="{10CCF941-21FD-4FCC-AB6A-92F9288C7FCB}" srcId="{51C8BC04-F36C-4025-888A-663CCA6018C6}" destId="{BF8C0617-F073-4A60-B9C1-4093ECE3245F}" srcOrd="0" destOrd="0" parTransId="{9C699A60-B5D0-4156-B043-7CFCDBF477C6}" sibTransId="{CB8A1B55-C4F8-48A2-98C1-6C7265AF5E55}"/>
    <dgm:cxn modelId="{F4586143-587B-4E00-9650-11BA9CF14420}" type="presOf" srcId="{E1F2E997-032D-4B1E-B48C-6F7D01531ACD}" destId="{ECBD3583-DAB0-48AD-8C58-1F9A27AF56E9}" srcOrd="1" destOrd="0" presId="urn:microsoft.com/office/officeart/2005/8/layout/radial1"/>
    <dgm:cxn modelId="{B8419047-5573-4597-9540-D647C0B31C48}" srcId="{51C8BC04-F36C-4025-888A-663CCA6018C6}" destId="{B0D93149-06F3-4B63-A3FA-C07F36590BFC}" srcOrd="1" destOrd="0" parTransId="{4CED0D73-FBE9-4D30-8BE8-E721FC04FC2B}" sibTransId="{2D746333-488B-4E4A-90BC-7CC710101964}"/>
    <dgm:cxn modelId="{E3A3CC49-96F6-4F72-B1B3-4E2D5FFFB576}" type="presOf" srcId="{4CED0D73-FBE9-4D30-8BE8-E721FC04FC2B}" destId="{E2F10A6A-9853-42D6-9973-CFDBD961DEDF}" srcOrd="1" destOrd="0" presId="urn:microsoft.com/office/officeart/2005/8/layout/radial1"/>
    <dgm:cxn modelId="{82550A4B-CAC1-4F4B-9112-7C1E1D62793F}" type="presOf" srcId="{BF8C0617-F073-4A60-B9C1-4093ECE3245F}" destId="{40867681-DFD0-4E73-A39A-06F74A817230}" srcOrd="0" destOrd="0" presId="urn:microsoft.com/office/officeart/2005/8/layout/radial1"/>
    <dgm:cxn modelId="{54DC434B-1490-4B04-978D-6B1EBA5560AB}" type="presOf" srcId="{65C0F379-65F9-4BF8-8463-08273BADC5E4}" destId="{073365B3-2247-43D8-B22B-70D3B7A1F026}" srcOrd="0" destOrd="0" presId="urn:microsoft.com/office/officeart/2005/8/layout/radial1"/>
    <dgm:cxn modelId="{CB039856-118D-4546-98FD-7310B1FDB84B}" type="presOf" srcId="{2684E78F-8B01-47F4-9F0A-19126CDF3E56}" destId="{93CBC632-D946-4E2B-B3A3-837F9CB2AE97}" srcOrd="0" destOrd="0" presId="urn:microsoft.com/office/officeart/2005/8/layout/radial1"/>
    <dgm:cxn modelId="{954F7177-9761-4377-A469-425F7210A8BC}" type="presOf" srcId="{454263F4-79CD-499B-8BD8-F635312C5D65}" destId="{8883DB75-2E6A-432F-9D49-9B666867F1CD}" srcOrd="0" destOrd="0" presId="urn:microsoft.com/office/officeart/2005/8/layout/radial1"/>
    <dgm:cxn modelId="{0CC5B983-6691-4E30-B223-1CDD5D0D6563}" srcId="{51C8BC04-F36C-4025-888A-663CCA6018C6}" destId="{D672A738-ED98-4CE7-8D6C-E1C7910D72BA}" srcOrd="5" destOrd="0" parTransId="{E1F2E997-032D-4B1E-B48C-6F7D01531ACD}" sibTransId="{C4B5CFEE-69C1-46EC-AF23-4CB3F501A863}"/>
    <dgm:cxn modelId="{E2D7D79B-4F8E-40E2-AD6C-260083759F59}" type="presOf" srcId="{C08BDBEC-85AF-4E1B-947D-1FEBA9D0C3DA}" destId="{592AA765-4D24-4DCD-B89C-2ADD32E17D6F}" srcOrd="1" destOrd="0" presId="urn:microsoft.com/office/officeart/2005/8/layout/radial1"/>
    <dgm:cxn modelId="{A4304CA0-B9E2-4E76-A11D-E646E5FFE82B}" type="presOf" srcId="{3DC371E5-1C9A-4903-B360-675827A24A9F}" destId="{6BEAFC3A-D38A-452C-951C-CFBBB7062ABF}" srcOrd="0" destOrd="0" presId="urn:microsoft.com/office/officeart/2005/8/layout/radial1"/>
    <dgm:cxn modelId="{F30CA0A6-45AC-48F8-B42C-F8104C9906EA}" type="presOf" srcId="{B0D93149-06F3-4B63-A3FA-C07F36590BFC}" destId="{9978AA09-F38F-422A-92E0-7420B26D963E}" srcOrd="0" destOrd="0" presId="urn:microsoft.com/office/officeart/2005/8/layout/radial1"/>
    <dgm:cxn modelId="{107F69AE-FE34-4754-9A87-3BD5BD93223C}" type="presOf" srcId="{ADB951F7-E388-42CB-A2B6-B738D7BF3261}" destId="{99655968-3B25-4BF2-8A26-3921FA68E008}" srcOrd="0" destOrd="0" presId="urn:microsoft.com/office/officeart/2005/8/layout/radial1"/>
    <dgm:cxn modelId="{BB333EAF-2253-4048-9AA2-8D7A99CFBFAB}" type="presOf" srcId="{E0177FDD-0180-478E-AD76-600AF10927F8}" destId="{440D1775-FB44-4FBC-8CA0-86EA5FBB41C6}" srcOrd="0" destOrd="0" presId="urn:microsoft.com/office/officeart/2005/8/layout/radial1"/>
    <dgm:cxn modelId="{809E84B5-2B0E-4F52-A947-4AD7DF446281}" type="presOf" srcId="{65C0F379-65F9-4BF8-8463-08273BADC5E4}" destId="{FAB0A86B-CA37-411E-8BD2-C3FF46D1B166}" srcOrd="1" destOrd="0" presId="urn:microsoft.com/office/officeart/2005/8/layout/radial1"/>
    <dgm:cxn modelId="{47A8D7BA-D615-4CF7-8DCC-071EAFAA45E7}" type="presOf" srcId="{E1F2E997-032D-4B1E-B48C-6F7D01531ACD}" destId="{97AA5CEB-0AD3-40AC-B0A4-28BE5750D0C8}" srcOrd="0" destOrd="0" presId="urn:microsoft.com/office/officeart/2005/8/layout/radial1"/>
    <dgm:cxn modelId="{56CF56BF-71DB-4FD5-8528-F692DEAB8739}" type="presOf" srcId="{51C8BC04-F36C-4025-888A-663CCA6018C6}" destId="{BC25891B-CCF6-4B2C-9AA3-97C59AD35468}" srcOrd="0" destOrd="0" presId="urn:microsoft.com/office/officeart/2005/8/layout/radial1"/>
    <dgm:cxn modelId="{84BCFECD-3B1A-4A69-98F6-0B46CFF676A5}" type="presOf" srcId="{ADB951F7-E388-42CB-A2B6-B738D7BF3261}" destId="{E7FFBB4B-C474-4D19-8197-BF6B5112370E}" srcOrd="1" destOrd="0" presId="urn:microsoft.com/office/officeart/2005/8/layout/radial1"/>
    <dgm:cxn modelId="{B36AB7CE-1FBF-49E3-AE86-627C8343C37A}" type="presOf" srcId="{D672A738-ED98-4CE7-8D6C-E1C7910D72BA}" destId="{9D5D1009-1EC5-4ACB-92F1-D70676B3BD27}" srcOrd="0" destOrd="0" presId="urn:microsoft.com/office/officeart/2005/8/layout/radial1"/>
    <dgm:cxn modelId="{02B737D1-E9DC-4A92-9F81-0EFD0A8B2171}" type="presOf" srcId="{5EFE0DB4-8161-4AEB-98EF-973FC46C87AE}" destId="{F5AE02D5-74B3-4FE6-8F99-9C2C60ECE261}" srcOrd="0" destOrd="0" presId="urn:microsoft.com/office/officeart/2005/8/layout/radial1"/>
    <dgm:cxn modelId="{97BC63D6-D310-4C81-AC42-02D004C6647D}" type="presOf" srcId="{4CED0D73-FBE9-4D30-8BE8-E721FC04FC2B}" destId="{34AF88C4-09D6-4A15-ABC7-2EE276BEEFCD}" srcOrd="0" destOrd="0" presId="urn:microsoft.com/office/officeart/2005/8/layout/radial1"/>
    <dgm:cxn modelId="{7FC05FEF-B349-492E-8A68-500A44A59511}" type="presOf" srcId="{9C699A60-B5D0-4156-B043-7CFCDBF477C6}" destId="{01C8F193-2DE1-44AA-A2AA-B502ED525218}" srcOrd="1" destOrd="0" presId="urn:microsoft.com/office/officeart/2005/8/layout/radial1"/>
    <dgm:cxn modelId="{5CC99BCE-1A31-481B-9ACD-D922D8BCAF8B}" type="presParOf" srcId="{261E68DF-1CB9-4F31-BD33-F1CD082947F7}" destId="{BC25891B-CCF6-4B2C-9AA3-97C59AD35468}" srcOrd="0" destOrd="0" presId="urn:microsoft.com/office/officeart/2005/8/layout/radial1"/>
    <dgm:cxn modelId="{4DDCFF6E-9C50-4B35-8C42-87649DFCC376}" type="presParOf" srcId="{261E68DF-1CB9-4F31-BD33-F1CD082947F7}" destId="{03D99D23-57D2-413F-AB00-D8A659608105}" srcOrd="1" destOrd="0" presId="urn:microsoft.com/office/officeart/2005/8/layout/radial1"/>
    <dgm:cxn modelId="{A8C520EA-8F86-4489-8230-2FC5B942C798}" type="presParOf" srcId="{03D99D23-57D2-413F-AB00-D8A659608105}" destId="{01C8F193-2DE1-44AA-A2AA-B502ED525218}" srcOrd="0" destOrd="0" presId="urn:microsoft.com/office/officeart/2005/8/layout/radial1"/>
    <dgm:cxn modelId="{D7F64202-999D-427D-BDEA-8EB4EAA8751E}" type="presParOf" srcId="{261E68DF-1CB9-4F31-BD33-F1CD082947F7}" destId="{40867681-DFD0-4E73-A39A-06F74A817230}" srcOrd="2" destOrd="0" presId="urn:microsoft.com/office/officeart/2005/8/layout/radial1"/>
    <dgm:cxn modelId="{8E1464FE-0D18-487A-A1AE-671AC2010EBA}" type="presParOf" srcId="{261E68DF-1CB9-4F31-BD33-F1CD082947F7}" destId="{34AF88C4-09D6-4A15-ABC7-2EE276BEEFCD}" srcOrd="3" destOrd="0" presId="urn:microsoft.com/office/officeart/2005/8/layout/radial1"/>
    <dgm:cxn modelId="{B04F892C-AAC5-4541-8BA1-024A7EB37DFC}" type="presParOf" srcId="{34AF88C4-09D6-4A15-ABC7-2EE276BEEFCD}" destId="{E2F10A6A-9853-42D6-9973-CFDBD961DEDF}" srcOrd="0" destOrd="0" presId="urn:microsoft.com/office/officeart/2005/8/layout/radial1"/>
    <dgm:cxn modelId="{B707B4D7-109B-4D32-A836-89E635F9B661}" type="presParOf" srcId="{261E68DF-1CB9-4F31-BD33-F1CD082947F7}" destId="{9978AA09-F38F-422A-92E0-7420B26D963E}" srcOrd="4" destOrd="0" presId="urn:microsoft.com/office/officeart/2005/8/layout/radial1"/>
    <dgm:cxn modelId="{C5117FAD-61D4-4331-9036-5C274879B626}" type="presParOf" srcId="{261E68DF-1CB9-4F31-BD33-F1CD082947F7}" destId="{8883DB75-2E6A-432F-9D49-9B666867F1CD}" srcOrd="5" destOrd="0" presId="urn:microsoft.com/office/officeart/2005/8/layout/radial1"/>
    <dgm:cxn modelId="{37CCE32E-A8AE-47FC-9477-A40E9926AE61}" type="presParOf" srcId="{8883DB75-2E6A-432F-9D49-9B666867F1CD}" destId="{764F59FE-6211-4581-8933-E4F3D2075C81}" srcOrd="0" destOrd="0" presId="urn:microsoft.com/office/officeart/2005/8/layout/radial1"/>
    <dgm:cxn modelId="{E8AB3AB6-B13C-46F1-84D4-BBB4F5BA9902}" type="presParOf" srcId="{261E68DF-1CB9-4F31-BD33-F1CD082947F7}" destId="{C1DB01A3-702C-4926-A589-06A4A6EF8C80}" srcOrd="6" destOrd="0" presId="urn:microsoft.com/office/officeart/2005/8/layout/radial1"/>
    <dgm:cxn modelId="{DFF8E3DA-7A19-4A6F-B1BF-476C6B15B13A}" type="presParOf" srcId="{261E68DF-1CB9-4F31-BD33-F1CD082947F7}" destId="{93CBC632-D946-4E2B-B3A3-837F9CB2AE97}" srcOrd="7" destOrd="0" presId="urn:microsoft.com/office/officeart/2005/8/layout/radial1"/>
    <dgm:cxn modelId="{A63174E4-629C-4023-BD94-53AF5AADAA47}" type="presParOf" srcId="{93CBC632-D946-4E2B-B3A3-837F9CB2AE97}" destId="{A2478627-F362-40B1-98BA-2495C0BAF347}" srcOrd="0" destOrd="0" presId="urn:microsoft.com/office/officeart/2005/8/layout/radial1"/>
    <dgm:cxn modelId="{231CF097-F5AF-43B7-80F1-0FD831735DB0}" type="presParOf" srcId="{261E68DF-1CB9-4F31-BD33-F1CD082947F7}" destId="{440D1775-FB44-4FBC-8CA0-86EA5FBB41C6}" srcOrd="8" destOrd="0" presId="urn:microsoft.com/office/officeart/2005/8/layout/radial1"/>
    <dgm:cxn modelId="{551A6ABF-A53B-4E63-A61F-B54BEDC36E2B}" type="presParOf" srcId="{261E68DF-1CB9-4F31-BD33-F1CD082947F7}" destId="{85343D7C-932D-4393-B733-12529250798A}" srcOrd="9" destOrd="0" presId="urn:microsoft.com/office/officeart/2005/8/layout/radial1"/>
    <dgm:cxn modelId="{5A1C87A5-3929-48B5-BC8A-451BFABED898}" type="presParOf" srcId="{85343D7C-932D-4393-B733-12529250798A}" destId="{592AA765-4D24-4DCD-B89C-2ADD32E17D6F}" srcOrd="0" destOrd="0" presId="urn:microsoft.com/office/officeart/2005/8/layout/radial1"/>
    <dgm:cxn modelId="{E740FBF9-656B-4F74-85DD-DC4C70855A84}" type="presParOf" srcId="{261E68DF-1CB9-4F31-BD33-F1CD082947F7}" destId="{EC0AE2A7-6FE9-46EC-A25B-3E637083EA16}" srcOrd="10" destOrd="0" presId="urn:microsoft.com/office/officeart/2005/8/layout/radial1"/>
    <dgm:cxn modelId="{3ABE0C73-F83A-4B7B-8255-A485D1076BF7}" type="presParOf" srcId="{261E68DF-1CB9-4F31-BD33-F1CD082947F7}" destId="{97AA5CEB-0AD3-40AC-B0A4-28BE5750D0C8}" srcOrd="11" destOrd="0" presId="urn:microsoft.com/office/officeart/2005/8/layout/radial1"/>
    <dgm:cxn modelId="{63C6B7FE-0577-489C-ACDF-7B601F5D9E43}" type="presParOf" srcId="{97AA5CEB-0AD3-40AC-B0A4-28BE5750D0C8}" destId="{ECBD3583-DAB0-48AD-8C58-1F9A27AF56E9}" srcOrd="0" destOrd="0" presId="urn:microsoft.com/office/officeart/2005/8/layout/radial1"/>
    <dgm:cxn modelId="{BBF01FBF-1F57-4844-89BE-D3FE572CE4D7}" type="presParOf" srcId="{261E68DF-1CB9-4F31-BD33-F1CD082947F7}" destId="{9D5D1009-1EC5-4ACB-92F1-D70676B3BD27}" srcOrd="12" destOrd="0" presId="urn:microsoft.com/office/officeart/2005/8/layout/radial1"/>
    <dgm:cxn modelId="{942870E5-A889-405D-A17F-9C0C26AF7712}" type="presParOf" srcId="{261E68DF-1CB9-4F31-BD33-F1CD082947F7}" destId="{99655968-3B25-4BF2-8A26-3921FA68E008}" srcOrd="13" destOrd="0" presId="urn:microsoft.com/office/officeart/2005/8/layout/radial1"/>
    <dgm:cxn modelId="{AD06EEC5-3A01-4746-A0C2-D008A42C5833}" type="presParOf" srcId="{99655968-3B25-4BF2-8A26-3921FA68E008}" destId="{E7FFBB4B-C474-4D19-8197-BF6B5112370E}" srcOrd="0" destOrd="0" presId="urn:microsoft.com/office/officeart/2005/8/layout/radial1"/>
    <dgm:cxn modelId="{E35498F0-B868-4106-84AF-F74A7487FE6C}" type="presParOf" srcId="{261E68DF-1CB9-4F31-BD33-F1CD082947F7}" destId="{F5AE02D5-74B3-4FE6-8F99-9C2C60ECE261}" srcOrd="14" destOrd="0" presId="urn:microsoft.com/office/officeart/2005/8/layout/radial1"/>
    <dgm:cxn modelId="{4FA04C76-5CA1-49AB-881F-1F73B3179D02}" type="presParOf" srcId="{261E68DF-1CB9-4F31-BD33-F1CD082947F7}" destId="{073365B3-2247-43D8-B22B-70D3B7A1F026}" srcOrd="15" destOrd="0" presId="urn:microsoft.com/office/officeart/2005/8/layout/radial1"/>
    <dgm:cxn modelId="{30B994FA-8E74-435A-8863-0F289D759D50}" type="presParOf" srcId="{073365B3-2247-43D8-B22B-70D3B7A1F026}" destId="{FAB0A86B-CA37-411E-8BD2-C3FF46D1B166}" srcOrd="0" destOrd="0" presId="urn:microsoft.com/office/officeart/2005/8/layout/radial1"/>
    <dgm:cxn modelId="{AC6B87C0-2CAD-4EF0-83E9-0F3823DFAFBB}" type="presParOf" srcId="{261E68DF-1CB9-4F31-BD33-F1CD082947F7}" destId="{6BEAFC3A-D38A-452C-951C-CFBBB7062ABF}" srcOrd="16" destOrd="0" presId="urn:microsoft.com/office/officeart/2005/8/layout/radial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8.xml><?xml version="1.0" encoding="utf-8"?>
<dgm:dataModel xmlns:dgm="http://schemas.openxmlformats.org/drawingml/2006/diagram" xmlns:a="http://schemas.openxmlformats.org/drawingml/2006/main">
  <dgm:ptLst>
    <dgm:pt modelId="{B8B881FE-C2B9-4C1D-951A-DFAACA2ED6FC}" type="doc">
      <dgm:prSet loTypeId="urn:microsoft.com/office/officeart/2005/8/layout/radial1" loCatId="relationship" qsTypeId="urn:microsoft.com/office/officeart/2005/8/quickstyle/simple5" qsCatId="simple" csTypeId="urn:microsoft.com/office/officeart/2005/8/colors/accent3_1" csCatId="accent3" phldr="1"/>
      <dgm:spPr/>
      <dgm:t>
        <a:bodyPr/>
        <a:lstStyle/>
        <a:p>
          <a:endParaRPr lang="nl-NL"/>
        </a:p>
      </dgm:t>
    </dgm:pt>
    <dgm:pt modelId="{16F7FF03-02C8-4ED0-BA3D-E1FEBEE2580C}">
      <dgm:prSet phldrT="[Tekst]" custT="1"/>
      <dgm:spPr/>
      <dgm:t>
        <a:bodyPr/>
        <a:lstStyle/>
        <a:p>
          <a:r>
            <a:rPr lang="nl-NL" sz="900" dirty="0"/>
            <a:t>Doelgroep</a:t>
          </a:r>
        </a:p>
      </dgm:t>
    </dgm:pt>
    <dgm:pt modelId="{7E133E5A-337F-4375-8651-9A5E49F88A96}" type="sibTrans" cxnId="{E9126698-D9FE-4D74-9CF5-E21173A9DBD7}">
      <dgm:prSet/>
      <dgm:spPr/>
      <dgm:t>
        <a:bodyPr/>
        <a:lstStyle/>
        <a:p>
          <a:endParaRPr lang="nl-NL" sz="800"/>
        </a:p>
      </dgm:t>
    </dgm:pt>
    <dgm:pt modelId="{9F7A2433-4453-44C1-BDBB-F23B8EF264CE}" type="parTrans" cxnId="{E9126698-D9FE-4D74-9CF5-E21173A9DBD7}">
      <dgm:prSet/>
      <dgm:spPr/>
      <dgm:t>
        <a:bodyPr/>
        <a:lstStyle/>
        <a:p>
          <a:endParaRPr lang="nl-NL" sz="800"/>
        </a:p>
      </dgm:t>
    </dgm:pt>
    <dgm:pt modelId="{75C7EB2C-B680-4688-BBB7-8C7FE68C54B7}">
      <dgm:prSet custT="1"/>
      <dgm:spPr/>
      <dgm:t>
        <a:bodyPr/>
        <a:lstStyle/>
        <a:p>
          <a:r>
            <a:rPr lang="nl-NL" sz="800" dirty="0">
              <a:hlinkClick xmlns:r="http://schemas.openxmlformats.org/officeDocument/2006/relationships" r:id="rId1"/>
            </a:rPr>
            <a:t>NJR Nationale Jeugdraad </a:t>
          </a:r>
          <a:endParaRPr lang="nl-NL" sz="800" dirty="0"/>
        </a:p>
      </dgm:t>
    </dgm:pt>
    <dgm:pt modelId="{DE6EE4AB-B2A7-4285-8CF8-598BF666C367}" type="parTrans" cxnId="{31A7739D-D2E8-48D5-ABD8-CA2098BA1723}">
      <dgm:prSet/>
      <dgm:spPr/>
      <dgm:t>
        <a:bodyPr/>
        <a:lstStyle/>
        <a:p>
          <a:endParaRPr lang="nl-NL"/>
        </a:p>
      </dgm:t>
    </dgm:pt>
    <dgm:pt modelId="{F2B69133-4B06-43F5-8013-1205E2E93038}" type="sibTrans" cxnId="{31A7739D-D2E8-48D5-ABD8-CA2098BA1723}">
      <dgm:prSet/>
      <dgm:spPr/>
      <dgm:t>
        <a:bodyPr/>
        <a:lstStyle/>
        <a:p>
          <a:endParaRPr lang="nl-NL"/>
        </a:p>
      </dgm:t>
    </dgm:pt>
    <dgm:pt modelId="{FB61A5A1-AD7A-47FF-B6BD-67F4327237EA}">
      <dgm:prSet custT="1"/>
      <dgm:spPr/>
      <dgm:t>
        <a:bodyPr/>
        <a:lstStyle/>
        <a:p>
          <a:r>
            <a:rPr lang="nl-NL" sz="800" dirty="0">
              <a:hlinkClick xmlns:r="http://schemas.openxmlformats.org/officeDocument/2006/relationships" r:id="rId2"/>
            </a:rPr>
            <a:t>Zorgbelang Nederland</a:t>
          </a:r>
          <a:endParaRPr lang="nl-NL" sz="800" dirty="0"/>
        </a:p>
      </dgm:t>
    </dgm:pt>
    <dgm:pt modelId="{98FF54B6-98E5-4BC3-AA13-1E0AF38EB8C3}" type="parTrans" cxnId="{BD0C0CC5-04FA-46A9-92E8-FD2C80E9463D}">
      <dgm:prSet/>
      <dgm:spPr/>
      <dgm:t>
        <a:bodyPr/>
        <a:lstStyle/>
        <a:p>
          <a:endParaRPr lang="nl-NL"/>
        </a:p>
      </dgm:t>
    </dgm:pt>
    <dgm:pt modelId="{217D7952-DF1B-41AE-94FD-A6872670D869}" type="sibTrans" cxnId="{BD0C0CC5-04FA-46A9-92E8-FD2C80E9463D}">
      <dgm:prSet/>
      <dgm:spPr/>
      <dgm:t>
        <a:bodyPr/>
        <a:lstStyle/>
        <a:p>
          <a:endParaRPr lang="nl-NL"/>
        </a:p>
      </dgm:t>
    </dgm:pt>
    <dgm:pt modelId="{BAE5594C-51E4-4949-B5D6-300944224152}">
      <dgm:prSet custT="1"/>
      <dgm:spPr/>
      <dgm:t>
        <a:bodyPr/>
        <a:lstStyle/>
        <a:p>
          <a:r>
            <a:rPr lang="nl-NL" sz="800" b="0" i="0" u="none" dirty="0">
              <a:hlinkClick xmlns:r="http://schemas.openxmlformats.org/officeDocument/2006/relationships" r:id="rId3"/>
            </a:rPr>
            <a:t>LOC </a:t>
          </a:r>
          <a:r>
            <a:rPr lang="nl-NL" sz="800" b="0" i="0" u="none" dirty="0" err="1">
              <a:hlinkClick xmlns:r="http://schemas.openxmlformats.org/officeDocument/2006/relationships" r:id="rId3"/>
            </a:rPr>
            <a:t>zeggen-schap</a:t>
          </a:r>
          <a:r>
            <a:rPr lang="nl-NL" sz="800" b="0" i="0" u="none" dirty="0">
              <a:hlinkClick xmlns:r="http://schemas.openxmlformats.org/officeDocument/2006/relationships" r:id="rId3"/>
            </a:rPr>
            <a:t> in zorg</a:t>
          </a:r>
          <a:endParaRPr lang="nl-NL" sz="800" dirty="0"/>
        </a:p>
      </dgm:t>
    </dgm:pt>
    <dgm:pt modelId="{ED3A7188-4F77-4A9B-B814-9FAE912C3E9D}" type="parTrans" cxnId="{05F93CBA-E581-4151-8342-C57535EA649C}">
      <dgm:prSet/>
      <dgm:spPr/>
      <dgm:t>
        <a:bodyPr/>
        <a:lstStyle/>
        <a:p>
          <a:endParaRPr lang="nl-NL"/>
        </a:p>
      </dgm:t>
    </dgm:pt>
    <dgm:pt modelId="{B824A8E8-D8C9-49D3-BB36-42962B48B2B8}" type="sibTrans" cxnId="{05F93CBA-E581-4151-8342-C57535EA649C}">
      <dgm:prSet/>
      <dgm:spPr/>
      <dgm:t>
        <a:bodyPr/>
        <a:lstStyle/>
        <a:p>
          <a:endParaRPr lang="nl-NL"/>
        </a:p>
      </dgm:t>
    </dgm:pt>
    <dgm:pt modelId="{754DA560-6E6C-4EB1-9DF0-B79E8C502B5C}">
      <dgm:prSet/>
      <dgm:spPr/>
      <dgm:t>
        <a:bodyPr/>
        <a:lstStyle/>
        <a:p>
          <a:r>
            <a:rPr lang="nl-NL" dirty="0">
              <a:hlinkClick xmlns:r="http://schemas.openxmlformats.org/officeDocument/2006/relationships" r:id="rId4"/>
            </a:rPr>
            <a:t>patiëntenfederatie Nederland</a:t>
          </a:r>
          <a:endParaRPr lang="nl-NL" dirty="0"/>
        </a:p>
      </dgm:t>
    </dgm:pt>
    <dgm:pt modelId="{5E8E2ADF-3042-4DD4-ADB8-D00A207E937B}" type="parTrans" cxnId="{132916EA-8388-4459-BD60-0D0C4C1AD3BE}">
      <dgm:prSet/>
      <dgm:spPr/>
      <dgm:t>
        <a:bodyPr/>
        <a:lstStyle/>
        <a:p>
          <a:endParaRPr lang="nl-NL"/>
        </a:p>
      </dgm:t>
    </dgm:pt>
    <dgm:pt modelId="{64583165-40C8-4457-A14F-0A943D44A6C7}" type="sibTrans" cxnId="{132916EA-8388-4459-BD60-0D0C4C1AD3BE}">
      <dgm:prSet/>
      <dgm:spPr/>
      <dgm:t>
        <a:bodyPr/>
        <a:lstStyle/>
        <a:p>
          <a:endParaRPr lang="nl-NL"/>
        </a:p>
      </dgm:t>
    </dgm:pt>
    <dgm:pt modelId="{026C3239-A0FB-4ABD-9210-77C45615AA2C}">
      <dgm:prSet/>
      <dgm:spPr/>
      <dgm:t>
        <a:bodyPr/>
        <a:lstStyle/>
        <a:p>
          <a:r>
            <a:rPr lang="nl-NL" dirty="0">
              <a:hlinkClick xmlns:r="http://schemas.openxmlformats.org/officeDocument/2006/relationships" r:id="rId5"/>
            </a:rPr>
            <a:t>Ieder(in)</a:t>
          </a:r>
        </a:p>
        <a:p>
          <a:r>
            <a:rPr lang="nl-NL" dirty="0">
              <a:hlinkClick xmlns:r="http://schemas.openxmlformats.org/officeDocument/2006/relationships" r:id="rId5"/>
            </a:rPr>
            <a:t>Voor mensen met een beperking of chronische ziekte</a:t>
          </a:r>
          <a:endParaRPr lang="nl-NL" dirty="0"/>
        </a:p>
      </dgm:t>
    </dgm:pt>
    <dgm:pt modelId="{91935588-C721-4D0C-B4E5-83D4475FF989}" type="parTrans" cxnId="{D9DE67E5-AA8B-43F9-A7B5-AC0190CC208D}">
      <dgm:prSet/>
      <dgm:spPr/>
      <dgm:t>
        <a:bodyPr/>
        <a:lstStyle/>
        <a:p>
          <a:endParaRPr lang="nl-NL"/>
        </a:p>
      </dgm:t>
    </dgm:pt>
    <dgm:pt modelId="{9923791D-2B86-4BE1-A806-520010885016}" type="sibTrans" cxnId="{D9DE67E5-AA8B-43F9-A7B5-AC0190CC208D}">
      <dgm:prSet/>
      <dgm:spPr/>
      <dgm:t>
        <a:bodyPr/>
        <a:lstStyle/>
        <a:p>
          <a:endParaRPr lang="nl-NL"/>
        </a:p>
      </dgm:t>
    </dgm:pt>
    <dgm:pt modelId="{9E7374FC-565A-49BA-A56C-BA44CC5C6821}" type="pres">
      <dgm:prSet presAssocID="{B8B881FE-C2B9-4C1D-951A-DFAACA2ED6FC}" presName="cycle" presStyleCnt="0">
        <dgm:presLayoutVars>
          <dgm:chMax val="1"/>
          <dgm:dir/>
          <dgm:animLvl val="ctr"/>
          <dgm:resizeHandles val="exact"/>
        </dgm:presLayoutVars>
      </dgm:prSet>
      <dgm:spPr/>
    </dgm:pt>
    <dgm:pt modelId="{B1830706-78EC-44B0-95CB-AF9D8E4CD1B8}" type="pres">
      <dgm:prSet presAssocID="{16F7FF03-02C8-4ED0-BA3D-E1FEBEE2580C}" presName="centerShape" presStyleLbl="node0" presStyleIdx="0" presStyleCnt="1" custScaleX="111620"/>
      <dgm:spPr/>
    </dgm:pt>
    <dgm:pt modelId="{E45D0FC6-3B4B-42F5-8F83-66BF56CC58A3}" type="pres">
      <dgm:prSet presAssocID="{98FF54B6-98E5-4BC3-AA13-1E0AF38EB8C3}" presName="Name9" presStyleLbl="parChTrans1D2" presStyleIdx="0" presStyleCnt="5"/>
      <dgm:spPr/>
    </dgm:pt>
    <dgm:pt modelId="{4E3E6CD5-6AE2-4DA1-A405-2F703AF0621E}" type="pres">
      <dgm:prSet presAssocID="{98FF54B6-98E5-4BC3-AA13-1E0AF38EB8C3}" presName="connTx" presStyleLbl="parChTrans1D2" presStyleIdx="0" presStyleCnt="5"/>
      <dgm:spPr/>
    </dgm:pt>
    <dgm:pt modelId="{53DDB7AF-E387-4395-B05D-75AD9BF44A73}" type="pres">
      <dgm:prSet presAssocID="{FB61A5A1-AD7A-47FF-B6BD-67F4327237EA}" presName="node" presStyleLbl="node1" presStyleIdx="0" presStyleCnt="5" custScaleX="110803">
        <dgm:presLayoutVars>
          <dgm:bulletEnabled val="1"/>
        </dgm:presLayoutVars>
      </dgm:prSet>
      <dgm:spPr/>
    </dgm:pt>
    <dgm:pt modelId="{7C008BA8-A76F-49E6-94E6-B10CEC0AEDEE}" type="pres">
      <dgm:prSet presAssocID="{ED3A7188-4F77-4A9B-B814-9FAE912C3E9D}" presName="Name9" presStyleLbl="parChTrans1D2" presStyleIdx="1" presStyleCnt="5"/>
      <dgm:spPr/>
    </dgm:pt>
    <dgm:pt modelId="{0FC69C94-6BCE-4F4E-9A21-5B6D9FB36BC4}" type="pres">
      <dgm:prSet presAssocID="{ED3A7188-4F77-4A9B-B814-9FAE912C3E9D}" presName="connTx" presStyleLbl="parChTrans1D2" presStyleIdx="1" presStyleCnt="5"/>
      <dgm:spPr/>
    </dgm:pt>
    <dgm:pt modelId="{F46AE06C-5474-457F-ADFF-76A8243DB881}" type="pres">
      <dgm:prSet presAssocID="{BAE5594C-51E4-4949-B5D6-300944224152}" presName="node" presStyleLbl="node1" presStyleIdx="1" presStyleCnt="5" custRadScaleRad="112943" custRadScaleInc="-8325">
        <dgm:presLayoutVars>
          <dgm:bulletEnabled val="1"/>
        </dgm:presLayoutVars>
      </dgm:prSet>
      <dgm:spPr/>
    </dgm:pt>
    <dgm:pt modelId="{8F167207-2BCA-454D-AFFB-4C438E9D7C0F}" type="pres">
      <dgm:prSet presAssocID="{DE6EE4AB-B2A7-4285-8CF8-598BF666C367}" presName="Name9" presStyleLbl="parChTrans1D2" presStyleIdx="2" presStyleCnt="5"/>
      <dgm:spPr/>
    </dgm:pt>
    <dgm:pt modelId="{ED4D67A4-1AA0-4E92-90BC-BD10E4DB9543}" type="pres">
      <dgm:prSet presAssocID="{DE6EE4AB-B2A7-4285-8CF8-598BF666C367}" presName="connTx" presStyleLbl="parChTrans1D2" presStyleIdx="2" presStyleCnt="5"/>
      <dgm:spPr/>
    </dgm:pt>
    <dgm:pt modelId="{B9709450-6F3B-4251-83E0-1EA4C1FB7376}" type="pres">
      <dgm:prSet presAssocID="{75C7EB2C-B680-4688-BBB7-8C7FE68C54B7}" presName="node" presStyleLbl="node1" presStyleIdx="2" presStyleCnt="5">
        <dgm:presLayoutVars>
          <dgm:bulletEnabled val="1"/>
        </dgm:presLayoutVars>
      </dgm:prSet>
      <dgm:spPr/>
    </dgm:pt>
    <dgm:pt modelId="{356CDB9A-C837-40D5-9730-DEDEB214CB22}" type="pres">
      <dgm:prSet presAssocID="{5E8E2ADF-3042-4DD4-ADB8-D00A207E937B}" presName="Name9" presStyleLbl="parChTrans1D2" presStyleIdx="3" presStyleCnt="5"/>
      <dgm:spPr/>
    </dgm:pt>
    <dgm:pt modelId="{3B283758-983A-4337-9021-FB8560DC8EA3}" type="pres">
      <dgm:prSet presAssocID="{5E8E2ADF-3042-4DD4-ADB8-D00A207E937B}" presName="connTx" presStyleLbl="parChTrans1D2" presStyleIdx="3" presStyleCnt="5"/>
      <dgm:spPr/>
    </dgm:pt>
    <dgm:pt modelId="{0AFB9898-EDB8-42E6-B5F4-4F1EC68CA804}" type="pres">
      <dgm:prSet presAssocID="{754DA560-6E6C-4EB1-9DF0-B79E8C502B5C}" presName="node" presStyleLbl="node1" presStyleIdx="3" presStyleCnt="5">
        <dgm:presLayoutVars>
          <dgm:bulletEnabled val="1"/>
        </dgm:presLayoutVars>
      </dgm:prSet>
      <dgm:spPr/>
    </dgm:pt>
    <dgm:pt modelId="{D1EE5AB5-674D-4307-98EC-D9FD74E59337}" type="pres">
      <dgm:prSet presAssocID="{91935588-C721-4D0C-B4E5-83D4475FF989}" presName="Name9" presStyleLbl="parChTrans1D2" presStyleIdx="4" presStyleCnt="5"/>
      <dgm:spPr/>
    </dgm:pt>
    <dgm:pt modelId="{7EC7F4EB-DD90-4549-AB88-5B7013D0C34F}" type="pres">
      <dgm:prSet presAssocID="{91935588-C721-4D0C-B4E5-83D4475FF989}" presName="connTx" presStyleLbl="parChTrans1D2" presStyleIdx="4" presStyleCnt="5"/>
      <dgm:spPr/>
    </dgm:pt>
    <dgm:pt modelId="{8A5D42FE-3282-4DC2-9A5D-6E332F83A3F2}" type="pres">
      <dgm:prSet presAssocID="{026C3239-A0FB-4ABD-9210-77C45615AA2C}" presName="node" presStyleLbl="node1" presStyleIdx="4" presStyleCnt="5">
        <dgm:presLayoutVars>
          <dgm:bulletEnabled val="1"/>
        </dgm:presLayoutVars>
      </dgm:prSet>
      <dgm:spPr/>
    </dgm:pt>
  </dgm:ptLst>
  <dgm:cxnLst>
    <dgm:cxn modelId="{51F90E20-106B-4759-9430-ED97DA7FC386}" type="presOf" srcId="{16F7FF03-02C8-4ED0-BA3D-E1FEBEE2580C}" destId="{B1830706-78EC-44B0-95CB-AF9D8E4CD1B8}" srcOrd="0" destOrd="0" presId="urn:microsoft.com/office/officeart/2005/8/layout/radial1"/>
    <dgm:cxn modelId="{F33E8238-B4D0-43C7-8DAD-4F0D1A2A0BEF}" type="presOf" srcId="{ED3A7188-4F77-4A9B-B814-9FAE912C3E9D}" destId="{0FC69C94-6BCE-4F4E-9A21-5B6D9FB36BC4}" srcOrd="1" destOrd="0" presId="urn:microsoft.com/office/officeart/2005/8/layout/radial1"/>
    <dgm:cxn modelId="{88AD3565-7C19-424F-90AE-7ED2644D7883}" type="presOf" srcId="{ED3A7188-4F77-4A9B-B814-9FAE912C3E9D}" destId="{7C008BA8-A76F-49E6-94E6-B10CEC0AEDEE}" srcOrd="0" destOrd="0" presId="urn:microsoft.com/office/officeart/2005/8/layout/radial1"/>
    <dgm:cxn modelId="{F31FE74C-E25E-49E2-8CCA-0E78E7BA2E1B}" type="presOf" srcId="{91935588-C721-4D0C-B4E5-83D4475FF989}" destId="{D1EE5AB5-674D-4307-98EC-D9FD74E59337}" srcOrd="0" destOrd="0" presId="urn:microsoft.com/office/officeart/2005/8/layout/radial1"/>
    <dgm:cxn modelId="{13A98C4E-4826-4841-8033-EA6AB09B7A24}" type="presOf" srcId="{FB61A5A1-AD7A-47FF-B6BD-67F4327237EA}" destId="{53DDB7AF-E387-4395-B05D-75AD9BF44A73}" srcOrd="0" destOrd="0" presId="urn:microsoft.com/office/officeart/2005/8/layout/radial1"/>
    <dgm:cxn modelId="{787DCC4E-6B10-449F-8DFF-297D7B4A2BD8}" type="presOf" srcId="{98FF54B6-98E5-4BC3-AA13-1E0AF38EB8C3}" destId="{E45D0FC6-3B4B-42F5-8F83-66BF56CC58A3}" srcOrd="0" destOrd="0" presId="urn:microsoft.com/office/officeart/2005/8/layout/radial1"/>
    <dgm:cxn modelId="{B363306F-FEB9-4AAF-B220-338884DE8750}" type="presOf" srcId="{DE6EE4AB-B2A7-4285-8CF8-598BF666C367}" destId="{8F167207-2BCA-454D-AFFB-4C438E9D7C0F}" srcOrd="0" destOrd="0" presId="urn:microsoft.com/office/officeart/2005/8/layout/radial1"/>
    <dgm:cxn modelId="{1A34444F-B31B-466A-BB31-E5BE1FBE4A8F}" type="presOf" srcId="{91935588-C721-4D0C-B4E5-83D4475FF989}" destId="{7EC7F4EB-DD90-4549-AB88-5B7013D0C34F}" srcOrd="1" destOrd="0" presId="urn:microsoft.com/office/officeart/2005/8/layout/radial1"/>
    <dgm:cxn modelId="{3A596651-4538-419D-B2A4-81D78FE8CB35}" type="presOf" srcId="{DE6EE4AB-B2A7-4285-8CF8-598BF666C367}" destId="{ED4D67A4-1AA0-4E92-90BC-BD10E4DB9543}" srcOrd="1" destOrd="0" presId="urn:microsoft.com/office/officeart/2005/8/layout/radial1"/>
    <dgm:cxn modelId="{52C36D84-7B16-41BB-B4E6-ACDBA3F6C7E7}" type="presOf" srcId="{754DA560-6E6C-4EB1-9DF0-B79E8C502B5C}" destId="{0AFB9898-EDB8-42E6-B5F4-4F1EC68CA804}" srcOrd="0" destOrd="0" presId="urn:microsoft.com/office/officeart/2005/8/layout/radial1"/>
    <dgm:cxn modelId="{E9126698-D9FE-4D74-9CF5-E21173A9DBD7}" srcId="{B8B881FE-C2B9-4C1D-951A-DFAACA2ED6FC}" destId="{16F7FF03-02C8-4ED0-BA3D-E1FEBEE2580C}" srcOrd="0" destOrd="0" parTransId="{9F7A2433-4453-44C1-BDBB-F23B8EF264CE}" sibTransId="{7E133E5A-337F-4375-8651-9A5E49F88A96}"/>
    <dgm:cxn modelId="{31A7739D-D2E8-48D5-ABD8-CA2098BA1723}" srcId="{16F7FF03-02C8-4ED0-BA3D-E1FEBEE2580C}" destId="{75C7EB2C-B680-4688-BBB7-8C7FE68C54B7}" srcOrd="2" destOrd="0" parTransId="{DE6EE4AB-B2A7-4285-8CF8-598BF666C367}" sibTransId="{F2B69133-4B06-43F5-8013-1205E2E93038}"/>
    <dgm:cxn modelId="{534493AE-E0F7-466F-BF25-397A759DEA35}" type="presOf" srcId="{5E8E2ADF-3042-4DD4-ADB8-D00A207E937B}" destId="{356CDB9A-C837-40D5-9730-DEDEB214CB22}" srcOrd="0" destOrd="0" presId="urn:microsoft.com/office/officeart/2005/8/layout/radial1"/>
    <dgm:cxn modelId="{05F93CBA-E581-4151-8342-C57535EA649C}" srcId="{16F7FF03-02C8-4ED0-BA3D-E1FEBEE2580C}" destId="{BAE5594C-51E4-4949-B5D6-300944224152}" srcOrd="1" destOrd="0" parTransId="{ED3A7188-4F77-4A9B-B814-9FAE912C3E9D}" sibTransId="{B824A8E8-D8C9-49D3-BB36-42962B48B2B8}"/>
    <dgm:cxn modelId="{BDD6B3BC-EC9A-499E-AB56-6621C277C2BA}" type="presOf" srcId="{B8B881FE-C2B9-4C1D-951A-DFAACA2ED6FC}" destId="{9E7374FC-565A-49BA-A56C-BA44CC5C6821}" srcOrd="0" destOrd="0" presId="urn:microsoft.com/office/officeart/2005/8/layout/radial1"/>
    <dgm:cxn modelId="{E18C5EBD-BCDC-48CC-9E52-55E6CE4AF667}" type="presOf" srcId="{BAE5594C-51E4-4949-B5D6-300944224152}" destId="{F46AE06C-5474-457F-ADFF-76A8243DB881}" srcOrd="0" destOrd="0" presId="urn:microsoft.com/office/officeart/2005/8/layout/radial1"/>
    <dgm:cxn modelId="{BD0C0CC5-04FA-46A9-92E8-FD2C80E9463D}" srcId="{16F7FF03-02C8-4ED0-BA3D-E1FEBEE2580C}" destId="{FB61A5A1-AD7A-47FF-B6BD-67F4327237EA}" srcOrd="0" destOrd="0" parTransId="{98FF54B6-98E5-4BC3-AA13-1E0AF38EB8C3}" sibTransId="{217D7952-DF1B-41AE-94FD-A6872670D869}"/>
    <dgm:cxn modelId="{FE8081DB-F9FF-4AE5-9EBD-B5826197920B}" type="presOf" srcId="{98FF54B6-98E5-4BC3-AA13-1E0AF38EB8C3}" destId="{4E3E6CD5-6AE2-4DA1-A405-2F703AF0621E}" srcOrd="1" destOrd="0" presId="urn:microsoft.com/office/officeart/2005/8/layout/radial1"/>
    <dgm:cxn modelId="{E86F1ADC-CA8D-4B93-8136-63FB5D6D0494}" type="presOf" srcId="{026C3239-A0FB-4ABD-9210-77C45615AA2C}" destId="{8A5D42FE-3282-4DC2-9A5D-6E332F83A3F2}" srcOrd="0" destOrd="0" presId="urn:microsoft.com/office/officeart/2005/8/layout/radial1"/>
    <dgm:cxn modelId="{D9DE67E5-AA8B-43F9-A7B5-AC0190CC208D}" srcId="{16F7FF03-02C8-4ED0-BA3D-E1FEBEE2580C}" destId="{026C3239-A0FB-4ABD-9210-77C45615AA2C}" srcOrd="4" destOrd="0" parTransId="{91935588-C721-4D0C-B4E5-83D4475FF989}" sibTransId="{9923791D-2B86-4BE1-A806-520010885016}"/>
    <dgm:cxn modelId="{132916EA-8388-4459-BD60-0D0C4C1AD3BE}" srcId="{16F7FF03-02C8-4ED0-BA3D-E1FEBEE2580C}" destId="{754DA560-6E6C-4EB1-9DF0-B79E8C502B5C}" srcOrd="3" destOrd="0" parTransId="{5E8E2ADF-3042-4DD4-ADB8-D00A207E937B}" sibTransId="{64583165-40C8-4457-A14F-0A943D44A6C7}"/>
    <dgm:cxn modelId="{425B58FC-4513-43AA-91ED-A1D424414C65}" type="presOf" srcId="{5E8E2ADF-3042-4DD4-ADB8-D00A207E937B}" destId="{3B283758-983A-4337-9021-FB8560DC8EA3}" srcOrd="1" destOrd="0" presId="urn:microsoft.com/office/officeart/2005/8/layout/radial1"/>
    <dgm:cxn modelId="{3B064FFE-EDBE-4D9A-AEB6-FFCBEA4BC867}" type="presOf" srcId="{75C7EB2C-B680-4688-BBB7-8C7FE68C54B7}" destId="{B9709450-6F3B-4251-83E0-1EA4C1FB7376}" srcOrd="0" destOrd="0" presId="urn:microsoft.com/office/officeart/2005/8/layout/radial1"/>
    <dgm:cxn modelId="{C087D594-E52C-4527-BA97-D11DE6D88390}" type="presParOf" srcId="{9E7374FC-565A-49BA-A56C-BA44CC5C6821}" destId="{B1830706-78EC-44B0-95CB-AF9D8E4CD1B8}" srcOrd="0" destOrd="0" presId="urn:microsoft.com/office/officeart/2005/8/layout/radial1"/>
    <dgm:cxn modelId="{A60345DE-2D52-4042-933A-A783DB62AAFE}" type="presParOf" srcId="{9E7374FC-565A-49BA-A56C-BA44CC5C6821}" destId="{E45D0FC6-3B4B-42F5-8F83-66BF56CC58A3}" srcOrd="1" destOrd="0" presId="urn:microsoft.com/office/officeart/2005/8/layout/radial1"/>
    <dgm:cxn modelId="{D8AD964D-89DA-4328-8163-6708B1FF43F4}" type="presParOf" srcId="{E45D0FC6-3B4B-42F5-8F83-66BF56CC58A3}" destId="{4E3E6CD5-6AE2-4DA1-A405-2F703AF0621E}" srcOrd="0" destOrd="0" presId="urn:microsoft.com/office/officeart/2005/8/layout/radial1"/>
    <dgm:cxn modelId="{12BCB394-7E3C-46B6-BF60-F53AD132D6AF}" type="presParOf" srcId="{9E7374FC-565A-49BA-A56C-BA44CC5C6821}" destId="{53DDB7AF-E387-4395-B05D-75AD9BF44A73}" srcOrd="2" destOrd="0" presId="urn:microsoft.com/office/officeart/2005/8/layout/radial1"/>
    <dgm:cxn modelId="{514198DB-E862-4FC1-AEE9-91B28F3B2B04}" type="presParOf" srcId="{9E7374FC-565A-49BA-A56C-BA44CC5C6821}" destId="{7C008BA8-A76F-49E6-94E6-B10CEC0AEDEE}" srcOrd="3" destOrd="0" presId="urn:microsoft.com/office/officeart/2005/8/layout/radial1"/>
    <dgm:cxn modelId="{DA0EED55-E5F9-4527-B39E-FF2CDB989520}" type="presParOf" srcId="{7C008BA8-A76F-49E6-94E6-B10CEC0AEDEE}" destId="{0FC69C94-6BCE-4F4E-9A21-5B6D9FB36BC4}" srcOrd="0" destOrd="0" presId="urn:microsoft.com/office/officeart/2005/8/layout/radial1"/>
    <dgm:cxn modelId="{3B20EC72-DF17-46BA-9B5D-D94F3E950CC4}" type="presParOf" srcId="{9E7374FC-565A-49BA-A56C-BA44CC5C6821}" destId="{F46AE06C-5474-457F-ADFF-76A8243DB881}" srcOrd="4" destOrd="0" presId="urn:microsoft.com/office/officeart/2005/8/layout/radial1"/>
    <dgm:cxn modelId="{85EA3FFA-3EAA-4911-B420-3D5F02586CE4}" type="presParOf" srcId="{9E7374FC-565A-49BA-A56C-BA44CC5C6821}" destId="{8F167207-2BCA-454D-AFFB-4C438E9D7C0F}" srcOrd="5" destOrd="0" presId="urn:microsoft.com/office/officeart/2005/8/layout/radial1"/>
    <dgm:cxn modelId="{20E1D990-79EB-4683-8DDF-7169153E7244}" type="presParOf" srcId="{8F167207-2BCA-454D-AFFB-4C438E9D7C0F}" destId="{ED4D67A4-1AA0-4E92-90BC-BD10E4DB9543}" srcOrd="0" destOrd="0" presId="urn:microsoft.com/office/officeart/2005/8/layout/radial1"/>
    <dgm:cxn modelId="{8B5DCBF8-D16C-49C9-B229-21F3E93C1A7A}" type="presParOf" srcId="{9E7374FC-565A-49BA-A56C-BA44CC5C6821}" destId="{B9709450-6F3B-4251-83E0-1EA4C1FB7376}" srcOrd="6" destOrd="0" presId="urn:microsoft.com/office/officeart/2005/8/layout/radial1"/>
    <dgm:cxn modelId="{4A2521C9-CF83-4108-B26C-BADCD8CEBF17}" type="presParOf" srcId="{9E7374FC-565A-49BA-A56C-BA44CC5C6821}" destId="{356CDB9A-C837-40D5-9730-DEDEB214CB22}" srcOrd="7" destOrd="0" presId="urn:microsoft.com/office/officeart/2005/8/layout/radial1"/>
    <dgm:cxn modelId="{BC49F717-0E78-496B-B72D-317F6C7D1D16}" type="presParOf" srcId="{356CDB9A-C837-40D5-9730-DEDEB214CB22}" destId="{3B283758-983A-4337-9021-FB8560DC8EA3}" srcOrd="0" destOrd="0" presId="urn:microsoft.com/office/officeart/2005/8/layout/radial1"/>
    <dgm:cxn modelId="{7FB68F71-8C79-40D7-A7C0-D1DD1CF44E60}" type="presParOf" srcId="{9E7374FC-565A-49BA-A56C-BA44CC5C6821}" destId="{0AFB9898-EDB8-42E6-B5F4-4F1EC68CA804}" srcOrd="8" destOrd="0" presId="urn:microsoft.com/office/officeart/2005/8/layout/radial1"/>
    <dgm:cxn modelId="{7E362BA3-D0F6-48CD-8606-3D3EA9353E74}" type="presParOf" srcId="{9E7374FC-565A-49BA-A56C-BA44CC5C6821}" destId="{D1EE5AB5-674D-4307-98EC-D9FD74E59337}" srcOrd="9" destOrd="0" presId="urn:microsoft.com/office/officeart/2005/8/layout/radial1"/>
    <dgm:cxn modelId="{7C7775E3-F80A-40D6-BA24-7FEEBAE5E47B}" type="presParOf" srcId="{D1EE5AB5-674D-4307-98EC-D9FD74E59337}" destId="{7EC7F4EB-DD90-4549-AB88-5B7013D0C34F}" srcOrd="0" destOrd="0" presId="urn:microsoft.com/office/officeart/2005/8/layout/radial1"/>
    <dgm:cxn modelId="{05528D1D-9A68-473A-B97D-65BB96EFCDBD}" type="presParOf" srcId="{9E7374FC-565A-49BA-A56C-BA44CC5C6821}" destId="{8A5D42FE-3282-4DC2-9A5D-6E332F83A3F2}" srcOrd="10" destOrd="0" presId="urn:microsoft.com/office/officeart/2005/8/layout/radial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9.xml><?xml version="1.0" encoding="utf-8"?>
<dgm:dataModel xmlns:dgm="http://schemas.openxmlformats.org/drawingml/2006/diagram" xmlns:a="http://schemas.openxmlformats.org/drawingml/2006/main">
  <dgm:ptLst>
    <dgm:pt modelId="{700DB372-1AF6-4265-959A-4E9397ACBD1B}" type="doc">
      <dgm:prSet loTypeId="urn:microsoft.com/office/officeart/2005/8/layout/radial1" loCatId="relationship" qsTypeId="urn:microsoft.com/office/officeart/2005/8/quickstyle/simple5" qsCatId="simple" csTypeId="urn:microsoft.com/office/officeart/2005/8/colors/accent3_1" csCatId="accent3" phldr="1"/>
      <dgm:spPr/>
      <dgm:t>
        <a:bodyPr/>
        <a:lstStyle/>
        <a:p>
          <a:endParaRPr lang="nl-NL"/>
        </a:p>
      </dgm:t>
    </dgm:pt>
    <dgm:pt modelId="{51C8BC04-F36C-4025-888A-663CCA6018C6}">
      <dgm:prSet phldrT="[Tekst]" custT="1"/>
      <dgm:spPr/>
      <dgm:t>
        <a:bodyPr/>
        <a:lstStyle/>
        <a:p>
          <a:r>
            <a:rPr lang="nl-NL" sz="1050" dirty="0"/>
            <a:t>Praktijk  / Professionals/ </a:t>
          </a:r>
          <a:r>
            <a:rPr lang="nl-NL" sz="1050" dirty="0" err="1"/>
            <a:t>beroeps-verenigingen</a:t>
          </a:r>
          <a:endParaRPr lang="nl-NL" sz="1000" dirty="0"/>
        </a:p>
      </dgm:t>
    </dgm:pt>
    <dgm:pt modelId="{927D9B53-D9C9-4718-A5B2-FA08426091F7}" type="parTrans" cxnId="{196F0913-A76D-4C7B-BEE8-48607AA7ECF0}">
      <dgm:prSet/>
      <dgm:spPr/>
      <dgm:t>
        <a:bodyPr/>
        <a:lstStyle/>
        <a:p>
          <a:endParaRPr lang="nl-NL" sz="800"/>
        </a:p>
      </dgm:t>
    </dgm:pt>
    <dgm:pt modelId="{97E46604-5FE3-44DC-8EDD-AFB679E8A482}" type="sibTrans" cxnId="{196F0913-A76D-4C7B-BEE8-48607AA7ECF0}">
      <dgm:prSet/>
      <dgm:spPr/>
      <dgm:t>
        <a:bodyPr/>
        <a:lstStyle/>
        <a:p>
          <a:endParaRPr lang="nl-NL" sz="800"/>
        </a:p>
      </dgm:t>
    </dgm:pt>
    <dgm:pt modelId="{C2F3C3FE-DEBF-4BEE-AC50-C55779261DA9}">
      <dgm:prSet custT="1"/>
      <dgm:spPr/>
      <dgm:t>
        <a:bodyPr/>
        <a:lstStyle/>
        <a:p>
          <a:r>
            <a:rPr lang="nl-NL" sz="900" dirty="0">
              <a:hlinkClick xmlns:r="http://schemas.openxmlformats.org/officeDocument/2006/relationships" r:id="rId1"/>
            </a:rPr>
            <a:t>AJN </a:t>
          </a:r>
          <a:br>
            <a:rPr lang="nl-NL" sz="800" dirty="0">
              <a:hlinkClick xmlns:r="http://schemas.openxmlformats.org/officeDocument/2006/relationships" r:id="rId1"/>
            </a:rPr>
          </a:br>
          <a:r>
            <a:rPr lang="nl-NL" sz="800" dirty="0">
              <a:hlinkClick xmlns:r="http://schemas.openxmlformats.org/officeDocument/2006/relationships" r:id="rId1"/>
            </a:rPr>
            <a:t>Jeugdartsen Nederland</a:t>
          </a:r>
          <a:endParaRPr lang="nl-NL" sz="800" dirty="0"/>
        </a:p>
      </dgm:t>
    </dgm:pt>
    <dgm:pt modelId="{13989624-705D-42B7-9206-650810D8B85D}" type="parTrans" cxnId="{04ADDC7C-3CCB-4574-90B9-655AB7337FB0}">
      <dgm:prSet/>
      <dgm:spPr/>
      <dgm:t>
        <a:bodyPr/>
        <a:lstStyle/>
        <a:p>
          <a:endParaRPr lang="nl-NL"/>
        </a:p>
      </dgm:t>
    </dgm:pt>
    <dgm:pt modelId="{48B5DC91-7038-4FEC-AE0B-9D78A361B86C}" type="sibTrans" cxnId="{04ADDC7C-3CCB-4574-90B9-655AB7337FB0}">
      <dgm:prSet/>
      <dgm:spPr/>
      <dgm:t>
        <a:bodyPr/>
        <a:lstStyle/>
        <a:p>
          <a:endParaRPr lang="nl-NL"/>
        </a:p>
      </dgm:t>
    </dgm:pt>
    <dgm:pt modelId="{7F7BDDA2-05A1-46FB-8F1F-760BD5FA825D}">
      <dgm:prSet custT="1"/>
      <dgm:spPr/>
      <dgm:t>
        <a:bodyPr/>
        <a:lstStyle/>
        <a:p>
          <a:pPr>
            <a:spcAft>
              <a:spcPts val="0"/>
            </a:spcAft>
          </a:pPr>
          <a:r>
            <a:rPr lang="nl-NL" sz="900" dirty="0">
              <a:hlinkClick xmlns:r="http://schemas.openxmlformats.org/officeDocument/2006/relationships" r:id="rId2"/>
            </a:rPr>
            <a:t>NVK</a:t>
          </a:r>
          <a:endParaRPr lang="nl-NL" sz="800" dirty="0">
            <a:hlinkClick xmlns:r="http://schemas.openxmlformats.org/officeDocument/2006/relationships" r:id="rId2"/>
          </a:endParaRPr>
        </a:p>
        <a:p>
          <a:pPr>
            <a:spcAft>
              <a:spcPts val="0"/>
            </a:spcAft>
          </a:pPr>
          <a:r>
            <a:rPr lang="nl-NL" sz="600" dirty="0">
              <a:hlinkClick xmlns:r="http://schemas.openxmlformats.org/officeDocument/2006/relationships" r:id="rId2"/>
            </a:rPr>
            <a:t>Nederlandse Vereniging voor </a:t>
          </a:r>
          <a:r>
            <a:rPr lang="nl-NL" sz="600" dirty="0" err="1">
              <a:hlinkClick xmlns:r="http://schemas.openxmlformats.org/officeDocument/2006/relationships" r:id="rId2"/>
            </a:rPr>
            <a:t>Kinder-geneeskunde</a:t>
          </a:r>
          <a:endParaRPr lang="nl-NL" sz="600" dirty="0"/>
        </a:p>
      </dgm:t>
    </dgm:pt>
    <dgm:pt modelId="{34DD6C9D-1488-468B-BAB2-7633B008949D}" type="parTrans" cxnId="{181C0751-ECAE-4DD0-9986-AF9F0CEB9CD1}">
      <dgm:prSet/>
      <dgm:spPr/>
      <dgm:t>
        <a:bodyPr/>
        <a:lstStyle/>
        <a:p>
          <a:endParaRPr lang="nl-NL"/>
        </a:p>
      </dgm:t>
    </dgm:pt>
    <dgm:pt modelId="{B6D5D578-4DFA-4C3B-B25C-92820EBE30CC}" type="sibTrans" cxnId="{181C0751-ECAE-4DD0-9986-AF9F0CEB9CD1}">
      <dgm:prSet/>
      <dgm:spPr/>
      <dgm:t>
        <a:bodyPr/>
        <a:lstStyle/>
        <a:p>
          <a:endParaRPr lang="nl-NL"/>
        </a:p>
      </dgm:t>
    </dgm:pt>
    <dgm:pt modelId="{8A60DB4C-B604-447C-876F-E9E7AB0293AA}">
      <dgm:prSet custT="1"/>
      <dgm:spPr/>
      <dgm:t>
        <a:bodyPr/>
        <a:lstStyle/>
        <a:p>
          <a:pPr>
            <a:spcAft>
              <a:spcPts val="0"/>
            </a:spcAft>
          </a:pPr>
          <a:r>
            <a:rPr lang="nl-NL" sz="700" dirty="0"/>
            <a:t>Geboortezorg</a:t>
          </a:r>
        </a:p>
        <a:p>
          <a:pPr>
            <a:spcAft>
              <a:spcPct val="35000"/>
            </a:spcAft>
          </a:pPr>
          <a:r>
            <a:rPr lang="nl-NL" sz="500" dirty="0">
              <a:hlinkClick xmlns:r="http://schemas.openxmlformats.org/officeDocument/2006/relationships" r:id="rId3"/>
            </a:rPr>
            <a:t> </a:t>
          </a:r>
          <a:r>
            <a:rPr lang="nl-NL" sz="500" dirty="0">
              <a:hlinkClick xmlns:r="http://schemas.openxmlformats.org/officeDocument/2006/relationships" r:id="rId4"/>
            </a:rPr>
            <a:t>NVOG </a:t>
          </a:r>
          <a:r>
            <a:rPr lang="nl-NL" sz="500" dirty="0"/>
            <a:t>gynaecologie, </a:t>
          </a:r>
          <a:r>
            <a:rPr lang="nl-NL" sz="500" dirty="0">
              <a:hlinkClick xmlns:r="http://schemas.openxmlformats.org/officeDocument/2006/relationships" r:id="rId5"/>
            </a:rPr>
            <a:t>KNOV </a:t>
          </a:r>
          <a:r>
            <a:rPr lang="nl-NL" sz="500" dirty="0"/>
            <a:t>verloskundigen, </a:t>
          </a:r>
          <a:r>
            <a:rPr lang="nl-NL" sz="500" dirty="0">
              <a:hlinkClick xmlns:r="http://schemas.openxmlformats.org/officeDocument/2006/relationships" r:id="rId3"/>
            </a:rPr>
            <a:t>Brancheorganisatie geboortezorg</a:t>
          </a:r>
          <a:endParaRPr lang="nl-NL" sz="500" dirty="0"/>
        </a:p>
      </dgm:t>
    </dgm:pt>
    <dgm:pt modelId="{A7B5B9DC-8102-4829-9BB3-D84D8AFDFEAE}" type="parTrans" cxnId="{B97547C8-774D-497D-A3B7-65382507FB36}">
      <dgm:prSet/>
      <dgm:spPr/>
      <dgm:t>
        <a:bodyPr/>
        <a:lstStyle/>
        <a:p>
          <a:endParaRPr lang="nl-NL"/>
        </a:p>
      </dgm:t>
    </dgm:pt>
    <dgm:pt modelId="{6644B368-BA81-4B16-BD37-53F2E541E39C}" type="sibTrans" cxnId="{B97547C8-774D-497D-A3B7-65382507FB36}">
      <dgm:prSet/>
      <dgm:spPr/>
      <dgm:t>
        <a:bodyPr/>
        <a:lstStyle/>
        <a:p>
          <a:endParaRPr lang="nl-NL"/>
        </a:p>
      </dgm:t>
    </dgm:pt>
    <dgm:pt modelId="{9D95A121-FC2A-417E-92BC-A789BC2456A6}">
      <dgm:prSet custT="1"/>
      <dgm:spPr/>
      <dgm:t>
        <a:bodyPr/>
        <a:lstStyle/>
        <a:p>
          <a:r>
            <a:rPr lang="nl-NL" sz="700" dirty="0"/>
            <a:t>Jeugdgezondheidszorg, waaronder consultatie-bureaus </a:t>
          </a:r>
          <a:endParaRPr lang="nl-NL" sz="400" dirty="0"/>
        </a:p>
      </dgm:t>
    </dgm:pt>
    <dgm:pt modelId="{5AC0FEFF-3118-4541-BE1A-91A49E6AFD7A}" type="parTrans" cxnId="{C9A7099B-5B23-4ADF-AAEB-C67598AA02FE}">
      <dgm:prSet/>
      <dgm:spPr/>
      <dgm:t>
        <a:bodyPr/>
        <a:lstStyle/>
        <a:p>
          <a:endParaRPr lang="nl-NL"/>
        </a:p>
      </dgm:t>
    </dgm:pt>
    <dgm:pt modelId="{3241FC9A-7491-4AFF-B44B-82DC4CF83D97}" type="sibTrans" cxnId="{C9A7099B-5B23-4ADF-AAEB-C67598AA02FE}">
      <dgm:prSet/>
      <dgm:spPr/>
      <dgm:t>
        <a:bodyPr/>
        <a:lstStyle/>
        <a:p>
          <a:endParaRPr lang="nl-NL"/>
        </a:p>
      </dgm:t>
    </dgm:pt>
    <dgm:pt modelId="{BBAD9EB1-0091-445E-9E57-61029DA861D5}">
      <dgm:prSet custT="1"/>
      <dgm:spPr/>
      <dgm:t>
        <a:bodyPr/>
        <a:lstStyle/>
        <a:p>
          <a:r>
            <a:rPr lang="nl-NL" sz="900" dirty="0">
              <a:hlinkClick xmlns:r="http://schemas.openxmlformats.org/officeDocument/2006/relationships" r:id="rId6"/>
            </a:rPr>
            <a:t>KNMP</a:t>
          </a:r>
          <a:br>
            <a:rPr lang="nl-NL" sz="700" dirty="0"/>
          </a:br>
          <a:r>
            <a:rPr lang="nl-NL" sz="700" dirty="0"/>
            <a:t>apothekers </a:t>
          </a:r>
        </a:p>
      </dgm:t>
    </dgm:pt>
    <dgm:pt modelId="{EEC8B1EA-B376-4810-BE51-0B6B96264EF5}" type="parTrans" cxnId="{C10629E6-CA6D-49A3-8870-D5C61CF3ABA0}">
      <dgm:prSet/>
      <dgm:spPr/>
      <dgm:t>
        <a:bodyPr/>
        <a:lstStyle/>
        <a:p>
          <a:endParaRPr lang="nl-NL"/>
        </a:p>
      </dgm:t>
    </dgm:pt>
    <dgm:pt modelId="{CBE3A1FF-4283-4F9A-8E93-DA43FA9CC9F9}" type="sibTrans" cxnId="{C10629E6-CA6D-49A3-8870-D5C61CF3ABA0}">
      <dgm:prSet/>
      <dgm:spPr/>
      <dgm:t>
        <a:bodyPr/>
        <a:lstStyle/>
        <a:p>
          <a:endParaRPr lang="nl-NL"/>
        </a:p>
      </dgm:t>
    </dgm:pt>
    <dgm:pt modelId="{931D5676-CC51-4255-AD41-8EA91F279011}">
      <dgm:prSet custT="1"/>
      <dgm:spPr/>
      <dgm:t>
        <a:bodyPr/>
        <a:lstStyle/>
        <a:p>
          <a:r>
            <a:rPr lang="nl-NL" sz="900" dirty="0" err="1">
              <a:hlinkClick xmlns:r="http://schemas.openxmlformats.org/officeDocument/2006/relationships" r:id="rId7"/>
            </a:rPr>
            <a:t>Actiz</a:t>
          </a:r>
          <a:r>
            <a:rPr lang="nl-NL" sz="900" dirty="0"/>
            <a:t> Jeugd</a:t>
          </a:r>
        </a:p>
      </dgm:t>
    </dgm:pt>
    <dgm:pt modelId="{F4CACEDE-A04A-42B3-989D-30B3AC6F5C5A}" type="parTrans" cxnId="{FB4FD2A6-BBE2-4522-BE2A-E2B8140956AA}">
      <dgm:prSet/>
      <dgm:spPr/>
      <dgm:t>
        <a:bodyPr/>
        <a:lstStyle/>
        <a:p>
          <a:endParaRPr lang="nl-NL"/>
        </a:p>
      </dgm:t>
    </dgm:pt>
    <dgm:pt modelId="{A0A88C9C-12B0-430E-AED0-1E4975A2624D}" type="sibTrans" cxnId="{FB4FD2A6-BBE2-4522-BE2A-E2B8140956AA}">
      <dgm:prSet/>
      <dgm:spPr/>
      <dgm:t>
        <a:bodyPr/>
        <a:lstStyle/>
        <a:p>
          <a:endParaRPr lang="nl-NL"/>
        </a:p>
      </dgm:t>
    </dgm:pt>
    <dgm:pt modelId="{BB8F81AD-A061-49D7-A48F-82C12BEDD0F3}">
      <dgm:prSet custT="1"/>
      <dgm:spPr/>
      <dgm:t>
        <a:bodyPr/>
        <a:lstStyle/>
        <a:p>
          <a:r>
            <a:rPr lang="nl-NL" sz="1050" dirty="0">
              <a:hlinkClick xmlns:r="http://schemas.openxmlformats.org/officeDocument/2006/relationships" r:id="rId8"/>
            </a:rPr>
            <a:t>LHV</a:t>
          </a:r>
          <a:br>
            <a:rPr lang="nl-NL" sz="900" dirty="0"/>
          </a:br>
          <a:r>
            <a:rPr lang="nl-NL" sz="700" dirty="0"/>
            <a:t>Landelijke Huisartsen Vereniging</a:t>
          </a:r>
        </a:p>
      </dgm:t>
    </dgm:pt>
    <dgm:pt modelId="{340CFA3F-0E12-4FF0-995C-7C9556E7D006}" type="parTrans" cxnId="{4AE2AA2C-7F63-4FB8-81C1-36391C2EABD4}">
      <dgm:prSet/>
      <dgm:spPr/>
      <dgm:t>
        <a:bodyPr/>
        <a:lstStyle/>
        <a:p>
          <a:endParaRPr lang="nl-NL"/>
        </a:p>
      </dgm:t>
    </dgm:pt>
    <dgm:pt modelId="{F439A1C5-8C99-4560-8F1B-6965BB03DDF3}" type="sibTrans" cxnId="{4AE2AA2C-7F63-4FB8-81C1-36391C2EABD4}">
      <dgm:prSet/>
      <dgm:spPr/>
      <dgm:t>
        <a:bodyPr/>
        <a:lstStyle/>
        <a:p>
          <a:endParaRPr lang="nl-NL"/>
        </a:p>
      </dgm:t>
    </dgm:pt>
    <dgm:pt modelId="{B24DA7F1-5CBA-4179-9781-F19E59B8A0C6}">
      <dgm:prSet custT="1"/>
      <dgm:spPr/>
      <dgm:t>
        <a:bodyPr/>
        <a:lstStyle/>
        <a:p>
          <a:pPr>
            <a:spcAft>
              <a:spcPts val="100"/>
            </a:spcAft>
          </a:pPr>
          <a:r>
            <a:rPr lang="nl-NL" sz="900" dirty="0">
              <a:hlinkClick xmlns:r="http://schemas.openxmlformats.org/officeDocument/2006/relationships" r:id="rId9"/>
            </a:rPr>
            <a:t>NIP</a:t>
          </a:r>
          <a:endParaRPr lang="nl-NL" sz="900" dirty="0"/>
        </a:p>
        <a:p>
          <a:pPr>
            <a:spcAft>
              <a:spcPts val="100"/>
            </a:spcAft>
          </a:pPr>
          <a:r>
            <a:rPr lang="nl-NL" sz="600" dirty="0"/>
            <a:t>Psychologen </a:t>
          </a:r>
        </a:p>
      </dgm:t>
    </dgm:pt>
    <dgm:pt modelId="{3E5FC87A-4F14-4991-A109-A07D83938506}" type="parTrans" cxnId="{578B1E65-071B-44A8-9E2A-987E04ADC62B}">
      <dgm:prSet/>
      <dgm:spPr/>
      <dgm:t>
        <a:bodyPr/>
        <a:lstStyle/>
        <a:p>
          <a:endParaRPr lang="nl-NL"/>
        </a:p>
      </dgm:t>
    </dgm:pt>
    <dgm:pt modelId="{AE2A7D88-0102-4AA1-9A84-4E052B18307F}" type="sibTrans" cxnId="{578B1E65-071B-44A8-9E2A-987E04ADC62B}">
      <dgm:prSet/>
      <dgm:spPr/>
      <dgm:t>
        <a:bodyPr/>
        <a:lstStyle/>
        <a:p>
          <a:endParaRPr lang="nl-NL"/>
        </a:p>
      </dgm:t>
    </dgm:pt>
    <dgm:pt modelId="{C19CA363-BD35-46F0-A936-937B5F435518}">
      <dgm:prSet custT="1"/>
      <dgm:spPr/>
      <dgm:t>
        <a:bodyPr/>
        <a:lstStyle/>
        <a:p>
          <a:r>
            <a:rPr lang="nl-NL" sz="900" dirty="0" err="1">
              <a:hlinkClick xmlns:r="http://schemas.openxmlformats.org/officeDocument/2006/relationships" r:id="rId10"/>
            </a:rPr>
            <a:t>NvFK</a:t>
          </a:r>
          <a:r>
            <a:rPr lang="nl-NL" sz="900" dirty="0"/>
            <a:t> </a:t>
          </a:r>
          <a:r>
            <a:rPr lang="nl-NL" sz="700" dirty="0"/>
            <a:t>kinderfysio’s</a:t>
          </a:r>
        </a:p>
      </dgm:t>
    </dgm:pt>
    <dgm:pt modelId="{CB6735D8-3DD0-4D60-9BE4-0B44170E9AC1}" type="parTrans" cxnId="{096897CF-DAFC-4C1A-8510-335870233883}">
      <dgm:prSet/>
      <dgm:spPr/>
      <dgm:t>
        <a:bodyPr/>
        <a:lstStyle/>
        <a:p>
          <a:endParaRPr lang="nl-NL"/>
        </a:p>
      </dgm:t>
    </dgm:pt>
    <dgm:pt modelId="{BC9AE493-6235-44B3-AB2D-3A37A01146E3}" type="sibTrans" cxnId="{096897CF-DAFC-4C1A-8510-335870233883}">
      <dgm:prSet/>
      <dgm:spPr/>
      <dgm:t>
        <a:bodyPr/>
        <a:lstStyle/>
        <a:p>
          <a:endParaRPr lang="nl-NL"/>
        </a:p>
      </dgm:t>
    </dgm:pt>
    <dgm:pt modelId="{EB97DF8E-BF38-4973-95F7-0EE2F1F09CFA}">
      <dgm:prSet custT="1"/>
      <dgm:spPr/>
      <dgm:t>
        <a:bodyPr/>
        <a:lstStyle/>
        <a:p>
          <a:r>
            <a:rPr lang="nl-NL" sz="900" dirty="0">
              <a:hlinkClick xmlns:r="http://schemas.openxmlformats.org/officeDocument/2006/relationships" r:id="rId11"/>
            </a:rPr>
            <a:t>NVLF</a:t>
          </a:r>
          <a:r>
            <a:rPr lang="nl-NL" sz="900" dirty="0"/>
            <a:t> </a:t>
          </a:r>
          <a:r>
            <a:rPr lang="nl-NL" sz="800" dirty="0"/>
            <a:t>L</a:t>
          </a:r>
          <a:r>
            <a:rPr lang="nl-NL" sz="600" dirty="0"/>
            <a:t>ogopedie</a:t>
          </a:r>
        </a:p>
      </dgm:t>
    </dgm:pt>
    <dgm:pt modelId="{CD8E8E27-0DEB-4FC5-AEDE-DB43C23F797D}" type="parTrans" cxnId="{99163814-1D5F-4E2B-8B25-8B532CA075B7}">
      <dgm:prSet/>
      <dgm:spPr/>
      <dgm:t>
        <a:bodyPr/>
        <a:lstStyle/>
        <a:p>
          <a:endParaRPr lang="nl-NL"/>
        </a:p>
      </dgm:t>
    </dgm:pt>
    <dgm:pt modelId="{C3D420F8-CA08-4A64-A7DC-39A0F251C3D8}" type="sibTrans" cxnId="{99163814-1D5F-4E2B-8B25-8B532CA075B7}">
      <dgm:prSet/>
      <dgm:spPr/>
      <dgm:t>
        <a:bodyPr/>
        <a:lstStyle/>
        <a:p>
          <a:endParaRPr lang="nl-NL"/>
        </a:p>
      </dgm:t>
    </dgm:pt>
    <dgm:pt modelId="{73E354AE-4EF3-48A5-962E-944C876BAAC1}">
      <dgm:prSet custT="1"/>
      <dgm:spPr/>
      <dgm:t>
        <a:bodyPr/>
        <a:lstStyle/>
        <a:p>
          <a:r>
            <a:rPr lang="nl-NL" sz="1050" dirty="0">
              <a:hlinkClick xmlns:r="http://schemas.openxmlformats.org/officeDocument/2006/relationships" r:id="rId12"/>
            </a:rPr>
            <a:t>NGSK </a:t>
          </a:r>
          <a:r>
            <a:rPr lang="nl-NL" sz="500" dirty="0">
              <a:hlinkClick xmlns:r="http://schemas.openxmlformats.org/officeDocument/2006/relationships" r:id="rId12"/>
            </a:rPr>
            <a:t>Nederlandse Stichting voor het Gehandicapte Kind</a:t>
          </a:r>
          <a:endParaRPr lang="nl-NL" sz="500" dirty="0"/>
        </a:p>
      </dgm:t>
    </dgm:pt>
    <dgm:pt modelId="{D4659D5C-9226-4B56-90CA-C5F38A7F4F9C}" type="parTrans" cxnId="{273068FA-CC89-4A57-8C92-AB79CEB4639F}">
      <dgm:prSet/>
      <dgm:spPr/>
      <dgm:t>
        <a:bodyPr/>
        <a:lstStyle/>
        <a:p>
          <a:endParaRPr lang="nl-NL"/>
        </a:p>
      </dgm:t>
    </dgm:pt>
    <dgm:pt modelId="{DA208C92-B0A9-4745-9E62-C7F79F376EEC}" type="sibTrans" cxnId="{273068FA-CC89-4A57-8C92-AB79CEB4639F}">
      <dgm:prSet/>
      <dgm:spPr/>
      <dgm:t>
        <a:bodyPr/>
        <a:lstStyle/>
        <a:p>
          <a:endParaRPr lang="nl-NL"/>
        </a:p>
      </dgm:t>
    </dgm:pt>
    <dgm:pt modelId="{491FDFC7-C800-4DE0-A359-738479E07B41}">
      <dgm:prSet custT="1"/>
      <dgm:spPr/>
      <dgm:t>
        <a:bodyPr/>
        <a:lstStyle/>
        <a:p>
          <a:r>
            <a:rPr lang="nl-NL" sz="600" dirty="0"/>
            <a:t>Tandzorg </a:t>
          </a:r>
          <a:r>
            <a:rPr lang="nl-NL" sz="600" dirty="0">
              <a:hlinkClick xmlns:r="http://schemas.openxmlformats.org/officeDocument/2006/relationships" r:id="rId13"/>
            </a:rPr>
            <a:t>KNMT</a:t>
          </a:r>
          <a:r>
            <a:rPr lang="nl-NL" sz="600" dirty="0"/>
            <a:t>, </a:t>
          </a:r>
          <a:r>
            <a:rPr lang="nl-NL" sz="600" dirty="0">
              <a:hlinkClick xmlns:r="http://schemas.openxmlformats.org/officeDocument/2006/relationships" r:id="rId14"/>
            </a:rPr>
            <a:t>NWT</a:t>
          </a:r>
          <a:r>
            <a:rPr lang="nl-NL" sz="600" dirty="0"/>
            <a:t> </a:t>
          </a:r>
          <a:r>
            <a:rPr lang="nl-NL" sz="600" dirty="0">
              <a:hlinkClick xmlns:r="http://schemas.openxmlformats.org/officeDocument/2006/relationships" r:id="rId15"/>
            </a:rPr>
            <a:t>orthodontisten</a:t>
          </a:r>
          <a:endParaRPr lang="nl-NL" sz="600" dirty="0"/>
        </a:p>
      </dgm:t>
    </dgm:pt>
    <dgm:pt modelId="{F42F4AAE-20F9-4211-AE58-0EEF2F2EEADC}" type="parTrans" cxnId="{6561686F-C621-4556-82F4-D44FC3783256}">
      <dgm:prSet/>
      <dgm:spPr/>
      <dgm:t>
        <a:bodyPr/>
        <a:lstStyle/>
        <a:p>
          <a:endParaRPr lang="nl-NL"/>
        </a:p>
      </dgm:t>
    </dgm:pt>
    <dgm:pt modelId="{834E522B-9F93-4F8F-9EE9-BE5B92C9CFA9}" type="sibTrans" cxnId="{6561686F-C621-4556-82F4-D44FC3783256}">
      <dgm:prSet/>
      <dgm:spPr/>
      <dgm:t>
        <a:bodyPr/>
        <a:lstStyle/>
        <a:p>
          <a:endParaRPr lang="nl-NL"/>
        </a:p>
      </dgm:t>
    </dgm:pt>
    <dgm:pt modelId="{2CF50C41-D2AB-47EB-AFDC-498A1DA89C0E}">
      <dgm:prSet custT="1"/>
      <dgm:spPr/>
      <dgm:t>
        <a:bodyPr/>
        <a:lstStyle/>
        <a:p>
          <a:pPr>
            <a:spcAft>
              <a:spcPts val="0"/>
            </a:spcAft>
          </a:pPr>
          <a:r>
            <a:rPr lang="nl-NL" sz="900" dirty="0">
              <a:hlinkClick xmlns:r="http://schemas.openxmlformats.org/officeDocument/2006/relationships" r:id="rId16"/>
            </a:rPr>
            <a:t>V&amp;VN</a:t>
          </a:r>
          <a:endParaRPr lang="nl-NL" sz="500" dirty="0"/>
        </a:p>
        <a:p>
          <a:pPr>
            <a:spcAft>
              <a:spcPts val="0"/>
            </a:spcAft>
          </a:pPr>
          <a:r>
            <a:rPr lang="nl-NL" sz="600" dirty="0"/>
            <a:t>Verpleegkundigen en verzorgenden Nederland </a:t>
          </a:r>
          <a:endParaRPr lang="nl-NL" sz="800" dirty="0"/>
        </a:p>
      </dgm:t>
    </dgm:pt>
    <dgm:pt modelId="{5C5EE2A9-BBA9-4A35-A162-2C354A6C17FF}" type="parTrans" cxnId="{A28C6CDB-3CDA-4530-9FDA-D1BDF968EEDA}">
      <dgm:prSet/>
      <dgm:spPr/>
      <dgm:t>
        <a:bodyPr/>
        <a:lstStyle/>
        <a:p>
          <a:endParaRPr lang="nl-NL"/>
        </a:p>
      </dgm:t>
    </dgm:pt>
    <dgm:pt modelId="{F7FFAC4D-7096-4ECD-A52B-F21A35FFB53A}" type="sibTrans" cxnId="{A28C6CDB-3CDA-4530-9FDA-D1BDF968EEDA}">
      <dgm:prSet/>
      <dgm:spPr/>
      <dgm:t>
        <a:bodyPr/>
        <a:lstStyle/>
        <a:p>
          <a:endParaRPr lang="nl-NL"/>
        </a:p>
      </dgm:t>
    </dgm:pt>
    <dgm:pt modelId="{BE7E63CB-2C7E-44F9-B113-2DF30425D787}">
      <dgm:prSet custT="1"/>
      <dgm:spPr/>
      <dgm:t>
        <a:bodyPr/>
        <a:lstStyle/>
        <a:p>
          <a:pPr>
            <a:spcAft>
              <a:spcPts val="0"/>
            </a:spcAft>
          </a:pPr>
          <a:r>
            <a:rPr lang="nl-NL" sz="900" dirty="0">
              <a:hlinkClick xmlns:r="http://schemas.openxmlformats.org/officeDocument/2006/relationships" r:id="rId17"/>
            </a:rPr>
            <a:t>NVDA</a:t>
          </a:r>
          <a:endParaRPr lang="nl-NL" sz="900" dirty="0"/>
        </a:p>
        <a:p>
          <a:pPr>
            <a:spcAft>
              <a:spcPts val="0"/>
            </a:spcAft>
          </a:pPr>
          <a:r>
            <a:rPr lang="nl-NL" sz="600" dirty="0"/>
            <a:t>Doktersassistenten</a:t>
          </a:r>
          <a:endParaRPr lang="nl-NL" sz="700" dirty="0"/>
        </a:p>
      </dgm:t>
    </dgm:pt>
    <dgm:pt modelId="{6DC9AF39-8448-4193-BBED-D436B7D22B6D}" type="parTrans" cxnId="{008BAB98-2463-4B1E-AE9B-D5D79C610D85}">
      <dgm:prSet/>
      <dgm:spPr/>
      <dgm:t>
        <a:bodyPr/>
        <a:lstStyle/>
        <a:p>
          <a:endParaRPr lang="nl-NL"/>
        </a:p>
      </dgm:t>
    </dgm:pt>
    <dgm:pt modelId="{DFA38AC6-79B3-4092-8586-B97E2384EC15}" type="sibTrans" cxnId="{008BAB98-2463-4B1E-AE9B-D5D79C610D85}">
      <dgm:prSet/>
      <dgm:spPr/>
      <dgm:t>
        <a:bodyPr/>
        <a:lstStyle/>
        <a:p>
          <a:endParaRPr lang="nl-NL"/>
        </a:p>
      </dgm:t>
    </dgm:pt>
    <dgm:pt modelId="{00A70303-2D01-4A21-9079-C4F23991B31F}">
      <dgm:prSet/>
      <dgm:spPr/>
      <dgm:t>
        <a:bodyPr/>
        <a:lstStyle/>
        <a:p>
          <a:r>
            <a:rPr lang="nl-NL" dirty="0"/>
            <a:t>Medische </a:t>
          </a:r>
          <a:r>
            <a:rPr lang="nl-NL" dirty="0" err="1"/>
            <a:t>Kinderdag-verblijven</a:t>
          </a:r>
          <a:r>
            <a:rPr lang="nl-NL" dirty="0"/>
            <a:t> </a:t>
          </a:r>
        </a:p>
      </dgm:t>
    </dgm:pt>
    <dgm:pt modelId="{A0AE781D-C853-474B-BF39-0A2F7BE40A7E}" type="parTrans" cxnId="{60E93586-D8C8-45B0-AEFE-40DCB7322D4F}">
      <dgm:prSet/>
      <dgm:spPr/>
      <dgm:t>
        <a:bodyPr/>
        <a:lstStyle/>
        <a:p>
          <a:endParaRPr lang="nl-NL"/>
        </a:p>
      </dgm:t>
    </dgm:pt>
    <dgm:pt modelId="{49A2FAD3-5B35-489D-B0F4-753DB4BC7330}" type="sibTrans" cxnId="{60E93586-D8C8-45B0-AEFE-40DCB7322D4F}">
      <dgm:prSet/>
      <dgm:spPr/>
      <dgm:t>
        <a:bodyPr/>
        <a:lstStyle/>
        <a:p>
          <a:endParaRPr lang="nl-NL"/>
        </a:p>
      </dgm:t>
    </dgm:pt>
    <dgm:pt modelId="{CD3C9370-DFEA-470F-8203-CEA2C5B0412F}">
      <dgm:prSet custT="1"/>
      <dgm:spPr/>
      <dgm:t>
        <a:bodyPr/>
        <a:lstStyle/>
        <a:p>
          <a:pPr>
            <a:spcAft>
              <a:spcPts val="0"/>
            </a:spcAft>
          </a:pPr>
          <a:r>
            <a:rPr lang="nl-NL" sz="600" dirty="0">
              <a:hlinkClick xmlns:r="http://schemas.openxmlformats.org/officeDocument/2006/relationships" r:id="rId18"/>
            </a:rPr>
            <a:t>VGN </a:t>
          </a:r>
        </a:p>
        <a:p>
          <a:pPr>
            <a:spcAft>
              <a:spcPts val="0"/>
            </a:spcAft>
          </a:pPr>
          <a:r>
            <a:rPr lang="nl-NL" sz="600" dirty="0">
              <a:hlinkClick xmlns:r="http://schemas.openxmlformats.org/officeDocument/2006/relationships" r:id="rId18"/>
            </a:rPr>
            <a:t>Vereniging </a:t>
          </a:r>
          <a:r>
            <a:rPr lang="nl-NL" sz="600" dirty="0" err="1">
              <a:hlinkClick xmlns:r="http://schemas.openxmlformats.org/officeDocument/2006/relationships" r:id="rId18"/>
            </a:rPr>
            <a:t>Gehandicatenzorg</a:t>
          </a:r>
          <a:r>
            <a:rPr lang="nl-NL" sz="600" dirty="0">
              <a:hlinkClick xmlns:r="http://schemas.openxmlformats.org/officeDocument/2006/relationships" r:id="rId18"/>
            </a:rPr>
            <a:t> </a:t>
          </a:r>
          <a:endParaRPr lang="nl-NL" sz="600" dirty="0"/>
        </a:p>
      </dgm:t>
    </dgm:pt>
    <dgm:pt modelId="{7CA0EBD1-60CE-44AB-AF92-58846D2B4147}" type="parTrans" cxnId="{5D2A740C-1E77-442A-A80C-C1645B456387}">
      <dgm:prSet/>
      <dgm:spPr/>
      <dgm:t>
        <a:bodyPr/>
        <a:lstStyle/>
        <a:p>
          <a:endParaRPr lang="nl-NL"/>
        </a:p>
      </dgm:t>
    </dgm:pt>
    <dgm:pt modelId="{5D724BB5-0CA9-45B2-9C33-3699911748CA}" type="sibTrans" cxnId="{5D2A740C-1E77-442A-A80C-C1645B456387}">
      <dgm:prSet/>
      <dgm:spPr/>
      <dgm:t>
        <a:bodyPr/>
        <a:lstStyle/>
        <a:p>
          <a:endParaRPr lang="nl-NL"/>
        </a:p>
      </dgm:t>
    </dgm:pt>
    <dgm:pt modelId="{A7614533-5F76-4BE5-A1D5-17BFB0094299}">
      <dgm:prSet custT="1"/>
      <dgm:spPr/>
      <dgm:t>
        <a:bodyPr/>
        <a:lstStyle/>
        <a:p>
          <a:pPr>
            <a:spcAft>
              <a:spcPts val="0"/>
            </a:spcAft>
          </a:pPr>
          <a:r>
            <a:rPr lang="nl-NL" sz="600" dirty="0">
              <a:hlinkClick xmlns:r="http://schemas.openxmlformats.org/officeDocument/2006/relationships" r:id="rId19"/>
            </a:rPr>
            <a:t>Federatie</a:t>
          </a:r>
          <a:r>
            <a:rPr lang="nl-NL" sz="600" dirty="0"/>
            <a:t> Medische specialisten</a:t>
          </a:r>
        </a:p>
      </dgm:t>
    </dgm:pt>
    <dgm:pt modelId="{55EB951B-1586-4095-B9EE-CBBB39EDE6A5}" type="parTrans" cxnId="{163D97AE-EB4E-4F9C-8F29-7AFC97B47C56}">
      <dgm:prSet/>
      <dgm:spPr/>
      <dgm:t>
        <a:bodyPr/>
        <a:lstStyle/>
        <a:p>
          <a:endParaRPr lang="nl-NL"/>
        </a:p>
      </dgm:t>
    </dgm:pt>
    <dgm:pt modelId="{E0C0C8D4-FD53-4800-880D-4F6344DB2B51}" type="sibTrans" cxnId="{163D97AE-EB4E-4F9C-8F29-7AFC97B47C56}">
      <dgm:prSet/>
      <dgm:spPr/>
      <dgm:t>
        <a:bodyPr/>
        <a:lstStyle/>
        <a:p>
          <a:endParaRPr lang="nl-NL"/>
        </a:p>
      </dgm:t>
    </dgm:pt>
    <dgm:pt modelId="{261E68DF-1CB9-4F31-BD33-F1CD082947F7}" type="pres">
      <dgm:prSet presAssocID="{700DB372-1AF6-4265-959A-4E9397ACBD1B}" presName="cycle" presStyleCnt="0">
        <dgm:presLayoutVars>
          <dgm:chMax val="1"/>
          <dgm:dir/>
          <dgm:animLvl val="ctr"/>
          <dgm:resizeHandles val="exact"/>
        </dgm:presLayoutVars>
      </dgm:prSet>
      <dgm:spPr/>
    </dgm:pt>
    <dgm:pt modelId="{BC25891B-CCF6-4B2C-9AA3-97C59AD35468}" type="pres">
      <dgm:prSet presAssocID="{51C8BC04-F36C-4025-888A-663CCA6018C6}" presName="centerShape" presStyleLbl="node0" presStyleIdx="0" presStyleCnt="1" custScaleX="209988" custScaleY="144742"/>
      <dgm:spPr/>
    </dgm:pt>
    <dgm:pt modelId="{150E0378-6D37-4F1D-A135-75E391B74867}" type="pres">
      <dgm:prSet presAssocID="{340CFA3F-0E12-4FF0-995C-7C9556E7D006}" presName="Name9" presStyleLbl="parChTrans1D2" presStyleIdx="0" presStyleCnt="17"/>
      <dgm:spPr/>
    </dgm:pt>
    <dgm:pt modelId="{5D2E9264-CF86-46AF-82AF-743011B8E65C}" type="pres">
      <dgm:prSet presAssocID="{340CFA3F-0E12-4FF0-995C-7C9556E7D006}" presName="connTx" presStyleLbl="parChTrans1D2" presStyleIdx="0" presStyleCnt="17"/>
      <dgm:spPr/>
    </dgm:pt>
    <dgm:pt modelId="{64B4FD53-B19C-4FF5-B42D-9CA2892C1993}" type="pres">
      <dgm:prSet presAssocID="{BB8F81AD-A061-49D7-A48F-82C12BEDD0F3}" presName="node" presStyleLbl="node1" presStyleIdx="0" presStyleCnt="17" custScaleX="128054" custRadScaleRad="101662" custRadScaleInc="-18626">
        <dgm:presLayoutVars>
          <dgm:bulletEnabled val="1"/>
        </dgm:presLayoutVars>
      </dgm:prSet>
      <dgm:spPr/>
    </dgm:pt>
    <dgm:pt modelId="{F8F838C6-3AF7-48DD-A5D1-9DE9A55DFBC6}" type="pres">
      <dgm:prSet presAssocID="{F42F4AAE-20F9-4211-AE58-0EEF2F2EEADC}" presName="Name9" presStyleLbl="parChTrans1D2" presStyleIdx="1" presStyleCnt="17"/>
      <dgm:spPr/>
    </dgm:pt>
    <dgm:pt modelId="{6B1B5508-630C-42E3-978B-7F6A8B72F392}" type="pres">
      <dgm:prSet presAssocID="{F42F4AAE-20F9-4211-AE58-0EEF2F2EEADC}" presName="connTx" presStyleLbl="parChTrans1D2" presStyleIdx="1" presStyleCnt="17"/>
      <dgm:spPr/>
    </dgm:pt>
    <dgm:pt modelId="{C9B3EC7A-D9D4-479C-AB8B-1604546F48C3}" type="pres">
      <dgm:prSet presAssocID="{491FDFC7-C800-4DE0-A359-738479E07B41}" presName="node" presStyleLbl="node1" presStyleIdx="1" presStyleCnt="17" custScaleX="146307" custRadScaleRad="101451" custRadScaleInc="-3036">
        <dgm:presLayoutVars>
          <dgm:bulletEnabled val="1"/>
        </dgm:presLayoutVars>
      </dgm:prSet>
      <dgm:spPr/>
    </dgm:pt>
    <dgm:pt modelId="{50C900E9-904A-48A8-9C25-33D914A11796}" type="pres">
      <dgm:prSet presAssocID="{6DC9AF39-8448-4193-BBED-D436B7D22B6D}" presName="Name9" presStyleLbl="parChTrans1D2" presStyleIdx="2" presStyleCnt="17"/>
      <dgm:spPr/>
    </dgm:pt>
    <dgm:pt modelId="{5CD98ACA-D571-4E24-BCF1-9C18B344187A}" type="pres">
      <dgm:prSet presAssocID="{6DC9AF39-8448-4193-BBED-D436B7D22B6D}" presName="connTx" presStyleLbl="parChTrans1D2" presStyleIdx="2" presStyleCnt="17"/>
      <dgm:spPr/>
    </dgm:pt>
    <dgm:pt modelId="{8AB11653-301C-40E5-9A5C-741B8E20E6E3}" type="pres">
      <dgm:prSet presAssocID="{BE7E63CB-2C7E-44F9-B113-2DF30425D787}" presName="node" presStyleLbl="node1" presStyleIdx="2" presStyleCnt="17">
        <dgm:presLayoutVars>
          <dgm:bulletEnabled val="1"/>
        </dgm:presLayoutVars>
      </dgm:prSet>
      <dgm:spPr/>
    </dgm:pt>
    <dgm:pt modelId="{4AFF0329-F85C-4F5F-908C-3BFF7934B05C}" type="pres">
      <dgm:prSet presAssocID="{5C5EE2A9-BBA9-4A35-A162-2C354A6C17FF}" presName="Name9" presStyleLbl="parChTrans1D2" presStyleIdx="3" presStyleCnt="17"/>
      <dgm:spPr/>
    </dgm:pt>
    <dgm:pt modelId="{1BB127F1-BA1F-435E-A977-1F28DDC5902C}" type="pres">
      <dgm:prSet presAssocID="{5C5EE2A9-BBA9-4A35-A162-2C354A6C17FF}" presName="connTx" presStyleLbl="parChTrans1D2" presStyleIdx="3" presStyleCnt="17"/>
      <dgm:spPr/>
    </dgm:pt>
    <dgm:pt modelId="{BB67A1D6-460B-426D-9084-D78EFA5FC8DA}" type="pres">
      <dgm:prSet presAssocID="{2CF50C41-D2AB-47EB-AFDC-498A1DA89C0E}" presName="node" presStyleLbl="node1" presStyleIdx="3" presStyleCnt="17" custScaleX="171319">
        <dgm:presLayoutVars>
          <dgm:bulletEnabled val="1"/>
        </dgm:presLayoutVars>
      </dgm:prSet>
      <dgm:spPr/>
    </dgm:pt>
    <dgm:pt modelId="{C2258C04-BB54-48AC-AA2D-B9C5B1CF1274}" type="pres">
      <dgm:prSet presAssocID="{EEC8B1EA-B376-4810-BE51-0B6B96264EF5}" presName="Name9" presStyleLbl="parChTrans1D2" presStyleIdx="4" presStyleCnt="17"/>
      <dgm:spPr/>
    </dgm:pt>
    <dgm:pt modelId="{13D12BBB-4F3D-4E3A-A65A-F02D9D2CBEBE}" type="pres">
      <dgm:prSet presAssocID="{EEC8B1EA-B376-4810-BE51-0B6B96264EF5}" presName="connTx" presStyleLbl="parChTrans1D2" presStyleIdx="4" presStyleCnt="17"/>
      <dgm:spPr/>
    </dgm:pt>
    <dgm:pt modelId="{74A9558B-5A15-4D7A-8C1E-8316F5A1F263}" type="pres">
      <dgm:prSet presAssocID="{BBAD9EB1-0091-445E-9E57-61029DA861D5}" presName="node" presStyleLbl="node1" presStyleIdx="4" presStyleCnt="17" custScaleX="129656" custRadScaleRad="102662" custRadScaleInc="-23851">
        <dgm:presLayoutVars>
          <dgm:bulletEnabled val="1"/>
        </dgm:presLayoutVars>
      </dgm:prSet>
      <dgm:spPr/>
    </dgm:pt>
    <dgm:pt modelId="{CACF61CE-5254-4346-99AB-C27B2D1DCE22}" type="pres">
      <dgm:prSet presAssocID="{5AC0FEFF-3118-4541-BE1A-91A49E6AFD7A}" presName="Name9" presStyleLbl="parChTrans1D2" presStyleIdx="5" presStyleCnt="17"/>
      <dgm:spPr/>
    </dgm:pt>
    <dgm:pt modelId="{520AF0A1-E348-493B-9A56-C72F639E8609}" type="pres">
      <dgm:prSet presAssocID="{5AC0FEFF-3118-4541-BE1A-91A49E6AFD7A}" presName="connTx" presStyleLbl="parChTrans1D2" presStyleIdx="5" presStyleCnt="17"/>
      <dgm:spPr/>
    </dgm:pt>
    <dgm:pt modelId="{3A2EE0F9-4160-46ED-B9DC-2D5C6BCA6E89}" type="pres">
      <dgm:prSet presAssocID="{9D95A121-FC2A-417E-92BC-A789BC2456A6}" presName="node" presStyleLbl="node1" presStyleIdx="5" presStyleCnt="17" custScaleX="138041" custScaleY="119788" custRadScaleRad="92199" custRadScaleInc="598495">
        <dgm:presLayoutVars>
          <dgm:bulletEnabled val="1"/>
        </dgm:presLayoutVars>
      </dgm:prSet>
      <dgm:spPr/>
    </dgm:pt>
    <dgm:pt modelId="{AC9C5362-879E-484A-A174-07F2F87AF541}" type="pres">
      <dgm:prSet presAssocID="{A7B5B9DC-8102-4829-9BB3-D84D8AFDFEAE}" presName="Name9" presStyleLbl="parChTrans1D2" presStyleIdx="6" presStyleCnt="17"/>
      <dgm:spPr/>
    </dgm:pt>
    <dgm:pt modelId="{A4E3C544-652E-459D-A7D6-2E67BCFC4E23}" type="pres">
      <dgm:prSet presAssocID="{A7B5B9DC-8102-4829-9BB3-D84D8AFDFEAE}" presName="connTx" presStyleLbl="parChTrans1D2" presStyleIdx="6" presStyleCnt="17"/>
      <dgm:spPr/>
    </dgm:pt>
    <dgm:pt modelId="{71BE4651-800B-4415-887F-4FE4243CDE36}" type="pres">
      <dgm:prSet presAssocID="{8A60DB4C-B604-447C-876F-E9E7AB0293AA}" presName="node" presStyleLbl="node1" presStyleIdx="6" presStyleCnt="17" custScaleX="151539" custRadScaleRad="102207" custRadScaleInc="-231692">
        <dgm:presLayoutVars>
          <dgm:bulletEnabled val="1"/>
        </dgm:presLayoutVars>
      </dgm:prSet>
      <dgm:spPr/>
    </dgm:pt>
    <dgm:pt modelId="{FB36AD02-3934-4497-BDFD-0553663FF9B0}" type="pres">
      <dgm:prSet presAssocID="{F4CACEDE-A04A-42B3-989D-30B3AC6F5C5A}" presName="Name9" presStyleLbl="parChTrans1D2" presStyleIdx="7" presStyleCnt="17"/>
      <dgm:spPr/>
    </dgm:pt>
    <dgm:pt modelId="{CC988486-F249-4A32-BADF-732EA475B79B}" type="pres">
      <dgm:prSet presAssocID="{F4CACEDE-A04A-42B3-989D-30B3AC6F5C5A}" presName="connTx" presStyleLbl="parChTrans1D2" presStyleIdx="7" presStyleCnt="17"/>
      <dgm:spPr/>
    </dgm:pt>
    <dgm:pt modelId="{83E92094-32D5-41C8-BAB0-D9DC2AB07D6F}" type="pres">
      <dgm:prSet presAssocID="{931D5676-CC51-4255-AD41-8EA91F279011}" presName="node" presStyleLbl="node1" presStyleIdx="7" presStyleCnt="17" custRadScaleRad="92461" custRadScaleInc="-221086">
        <dgm:presLayoutVars>
          <dgm:bulletEnabled val="1"/>
        </dgm:presLayoutVars>
      </dgm:prSet>
      <dgm:spPr/>
    </dgm:pt>
    <dgm:pt modelId="{696551C0-486F-4D99-BB19-591B1BEE74B3}" type="pres">
      <dgm:prSet presAssocID="{D4659D5C-9226-4B56-90CA-C5F38A7F4F9C}" presName="Name9" presStyleLbl="parChTrans1D2" presStyleIdx="8" presStyleCnt="17"/>
      <dgm:spPr/>
    </dgm:pt>
    <dgm:pt modelId="{B11FD5C4-2221-4D67-868F-925642870B80}" type="pres">
      <dgm:prSet presAssocID="{D4659D5C-9226-4B56-90CA-C5F38A7F4F9C}" presName="connTx" presStyleLbl="parChTrans1D2" presStyleIdx="8" presStyleCnt="17"/>
      <dgm:spPr/>
    </dgm:pt>
    <dgm:pt modelId="{52DD76BC-010A-457C-ADF5-425B71CC525B}" type="pres">
      <dgm:prSet presAssocID="{73E354AE-4EF3-48A5-962E-944C876BAAC1}" presName="node" presStyleLbl="node1" presStyleIdx="8" presStyleCnt="17" custScaleX="139891" custRadScaleRad="91399" custRadScaleInc="187810">
        <dgm:presLayoutVars>
          <dgm:bulletEnabled val="1"/>
        </dgm:presLayoutVars>
      </dgm:prSet>
      <dgm:spPr/>
    </dgm:pt>
    <dgm:pt modelId="{EA39AFB6-4191-47AB-B928-45636361E5C8}" type="pres">
      <dgm:prSet presAssocID="{3E5FC87A-4F14-4991-A109-A07D83938506}" presName="Name9" presStyleLbl="parChTrans1D2" presStyleIdx="9" presStyleCnt="17"/>
      <dgm:spPr/>
    </dgm:pt>
    <dgm:pt modelId="{46D9F0FD-40CA-4E8C-A65F-1F2AF995436D}" type="pres">
      <dgm:prSet presAssocID="{3E5FC87A-4F14-4991-A109-A07D83938506}" presName="connTx" presStyleLbl="parChTrans1D2" presStyleIdx="9" presStyleCnt="17"/>
      <dgm:spPr/>
    </dgm:pt>
    <dgm:pt modelId="{DAA3A3E3-4CC0-4D54-9C4F-BE17A721C8A1}" type="pres">
      <dgm:prSet presAssocID="{B24DA7F1-5CBA-4179-9781-F19E59B8A0C6}" presName="node" presStyleLbl="node1" presStyleIdx="9" presStyleCnt="17" custScaleX="126316" custRadScaleRad="97443" custRadScaleInc="-409997">
        <dgm:presLayoutVars>
          <dgm:bulletEnabled val="1"/>
        </dgm:presLayoutVars>
      </dgm:prSet>
      <dgm:spPr/>
    </dgm:pt>
    <dgm:pt modelId="{FCFD5678-1C09-43FF-8DF0-B883067ABFCF}" type="pres">
      <dgm:prSet presAssocID="{7CA0EBD1-60CE-44AB-AF92-58846D2B4147}" presName="Name9" presStyleLbl="parChTrans1D2" presStyleIdx="10" presStyleCnt="17"/>
      <dgm:spPr/>
    </dgm:pt>
    <dgm:pt modelId="{FFDBD492-F701-40C0-8F92-A2453E277988}" type="pres">
      <dgm:prSet presAssocID="{7CA0EBD1-60CE-44AB-AF92-58846D2B4147}" presName="connTx" presStyleLbl="parChTrans1D2" presStyleIdx="10" presStyleCnt="17"/>
      <dgm:spPr/>
    </dgm:pt>
    <dgm:pt modelId="{B5FE75F6-7847-4B1C-8615-23D2287612F5}" type="pres">
      <dgm:prSet presAssocID="{CD3C9370-DFEA-470F-8203-CEA2C5B0412F}" presName="node" presStyleLbl="node1" presStyleIdx="10" presStyleCnt="17">
        <dgm:presLayoutVars>
          <dgm:bulletEnabled val="1"/>
        </dgm:presLayoutVars>
      </dgm:prSet>
      <dgm:spPr/>
    </dgm:pt>
    <dgm:pt modelId="{FFE9C172-185E-47D3-A783-29BE13DC9A34}" type="pres">
      <dgm:prSet presAssocID="{CB6735D8-3DD0-4D60-9BE4-0B44170E9AC1}" presName="Name9" presStyleLbl="parChTrans1D2" presStyleIdx="11" presStyleCnt="17"/>
      <dgm:spPr/>
    </dgm:pt>
    <dgm:pt modelId="{56E58DA9-8AFF-4714-8942-13B7C7BED1AB}" type="pres">
      <dgm:prSet presAssocID="{CB6735D8-3DD0-4D60-9BE4-0B44170E9AC1}" presName="connTx" presStyleLbl="parChTrans1D2" presStyleIdx="11" presStyleCnt="17"/>
      <dgm:spPr/>
    </dgm:pt>
    <dgm:pt modelId="{31FA0496-B4F1-4AAD-8A68-50D3B7F75B06}" type="pres">
      <dgm:prSet presAssocID="{C19CA363-BD35-46F0-A936-937B5F435518}" presName="node" presStyleLbl="node1" presStyleIdx="11" presStyleCnt="17" custScaleX="135137" custRadScaleRad="99347" custRadScaleInc="12018">
        <dgm:presLayoutVars>
          <dgm:bulletEnabled val="1"/>
        </dgm:presLayoutVars>
      </dgm:prSet>
      <dgm:spPr/>
    </dgm:pt>
    <dgm:pt modelId="{9F6BBB96-403C-42F8-B59D-BE9D5F1CBB51}" type="pres">
      <dgm:prSet presAssocID="{A0AE781D-C853-474B-BF39-0A2F7BE40A7E}" presName="Name9" presStyleLbl="parChTrans1D2" presStyleIdx="12" presStyleCnt="17"/>
      <dgm:spPr/>
    </dgm:pt>
    <dgm:pt modelId="{5B7D2575-B6BA-4FD5-95F0-56967C235F70}" type="pres">
      <dgm:prSet presAssocID="{A0AE781D-C853-474B-BF39-0A2F7BE40A7E}" presName="connTx" presStyleLbl="parChTrans1D2" presStyleIdx="12" presStyleCnt="17"/>
      <dgm:spPr/>
    </dgm:pt>
    <dgm:pt modelId="{0CBAA32E-3E29-46EF-B493-769C11B2FD49}" type="pres">
      <dgm:prSet presAssocID="{00A70303-2D01-4A21-9079-C4F23991B31F}" presName="node" presStyleLbl="node1" presStyleIdx="12" presStyleCnt="17" custScaleX="119672" custScaleY="115063">
        <dgm:presLayoutVars>
          <dgm:bulletEnabled val="1"/>
        </dgm:presLayoutVars>
      </dgm:prSet>
      <dgm:spPr/>
    </dgm:pt>
    <dgm:pt modelId="{B372391E-06FA-42FE-B6AC-D9B1EDC141FA}" type="pres">
      <dgm:prSet presAssocID="{CD8E8E27-0DEB-4FC5-AEDE-DB43C23F797D}" presName="Name9" presStyleLbl="parChTrans1D2" presStyleIdx="13" presStyleCnt="17"/>
      <dgm:spPr/>
    </dgm:pt>
    <dgm:pt modelId="{7B67DAA2-D9DB-4CDC-99A0-2A10A35DFBBF}" type="pres">
      <dgm:prSet presAssocID="{CD8E8E27-0DEB-4FC5-AEDE-DB43C23F797D}" presName="connTx" presStyleLbl="parChTrans1D2" presStyleIdx="13" presStyleCnt="17"/>
      <dgm:spPr/>
    </dgm:pt>
    <dgm:pt modelId="{7CD2F20A-1985-4A9B-A077-BB820F1AFCE5}" type="pres">
      <dgm:prSet presAssocID="{EB97DF8E-BF38-4973-95F7-0EE2F1F09CFA}" presName="node" presStyleLbl="node1" presStyleIdx="13" presStyleCnt="17" custScaleX="106682">
        <dgm:presLayoutVars>
          <dgm:bulletEnabled val="1"/>
        </dgm:presLayoutVars>
      </dgm:prSet>
      <dgm:spPr/>
    </dgm:pt>
    <dgm:pt modelId="{7D858DF5-A69D-435E-82A9-15D0E1CF3EC3}" type="pres">
      <dgm:prSet presAssocID="{13989624-705D-42B7-9206-650810D8B85D}" presName="Name9" presStyleLbl="parChTrans1D2" presStyleIdx="14" presStyleCnt="17"/>
      <dgm:spPr/>
    </dgm:pt>
    <dgm:pt modelId="{15F7805A-C266-4915-BA60-B6CD9CDCD241}" type="pres">
      <dgm:prSet presAssocID="{13989624-705D-42B7-9206-650810D8B85D}" presName="connTx" presStyleLbl="parChTrans1D2" presStyleIdx="14" presStyleCnt="17"/>
      <dgm:spPr/>
    </dgm:pt>
    <dgm:pt modelId="{E19DEB58-471D-4281-96AC-CCEBA687C134}" type="pres">
      <dgm:prSet presAssocID="{C2F3C3FE-DEBF-4BEE-AC50-C55779261DA9}" presName="node" presStyleLbl="node1" presStyleIdx="14" presStyleCnt="17" custScaleX="154715" custRadScaleRad="98221" custRadScaleInc="-27808">
        <dgm:presLayoutVars>
          <dgm:bulletEnabled val="1"/>
        </dgm:presLayoutVars>
      </dgm:prSet>
      <dgm:spPr/>
    </dgm:pt>
    <dgm:pt modelId="{C648E662-6B57-4D92-9AD5-1C8B535B2938}" type="pres">
      <dgm:prSet presAssocID="{34DD6C9D-1488-468B-BAB2-7633B008949D}" presName="Name9" presStyleLbl="parChTrans1D2" presStyleIdx="15" presStyleCnt="17"/>
      <dgm:spPr/>
    </dgm:pt>
    <dgm:pt modelId="{7FCFFFEA-C094-4DBC-8927-86DB1E5DAB78}" type="pres">
      <dgm:prSet presAssocID="{34DD6C9D-1488-468B-BAB2-7633B008949D}" presName="connTx" presStyleLbl="parChTrans1D2" presStyleIdx="15" presStyleCnt="17"/>
      <dgm:spPr/>
    </dgm:pt>
    <dgm:pt modelId="{38E55E8C-D329-4032-B57C-BCF5BC9EF273}" type="pres">
      <dgm:prSet presAssocID="{7F7BDDA2-05A1-46FB-8F1F-760BD5FA825D}" presName="node" presStyleLbl="node1" presStyleIdx="15" presStyleCnt="17" custScaleX="123893" custRadScaleRad="102029" custRadScaleInc="-20347">
        <dgm:presLayoutVars>
          <dgm:bulletEnabled val="1"/>
        </dgm:presLayoutVars>
      </dgm:prSet>
      <dgm:spPr/>
    </dgm:pt>
    <dgm:pt modelId="{35FAAA45-39E3-48B0-B1FF-12542BC41567}" type="pres">
      <dgm:prSet presAssocID="{55EB951B-1586-4095-B9EE-CBBB39EDE6A5}" presName="Name9" presStyleLbl="parChTrans1D2" presStyleIdx="16" presStyleCnt="17"/>
      <dgm:spPr/>
    </dgm:pt>
    <dgm:pt modelId="{876A50D3-370E-4103-B26B-6B31FBEF9AFD}" type="pres">
      <dgm:prSet presAssocID="{55EB951B-1586-4095-B9EE-CBBB39EDE6A5}" presName="connTx" presStyleLbl="parChTrans1D2" presStyleIdx="16" presStyleCnt="17"/>
      <dgm:spPr/>
    </dgm:pt>
    <dgm:pt modelId="{A64DE5E7-8560-45A8-9EAB-546DC61027BA}" type="pres">
      <dgm:prSet presAssocID="{A7614533-5F76-4BE5-A1D5-17BFB0094299}" presName="node" presStyleLbl="node1" presStyleIdx="16" presStyleCnt="17">
        <dgm:presLayoutVars>
          <dgm:bulletEnabled val="1"/>
        </dgm:presLayoutVars>
      </dgm:prSet>
      <dgm:spPr/>
    </dgm:pt>
  </dgm:ptLst>
  <dgm:cxnLst>
    <dgm:cxn modelId="{45FE2300-422F-4EB1-B86F-59988BA54C62}" type="presOf" srcId="{55EB951B-1586-4095-B9EE-CBBB39EDE6A5}" destId="{35FAAA45-39E3-48B0-B1FF-12542BC41567}" srcOrd="0" destOrd="0" presId="urn:microsoft.com/office/officeart/2005/8/layout/radial1"/>
    <dgm:cxn modelId="{E4191E03-51D0-48E5-90BE-A81CA8098383}" type="presOf" srcId="{5C5EE2A9-BBA9-4A35-A162-2C354A6C17FF}" destId="{4AFF0329-F85C-4F5F-908C-3BFF7934B05C}" srcOrd="0" destOrd="0" presId="urn:microsoft.com/office/officeart/2005/8/layout/radial1"/>
    <dgm:cxn modelId="{BF8C7B05-4AF4-47A5-949A-B6E95A76D40D}" type="presOf" srcId="{3E5FC87A-4F14-4991-A109-A07D83938506}" destId="{46D9F0FD-40CA-4E8C-A65F-1F2AF995436D}" srcOrd="1" destOrd="0" presId="urn:microsoft.com/office/officeart/2005/8/layout/radial1"/>
    <dgm:cxn modelId="{5D2A740C-1E77-442A-A80C-C1645B456387}" srcId="{51C8BC04-F36C-4025-888A-663CCA6018C6}" destId="{CD3C9370-DFEA-470F-8203-CEA2C5B0412F}" srcOrd="10" destOrd="0" parTransId="{7CA0EBD1-60CE-44AB-AF92-58846D2B4147}" sibTransId="{5D724BB5-0CA9-45B2-9C33-3699911748CA}"/>
    <dgm:cxn modelId="{0DE8D60D-E727-4D35-92F0-8DC16D1A2047}" type="presOf" srcId="{7CA0EBD1-60CE-44AB-AF92-58846D2B4147}" destId="{FCFD5678-1C09-43FF-8DF0-B883067ABFCF}" srcOrd="0" destOrd="0" presId="urn:microsoft.com/office/officeart/2005/8/layout/radial1"/>
    <dgm:cxn modelId="{2D45D00F-669F-474D-ADEC-3BB1CBBFAFE3}" type="presOf" srcId="{51C8BC04-F36C-4025-888A-663CCA6018C6}" destId="{BC25891B-CCF6-4B2C-9AA3-97C59AD35468}" srcOrd="0" destOrd="0" presId="urn:microsoft.com/office/officeart/2005/8/layout/radial1"/>
    <dgm:cxn modelId="{D3470110-295D-4084-A148-4584A82ACC71}" type="presOf" srcId="{CD8E8E27-0DEB-4FC5-AEDE-DB43C23F797D}" destId="{B372391E-06FA-42FE-B6AC-D9B1EDC141FA}" srcOrd="0" destOrd="0" presId="urn:microsoft.com/office/officeart/2005/8/layout/radial1"/>
    <dgm:cxn modelId="{196F0913-A76D-4C7B-BEE8-48607AA7ECF0}" srcId="{700DB372-1AF6-4265-959A-4E9397ACBD1B}" destId="{51C8BC04-F36C-4025-888A-663CCA6018C6}" srcOrd="0" destOrd="0" parTransId="{927D9B53-D9C9-4718-A5B2-FA08426091F7}" sibTransId="{97E46604-5FE3-44DC-8EDD-AFB679E8A482}"/>
    <dgm:cxn modelId="{69D92213-1E17-4389-AFA1-1CD1BDEB274E}" type="presOf" srcId="{6DC9AF39-8448-4193-BBED-D436B7D22B6D}" destId="{5CD98ACA-D571-4E24-BCF1-9C18B344187A}" srcOrd="1" destOrd="0" presId="urn:microsoft.com/office/officeart/2005/8/layout/radial1"/>
    <dgm:cxn modelId="{6D8EE413-79B0-4FDC-B9B5-B01641A72944}" type="presOf" srcId="{A0AE781D-C853-474B-BF39-0A2F7BE40A7E}" destId="{9F6BBB96-403C-42F8-B59D-BE9D5F1CBB51}" srcOrd="0" destOrd="0" presId="urn:microsoft.com/office/officeart/2005/8/layout/radial1"/>
    <dgm:cxn modelId="{99163814-1D5F-4E2B-8B25-8B532CA075B7}" srcId="{51C8BC04-F36C-4025-888A-663CCA6018C6}" destId="{EB97DF8E-BF38-4973-95F7-0EE2F1F09CFA}" srcOrd="13" destOrd="0" parTransId="{CD8E8E27-0DEB-4FC5-AEDE-DB43C23F797D}" sibTransId="{C3D420F8-CA08-4A64-A7DC-39A0F251C3D8}"/>
    <dgm:cxn modelId="{4C762A17-B98A-449E-9BB7-D3BEA58C5447}" type="presOf" srcId="{5C5EE2A9-BBA9-4A35-A162-2C354A6C17FF}" destId="{1BB127F1-BA1F-435E-A977-1F28DDC5902C}" srcOrd="1" destOrd="0" presId="urn:microsoft.com/office/officeart/2005/8/layout/radial1"/>
    <dgm:cxn modelId="{0EFF6B17-A6F4-45DF-B284-FE9A7A99101D}" type="presOf" srcId="{8A60DB4C-B604-447C-876F-E9E7AB0293AA}" destId="{71BE4651-800B-4415-887F-4FE4243CDE36}" srcOrd="0" destOrd="0" presId="urn:microsoft.com/office/officeart/2005/8/layout/radial1"/>
    <dgm:cxn modelId="{E0A8EB18-8D3F-4C0E-8ADE-CC7F29B73EEA}" type="presOf" srcId="{00A70303-2D01-4A21-9079-C4F23991B31F}" destId="{0CBAA32E-3E29-46EF-B493-769C11B2FD49}" srcOrd="0" destOrd="0" presId="urn:microsoft.com/office/officeart/2005/8/layout/radial1"/>
    <dgm:cxn modelId="{0D4DE31A-67C4-4B38-B04F-42B85AD6876D}" type="presOf" srcId="{C2F3C3FE-DEBF-4BEE-AC50-C55779261DA9}" destId="{E19DEB58-471D-4281-96AC-CCEBA687C134}" srcOrd="0" destOrd="0" presId="urn:microsoft.com/office/officeart/2005/8/layout/radial1"/>
    <dgm:cxn modelId="{5E4E9B1C-7135-4FC6-9DEA-1CE4B6A188A4}" type="presOf" srcId="{CD3C9370-DFEA-470F-8203-CEA2C5B0412F}" destId="{B5FE75F6-7847-4B1C-8615-23D2287612F5}" srcOrd="0" destOrd="0" presId="urn:microsoft.com/office/officeart/2005/8/layout/radial1"/>
    <dgm:cxn modelId="{2A505927-2318-497C-8C14-081B5E051E9D}" type="presOf" srcId="{CD8E8E27-0DEB-4FC5-AEDE-DB43C23F797D}" destId="{7B67DAA2-D9DB-4CDC-99A0-2A10A35DFBBF}" srcOrd="1" destOrd="0" presId="urn:microsoft.com/office/officeart/2005/8/layout/radial1"/>
    <dgm:cxn modelId="{4AE2AA2C-7F63-4FB8-81C1-36391C2EABD4}" srcId="{51C8BC04-F36C-4025-888A-663CCA6018C6}" destId="{BB8F81AD-A061-49D7-A48F-82C12BEDD0F3}" srcOrd="0" destOrd="0" parTransId="{340CFA3F-0E12-4FF0-995C-7C9556E7D006}" sibTransId="{F439A1C5-8C99-4560-8F1B-6965BB03DDF3}"/>
    <dgm:cxn modelId="{11A42E2E-3373-4625-B673-E257CD4CB192}" type="presOf" srcId="{9D95A121-FC2A-417E-92BC-A789BC2456A6}" destId="{3A2EE0F9-4160-46ED-B9DC-2D5C6BCA6E89}" srcOrd="0" destOrd="0" presId="urn:microsoft.com/office/officeart/2005/8/layout/radial1"/>
    <dgm:cxn modelId="{E4F78530-8D9D-4518-9405-0DC32806EE84}" type="presOf" srcId="{BBAD9EB1-0091-445E-9E57-61029DA861D5}" destId="{74A9558B-5A15-4D7A-8C1E-8316F5A1F263}" srcOrd="0" destOrd="0" presId="urn:microsoft.com/office/officeart/2005/8/layout/radial1"/>
    <dgm:cxn modelId="{83394538-841C-4FFF-BC6B-F982DA7B4C7D}" type="presOf" srcId="{EEC8B1EA-B376-4810-BE51-0B6B96264EF5}" destId="{13D12BBB-4F3D-4E3A-A65A-F02D9D2CBEBE}" srcOrd="1" destOrd="0" presId="urn:microsoft.com/office/officeart/2005/8/layout/radial1"/>
    <dgm:cxn modelId="{1FF6E240-1ECB-4D81-92F6-BEE11D74D36E}" type="presOf" srcId="{C19CA363-BD35-46F0-A936-937B5F435518}" destId="{31FA0496-B4F1-4AAD-8A68-50D3B7F75B06}" srcOrd="0" destOrd="0" presId="urn:microsoft.com/office/officeart/2005/8/layout/radial1"/>
    <dgm:cxn modelId="{6F231241-F9BB-444E-89D6-964C4563CA32}" type="presOf" srcId="{EB97DF8E-BF38-4973-95F7-0EE2F1F09CFA}" destId="{7CD2F20A-1985-4A9B-A077-BB820F1AFCE5}" srcOrd="0" destOrd="0" presId="urn:microsoft.com/office/officeart/2005/8/layout/radial1"/>
    <dgm:cxn modelId="{578B1E65-071B-44A8-9E2A-987E04ADC62B}" srcId="{51C8BC04-F36C-4025-888A-663CCA6018C6}" destId="{B24DA7F1-5CBA-4179-9781-F19E59B8A0C6}" srcOrd="9" destOrd="0" parTransId="{3E5FC87A-4F14-4991-A109-A07D83938506}" sibTransId="{AE2A7D88-0102-4AA1-9A84-4E052B18307F}"/>
    <dgm:cxn modelId="{8279AB68-ADCD-4EA5-807C-97DF47E31B38}" type="presOf" srcId="{5AC0FEFF-3118-4541-BE1A-91A49E6AFD7A}" destId="{520AF0A1-E348-493B-9A56-C72F639E8609}" srcOrd="1" destOrd="0" presId="urn:microsoft.com/office/officeart/2005/8/layout/radial1"/>
    <dgm:cxn modelId="{8283606A-D636-4E73-AC59-B634CB50725C}" type="presOf" srcId="{340CFA3F-0E12-4FF0-995C-7C9556E7D006}" destId="{150E0378-6D37-4F1D-A135-75E391B74867}" srcOrd="0" destOrd="0" presId="urn:microsoft.com/office/officeart/2005/8/layout/radial1"/>
    <dgm:cxn modelId="{B041F54C-30EF-448E-9B5A-E8CADDD56764}" type="presOf" srcId="{D4659D5C-9226-4B56-90CA-C5F38A7F4F9C}" destId="{696551C0-486F-4D99-BB19-591B1BEE74B3}" srcOrd="0" destOrd="0" presId="urn:microsoft.com/office/officeart/2005/8/layout/radial1"/>
    <dgm:cxn modelId="{6561686F-C621-4556-82F4-D44FC3783256}" srcId="{51C8BC04-F36C-4025-888A-663CCA6018C6}" destId="{491FDFC7-C800-4DE0-A359-738479E07B41}" srcOrd="1" destOrd="0" parTransId="{F42F4AAE-20F9-4211-AE58-0EEF2F2EEADC}" sibTransId="{834E522B-9F93-4F8F-9EE9-BE5B92C9CFA9}"/>
    <dgm:cxn modelId="{181C0751-ECAE-4DD0-9986-AF9F0CEB9CD1}" srcId="{51C8BC04-F36C-4025-888A-663CCA6018C6}" destId="{7F7BDDA2-05A1-46FB-8F1F-760BD5FA825D}" srcOrd="15" destOrd="0" parTransId="{34DD6C9D-1488-468B-BAB2-7633B008949D}" sibTransId="{B6D5D578-4DFA-4C3B-B25C-92820EBE30CC}"/>
    <dgm:cxn modelId="{B37C4B52-4863-4C60-93F4-77ACB3F8BD7E}" type="presOf" srcId="{700DB372-1AF6-4265-959A-4E9397ACBD1B}" destId="{261E68DF-1CB9-4F31-BD33-F1CD082947F7}" srcOrd="0" destOrd="0" presId="urn:microsoft.com/office/officeart/2005/8/layout/radial1"/>
    <dgm:cxn modelId="{8B328B73-9AAA-4D3B-9166-DAF4ACC3414B}" type="presOf" srcId="{EEC8B1EA-B376-4810-BE51-0B6B96264EF5}" destId="{C2258C04-BB54-48AC-AA2D-B9C5B1CF1274}" srcOrd="0" destOrd="0" presId="urn:microsoft.com/office/officeart/2005/8/layout/radial1"/>
    <dgm:cxn modelId="{08271D57-BD1F-4053-A208-5503B6833CE7}" type="presOf" srcId="{A7614533-5F76-4BE5-A1D5-17BFB0094299}" destId="{A64DE5E7-8560-45A8-9EAB-546DC61027BA}" srcOrd="0" destOrd="0" presId="urn:microsoft.com/office/officeart/2005/8/layout/radial1"/>
    <dgm:cxn modelId="{E70A7D57-A862-498F-943F-C0555108B847}" type="presOf" srcId="{3E5FC87A-4F14-4991-A109-A07D83938506}" destId="{EA39AFB6-4191-47AB-B928-45636361E5C8}" srcOrd="0" destOrd="0" presId="urn:microsoft.com/office/officeart/2005/8/layout/radial1"/>
    <dgm:cxn modelId="{04ADDC7C-3CCB-4574-90B9-655AB7337FB0}" srcId="{51C8BC04-F36C-4025-888A-663CCA6018C6}" destId="{C2F3C3FE-DEBF-4BEE-AC50-C55779261DA9}" srcOrd="14" destOrd="0" parTransId="{13989624-705D-42B7-9206-650810D8B85D}" sibTransId="{48B5DC91-7038-4FEC-AE0B-9D78A361B86C}"/>
    <dgm:cxn modelId="{F1BEF27F-7E66-46DC-BDE2-7A6B1A5C5F72}" type="presOf" srcId="{931D5676-CC51-4255-AD41-8EA91F279011}" destId="{83E92094-32D5-41C8-BAB0-D9DC2AB07D6F}" srcOrd="0" destOrd="0" presId="urn:microsoft.com/office/officeart/2005/8/layout/radial1"/>
    <dgm:cxn modelId="{0A49D485-9BCD-4322-ACD1-57D96C079290}" type="presOf" srcId="{7CA0EBD1-60CE-44AB-AF92-58846D2B4147}" destId="{FFDBD492-F701-40C0-8F92-A2453E277988}" srcOrd="1" destOrd="0" presId="urn:microsoft.com/office/officeart/2005/8/layout/radial1"/>
    <dgm:cxn modelId="{60E93586-D8C8-45B0-AEFE-40DCB7322D4F}" srcId="{51C8BC04-F36C-4025-888A-663CCA6018C6}" destId="{00A70303-2D01-4A21-9079-C4F23991B31F}" srcOrd="12" destOrd="0" parTransId="{A0AE781D-C853-474B-BF39-0A2F7BE40A7E}" sibTransId="{49A2FAD3-5B35-489D-B0F4-753DB4BC7330}"/>
    <dgm:cxn modelId="{FAC04C93-51D6-4C12-9A6E-8E883D891EF0}" type="presOf" srcId="{A0AE781D-C853-474B-BF39-0A2F7BE40A7E}" destId="{5B7D2575-B6BA-4FD5-95F0-56967C235F70}" srcOrd="1" destOrd="0" presId="urn:microsoft.com/office/officeart/2005/8/layout/radial1"/>
    <dgm:cxn modelId="{008BAB98-2463-4B1E-AE9B-D5D79C610D85}" srcId="{51C8BC04-F36C-4025-888A-663CCA6018C6}" destId="{BE7E63CB-2C7E-44F9-B113-2DF30425D787}" srcOrd="2" destOrd="0" parTransId="{6DC9AF39-8448-4193-BBED-D436B7D22B6D}" sibTransId="{DFA38AC6-79B3-4092-8586-B97E2384EC15}"/>
    <dgm:cxn modelId="{1284119A-27D5-480E-B9D9-C00155803CA5}" type="presOf" srcId="{2CF50C41-D2AB-47EB-AFDC-498A1DA89C0E}" destId="{BB67A1D6-460B-426D-9084-D78EFA5FC8DA}" srcOrd="0" destOrd="0" presId="urn:microsoft.com/office/officeart/2005/8/layout/radial1"/>
    <dgm:cxn modelId="{C9A7099B-5B23-4ADF-AAEB-C67598AA02FE}" srcId="{51C8BC04-F36C-4025-888A-663CCA6018C6}" destId="{9D95A121-FC2A-417E-92BC-A789BC2456A6}" srcOrd="5" destOrd="0" parTransId="{5AC0FEFF-3118-4541-BE1A-91A49E6AFD7A}" sibTransId="{3241FC9A-7491-4AFF-B44B-82DC4CF83D97}"/>
    <dgm:cxn modelId="{DA6F039E-0E19-47A1-9A80-D29D8738A2BA}" type="presOf" srcId="{A7B5B9DC-8102-4829-9BB3-D84D8AFDFEAE}" destId="{AC9C5362-879E-484A-A174-07F2F87AF541}" srcOrd="0" destOrd="0" presId="urn:microsoft.com/office/officeart/2005/8/layout/radial1"/>
    <dgm:cxn modelId="{8D14E6A4-E6CA-4BAB-9BB3-E42A6E96EB47}" type="presOf" srcId="{D4659D5C-9226-4B56-90CA-C5F38A7F4F9C}" destId="{B11FD5C4-2221-4D67-868F-925642870B80}" srcOrd="1" destOrd="0" presId="urn:microsoft.com/office/officeart/2005/8/layout/radial1"/>
    <dgm:cxn modelId="{FB4FD2A6-BBE2-4522-BE2A-E2B8140956AA}" srcId="{51C8BC04-F36C-4025-888A-663CCA6018C6}" destId="{931D5676-CC51-4255-AD41-8EA91F279011}" srcOrd="7" destOrd="0" parTransId="{F4CACEDE-A04A-42B3-989D-30B3AC6F5C5A}" sibTransId="{A0A88C9C-12B0-430E-AED0-1E4975A2624D}"/>
    <dgm:cxn modelId="{514E97AB-6252-4566-A3A8-E2F8FB8C9E14}" type="presOf" srcId="{6DC9AF39-8448-4193-BBED-D436B7D22B6D}" destId="{50C900E9-904A-48A8-9C25-33D914A11796}" srcOrd="0" destOrd="0" presId="urn:microsoft.com/office/officeart/2005/8/layout/radial1"/>
    <dgm:cxn modelId="{2248E0AB-A9F4-4A86-88F1-71E6F96EC65B}" type="presOf" srcId="{A7B5B9DC-8102-4829-9BB3-D84D8AFDFEAE}" destId="{A4E3C544-652E-459D-A7D6-2E67BCFC4E23}" srcOrd="1" destOrd="0" presId="urn:microsoft.com/office/officeart/2005/8/layout/radial1"/>
    <dgm:cxn modelId="{96D477AC-7CFA-43CB-9235-2F866FAD8F65}" type="presOf" srcId="{BE7E63CB-2C7E-44F9-B113-2DF30425D787}" destId="{8AB11653-301C-40E5-9A5C-741B8E20E6E3}" srcOrd="0" destOrd="0" presId="urn:microsoft.com/office/officeart/2005/8/layout/radial1"/>
    <dgm:cxn modelId="{163D97AE-EB4E-4F9C-8F29-7AFC97B47C56}" srcId="{51C8BC04-F36C-4025-888A-663CCA6018C6}" destId="{A7614533-5F76-4BE5-A1D5-17BFB0094299}" srcOrd="16" destOrd="0" parTransId="{55EB951B-1586-4095-B9EE-CBBB39EDE6A5}" sibTransId="{E0C0C8D4-FD53-4800-880D-4F6344DB2B51}"/>
    <dgm:cxn modelId="{388760BA-D166-46B3-88BF-8E79296D3C4D}" type="presOf" srcId="{7F7BDDA2-05A1-46FB-8F1F-760BD5FA825D}" destId="{38E55E8C-D329-4032-B57C-BCF5BC9EF273}" srcOrd="0" destOrd="0" presId="urn:microsoft.com/office/officeart/2005/8/layout/radial1"/>
    <dgm:cxn modelId="{1C35C6BA-959B-4E79-87CB-76E9EC9F46A9}" type="presOf" srcId="{34DD6C9D-1488-468B-BAB2-7633B008949D}" destId="{7FCFFFEA-C094-4DBC-8927-86DB1E5DAB78}" srcOrd="1" destOrd="0" presId="urn:microsoft.com/office/officeart/2005/8/layout/radial1"/>
    <dgm:cxn modelId="{691883BB-A326-46C4-A261-8A47C604C69A}" type="presOf" srcId="{5AC0FEFF-3118-4541-BE1A-91A49E6AFD7A}" destId="{CACF61CE-5254-4346-99AB-C27B2D1DCE22}" srcOrd="0" destOrd="0" presId="urn:microsoft.com/office/officeart/2005/8/layout/radial1"/>
    <dgm:cxn modelId="{8E7FEDBB-F77A-4B04-A848-5CBBCCDB266E}" type="presOf" srcId="{BB8F81AD-A061-49D7-A48F-82C12BEDD0F3}" destId="{64B4FD53-B19C-4FF5-B42D-9CA2892C1993}" srcOrd="0" destOrd="0" presId="urn:microsoft.com/office/officeart/2005/8/layout/radial1"/>
    <dgm:cxn modelId="{55C30BBF-A457-4F84-8A21-83C7A1C1EF23}" type="presOf" srcId="{F4CACEDE-A04A-42B3-989D-30B3AC6F5C5A}" destId="{CC988486-F249-4A32-BADF-732EA475B79B}" srcOrd="1" destOrd="0" presId="urn:microsoft.com/office/officeart/2005/8/layout/radial1"/>
    <dgm:cxn modelId="{4DBF81C0-D07C-4334-B0C6-EF3D6DC62A44}" type="presOf" srcId="{B24DA7F1-5CBA-4179-9781-F19E59B8A0C6}" destId="{DAA3A3E3-4CC0-4D54-9C4F-BE17A721C8A1}" srcOrd="0" destOrd="0" presId="urn:microsoft.com/office/officeart/2005/8/layout/radial1"/>
    <dgm:cxn modelId="{A4B363C6-F1E2-4346-B063-4B109062694D}" type="presOf" srcId="{F4CACEDE-A04A-42B3-989D-30B3AC6F5C5A}" destId="{FB36AD02-3934-4497-BDFD-0553663FF9B0}" srcOrd="0" destOrd="0" presId="urn:microsoft.com/office/officeart/2005/8/layout/radial1"/>
    <dgm:cxn modelId="{B97547C8-774D-497D-A3B7-65382507FB36}" srcId="{51C8BC04-F36C-4025-888A-663CCA6018C6}" destId="{8A60DB4C-B604-447C-876F-E9E7AB0293AA}" srcOrd="6" destOrd="0" parTransId="{A7B5B9DC-8102-4829-9BB3-D84D8AFDFEAE}" sibTransId="{6644B368-BA81-4B16-BD37-53F2E541E39C}"/>
    <dgm:cxn modelId="{7316E3CD-F954-4BFA-B016-85FCEA31F208}" type="presOf" srcId="{340CFA3F-0E12-4FF0-995C-7C9556E7D006}" destId="{5D2E9264-CF86-46AF-82AF-743011B8E65C}" srcOrd="1" destOrd="0" presId="urn:microsoft.com/office/officeart/2005/8/layout/radial1"/>
    <dgm:cxn modelId="{096897CF-DAFC-4C1A-8510-335870233883}" srcId="{51C8BC04-F36C-4025-888A-663CCA6018C6}" destId="{C19CA363-BD35-46F0-A936-937B5F435518}" srcOrd="11" destOrd="0" parTransId="{CB6735D8-3DD0-4D60-9BE4-0B44170E9AC1}" sibTransId="{BC9AE493-6235-44B3-AB2D-3A37A01146E3}"/>
    <dgm:cxn modelId="{C24132D6-929D-4BB9-99E9-2F05597843DE}" type="presOf" srcId="{F42F4AAE-20F9-4211-AE58-0EEF2F2EEADC}" destId="{F8F838C6-3AF7-48DD-A5D1-9DE9A55DFBC6}" srcOrd="0" destOrd="0" presId="urn:microsoft.com/office/officeart/2005/8/layout/radial1"/>
    <dgm:cxn modelId="{A28C6CDB-3CDA-4530-9FDA-D1BDF968EEDA}" srcId="{51C8BC04-F36C-4025-888A-663CCA6018C6}" destId="{2CF50C41-D2AB-47EB-AFDC-498A1DA89C0E}" srcOrd="3" destOrd="0" parTransId="{5C5EE2A9-BBA9-4A35-A162-2C354A6C17FF}" sibTransId="{F7FFAC4D-7096-4ECD-A52B-F21A35FFB53A}"/>
    <dgm:cxn modelId="{11DFB2DC-6738-42FF-A781-A07FC314E75F}" type="presOf" srcId="{13989624-705D-42B7-9206-650810D8B85D}" destId="{15F7805A-C266-4915-BA60-B6CD9CDCD241}" srcOrd="1" destOrd="0" presId="urn:microsoft.com/office/officeart/2005/8/layout/radial1"/>
    <dgm:cxn modelId="{EB4EB8E2-7DB6-4F5F-B1E5-F1023A839420}" type="presOf" srcId="{34DD6C9D-1488-468B-BAB2-7633B008949D}" destId="{C648E662-6B57-4D92-9AD5-1C8B535B2938}" srcOrd="0" destOrd="0" presId="urn:microsoft.com/office/officeart/2005/8/layout/radial1"/>
    <dgm:cxn modelId="{DF2811E6-263B-4A0F-9B6B-DF30F87B6549}" type="presOf" srcId="{73E354AE-4EF3-48A5-962E-944C876BAAC1}" destId="{52DD76BC-010A-457C-ADF5-425B71CC525B}" srcOrd="0" destOrd="0" presId="urn:microsoft.com/office/officeart/2005/8/layout/radial1"/>
    <dgm:cxn modelId="{C10629E6-CA6D-49A3-8870-D5C61CF3ABA0}" srcId="{51C8BC04-F36C-4025-888A-663CCA6018C6}" destId="{BBAD9EB1-0091-445E-9E57-61029DA861D5}" srcOrd="4" destOrd="0" parTransId="{EEC8B1EA-B376-4810-BE51-0B6B96264EF5}" sibTransId="{CBE3A1FF-4283-4F9A-8E93-DA43FA9CC9F9}"/>
    <dgm:cxn modelId="{DFA9ACED-126D-4D9B-A8CB-2D74F6869071}" type="presOf" srcId="{CB6735D8-3DD0-4D60-9BE4-0B44170E9AC1}" destId="{FFE9C172-185E-47D3-A783-29BE13DC9A34}" srcOrd="0" destOrd="0" presId="urn:microsoft.com/office/officeart/2005/8/layout/radial1"/>
    <dgm:cxn modelId="{44905DEF-48FC-4552-844A-41239040F4DB}" type="presOf" srcId="{55EB951B-1586-4095-B9EE-CBBB39EDE6A5}" destId="{876A50D3-370E-4103-B26B-6B31FBEF9AFD}" srcOrd="1" destOrd="0" presId="urn:microsoft.com/office/officeart/2005/8/layout/radial1"/>
    <dgm:cxn modelId="{771460EF-DE70-42EC-AEDD-20F151528735}" type="presOf" srcId="{F42F4AAE-20F9-4211-AE58-0EEF2F2EEADC}" destId="{6B1B5508-630C-42E3-978B-7F6A8B72F392}" srcOrd="1" destOrd="0" presId="urn:microsoft.com/office/officeart/2005/8/layout/radial1"/>
    <dgm:cxn modelId="{6560F0EF-8852-4AAB-868C-C7695340E9DC}" type="presOf" srcId="{CB6735D8-3DD0-4D60-9BE4-0B44170E9AC1}" destId="{56E58DA9-8AFF-4714-8942-13B7C7BED1AB}" srcOrd="1" destOrd="0" presId="urn:microsoft.com/office/officeart/2005/8/layout/radial1"/>
    <dgm:cxn modelId="{FD822CF2-7B03-4914-B0D0-A92E7747BBFE}" type="presOf" srcId="{13989624-705D-42B7-9206-650810D8B85D}" destId="{7D858DF5-A69D-435E-82A9-15D0E1CF3EC3}" srcOrd="0" destOrd="0" presId="urn:microsoft.com/office/officeart/2005/8/layout/radial1"/>
    <dgm:cxn modelId="{EA3594F7-7CA2-42B2-962B-9AF30A1F305D}" type="presOf" srcId="{491FDFC7-C800-4DE0-A359-738479E07B41}" destId="{C9B3EC7A-D9D4-479C-AB8B-1604546F48C3}" srcOrd="0" destOrd="0" presId="urn:microsoft.com/office/officeart/2005/8/layout/radial1"/>
    <dgm:cxn modelId="{273068FA-CC89-4A57-8C92-AB79CEB4639F}" srcId="{51C8BC04-F36C-4025-888A-663CCA6018C6}" destId="{73E354AE-4EF3-48A5-962E-944C876BAAC1}" srcOrd="8" destOrd="0" parTransId="{D4659D5C-9226-4B56-90CA-C5F38A7F4F9C}" sibTransId="{DA208C92-B0A9-4745-9E62-C7F79F376EEC}"/>
    <dgm:cxn modelId="{6C91F7F4-E545-49AA-A38E-05FFAFA0F1AD}" type="presParOf" srcId="{261E68DF-1CB9-4F31-BD33-F1CD082947F7}" destId="{BC25891B-CCF6-4B2C-9AA3-97C59AD35468}" srcOrd="0" destOrd="0" presId="urn:microsoft.com/office/officeart/2005/8/layout/radial1"/>
    <dgm:cxn modelId="{83FCC0CC-1293-4DD4-9221-D9A4CD157986}" type="presParOf" srcId="{261E68DF-1CB9-4F31-BD33-F1CD082947F7}" destId="{150E0378-6D37-4F1D-A135-75E391B74867}" srcOrd="1" destOrd="0" presId="urn:microsoft.com/office/officeart/2005/8/layout/radial1"/>
    <dgm:cxn modelId="{F1564162-704A-4D1C-9078-0B35EBAF1F1B}" type="presParOf" srcId="{150E0378-6D37-4F1D-A135-75E391B74867}" destId="{5D2E9264-CF86-46AF-82AF-743011B8E65C}" srcOrd="0" destOrd="0" presId="urn:microsoft.com/office/officeart/2005/8/layout/radial1"/>
    <dgm:cxn modelId="{15C12062-F174-4177-ACF8-12EF323B2671}" type="presParOf" srcId="{261E68DF-1CB9-4F31-BD33-F1CD082947F7}" destId="{64B4FD53-B19C-4FF5-B42D-9CA2892C1993}" srcOrd="2" destOrd="0" presId="urn:microsoft.com/office/officeart/2005/8/layout/radial1"/>
    <dgm:cxn modelId="{CA9279B7-CD2A-481D-BB67-CED36A83F8FF}" type="presParOf" srcId="{261E68DF-1CB9-4F31-BD33-F1CD082947F7}" destId="{F8F838C6-3AF7-48DD-A5D1-9DE9A55DFBC6}" srcOrd="3" destOrd="0" presId="urn:microsoft.com/office/officeart/2005/8/layout/radial1"/>
    <dgm:cxn modelId="{E917C77D-E903-4BB6-8BD6-79680978A4A1}" type="presParOf" srcId="{F8F838C6-3AF7-48DD-A5D1-9DE9A55DFBC6}" destId="{6B1B5508-630C-42E3-978B-7F6A8B72F392}" srcOrd="0" destOrd="0" presId="urn:microsoft.com/office/officeart/2005/8/layout/radial1"/>
    <dgm:cxn modelId="{C5B612B0-D986-416D-B3A7-B5430AF2ED8A}" type="presParOf" srcId="{261E68DF-1CB9-4F31-BD33-F1CD082947F7}" destId="{C9B3EC7A-D9D4-479C-AB8B-1604546F48C3}" srcOrd="4" destOrd="0" presId="urn:microsoft.com/office/officeart/2005/8/layout/radial1"/>
    <dgm:cxn modelId="{CCDBB231-3B67-477D-9448-C84EBF4D98AD}" type="presParOf" srcId="{261E68DF-1CB9-4F31-BD33-F1CD082947F7}" destId="{50C900E9-904A-48A8-9C25-33D914A11796}" srcOrd="5" destOrd="0" presId="urn:microsoft.com/office/officeart/2005/8/layout/radial1"/>
    <dgm:cxn modelId="{9F16FAD7-FA13-4C5E-8D31-A0DA8737A28B}" type="presParOf" srcId="{50C900E9-904A-48A8-9C25-33D914A11796}" destId="{5CD98ACA-D571-4E24-BCF1-9C18B344187A}" srcOrd="0" destOrd="0" presId="urn:microsoft.com/office/officeart/2005/8/layout/radial1"/>
    <dgm:cxn modelId="{565BBE7A-9BE7-4E8E-8695-52972DFBC0B3}" type="presParOf" srcId="{261E68DF-1CB9-4F31-BD33-F1CD082947F7}" destId="{8AB11653-301C-40E5-9A5C-741B8E20E6E3}" srcOrd="6" destOrd="0" presId="urn:microsoft.com/office/officeart/2005/8/layout/radial1"/>
    <dgm:cxn modelId="{4BAC9344-58B2-4A54-9F8C-9E952A176FF9}" type="presParOf" srcId="{261E68DF-1CB9-4F31-BD33-F1CD082947F7}" destId="{4AFF0329-F85C-4F5F-908C-3BFF7934B05C}" srcOrd="7" destOrd="0" presId="urn:microsoft.com/office/officeart/2005/8/layout/radial1"/>
    <dgm:cxn modelId="{F721E114-2CCF-4D9F-BB5B-3E1709D1E60B}" type="presParOf" srcId="{4AFF0329-F85C-4F5F-908C-3BFF7934B05C}" destId="{1BB127F1-BA1F-435E-A977-1F28DDC5902C}" srcOrd="0" destOrd="0" presId="urn:microsoft.com/office/officeart/2005/8/layout/radial1"/>
    <dgm:cxn modelId="{32D1F158-DE42-4CC9-8137-3305C3A7138E}" type="presParOf" srcId="{261E68DF-1CB9-4F31-BD33-F1CD082947F7}" destId="{BB67A1D6-460B-426D-9084-D78EFA5FC8DA}" srcOrd="8" destOrd="0" presId="urn:microsoft.com/office/officeart/2005/8/layout/radial1"/>
    <dgm:cxn modelId="{CC25ECB2-7B9B-4BB0-AC13-8FAC2E5C8C30}" type="presParOf" srcId="{261E68DF-1CB9-4F31-BD33-F1CD082947F7}" destId="{C2258C04-BB54-48AC-AA2D-B9C5B1CF1274}" srcOrd="9" destOrd="0" presId="urn:microsoft.com/office/officeart/2005/8/layout/radial1"/>
    <dgm:cxn modelId="{38108AD3-F4A5-4593-BB1E-AF1F520B1541}" type="presParOf" srcId="{C2258C04-BB54-48AC-AA2D-B9C5B1CF1274}" destId="{13D12BBB-4F3D-4E3A-A65A-F02D9D2CBEBE}" srcOrd="0" destOrd="0" presId="urn:microsoft.com/office/officeart/2005/8/layout/radial1"/>
    <dgm:cxn modelId="{C6FBA143-F22F-4EAB-9786-C03FEE731005}" type="presParOf" srcId="{261E68DF-1CB9-4F31-BD33-F1CD082947F7}" destId="{74A9558B-5A15-4D7A-8C1E-8316F5A1F263}" srcOrd="10" destOrd="0" presId="urn:microsoft.com/office/officeart/2005/8/layout/radial1"/>
    <dgm:cxn modelId="{46318E88-72E7-40E1-8C8E-A81CADBC105E}" type="presParOf" srcId="{261E68DF-1CB9-4F31-BD33-F1CD082947F7}" destId="{CACF61CE-5254-4346-99AB-C27B2D1DCE22}" srcOrd="11" destOrd="0" presId="urn:microsoft.com/office/officeart/2005/8/layout/radial1"/>
    <dgm:cxn modelId="{D8D06943-1E60-4AB9-B2C5-3EF15CBC53AA}" type="presParOf" srcId="{CACF61CE-5254-4346-99AB-C27B2D1DCE22}" destId="{520AF0A1-E348-493B-9A56-C72F639E8609}" srcOrd="0" destOrd="0" presId="urn:microsoft.com/office/officeart/2005/8/layout/radial1"/>
    <dgm:cxn modelId="{3D3C44BC-C0A7-444A-808A-228B9081CCD8}" type="presParOf" srcId="{261E68DF-1CB9-4F31-BD33-F1CD082947F7}" destId="{3A2EE0F9-4160-46ED-B9DC-2D5C6BCA6E89}" srcOrd="12" destOrd="0" presId="urn:microsoft.com/office/officeart/2005/8/layout/radial1"/>
    <dgm:cxn modelId="{452AF0D3-B50A-4213-A9E4-729DF4E09F31}" type="presParOf" srcId="{261E68DF-1CB9-4F31-BD33-F1CD082947F7}" destId="{AC9C5362-879E-484A-A174-07F2F87AF541}" srcOrd="13" destOrd="0" presId="urn:microsoft.com/office/officeart/2005/8/layout/radial1"/>
    <dgm:cxn modelId="{992D9594-6A27-41F0-A727-962E9E854948}" type="presParOf" srcId="{AC9C5362-879E-484A-A174-07F2F87AF541}" destId="{A4E3C544-652E-459D-A7D6-2E67BCFC4E23}" srcOrd="0" destOrd="0" presId="urn:microsoft.com/office/officeart/2005/8/layout/radial1"/>
    <dgm:cxn modelId="{425FCFA3-9B9D-4196-9522-8F50EF14A8A5}" type="presParOf" srcId="{261E68DF-1CB9-4F31-BD33-F1CD082947F7}" destId="{71BE4651-800B-4415-887F-4FE4243CDE36}" srcOrd="14" destOrd="0" presId="urn:microsoft.com/office/officeart/2005/8/layout/radial1"/>
    <dgm:cxn modelId="{76A63012-EEFD-4635-8BDD-A9BED82C19F8}" type="presParOf" srcId="{261E68DF-1CB9-4F31-BD33-F1CD082947F7}" destId="{FB36AD02-3934-4497-BDFD-0553663FF9B0}" srcOrd="15" destOrd="0" presId="urn:microsoft.com/office/officeart/2005/8/layout/radial1"/>
    <dgm:cxn modelId="{AD8565AF-C02B-49FF-9C16-7670D43D95CF}" type="presParOf" srcId="{FB36AD02-3934-4497-BDFD-0553663FF9B0}" destId="{CC988486-F249-4A32-BADF-732EA475B79B}" srcOrd="0" destOrd="0" presId="urn:microsoft.com/office/officeart/2005/8/layout/radial1"/>
    <dgm:cxn modelId="{43D10C6E-5590-468F-A6B3-29120476A4D6}" type="presParOf" srcId="{261E68DF-1CB9-4F31-BD33-F1CD082947F7}" destId="{83E92094-32D5-41C8-BAB0-D9DC2AB07D6F}" srcOrd="16" destOrd="0" presId="urn:microsoft.com/office/officeart/2005/8/layout/radial1"/>
    <dgm:cxn modelId="{C6CDF7A3-DD47-496A-8085-BDAD1102E603}" type="presParOf" srcId="{261E68DF-1CB9-4F31-BD33-F1CD082947F7}" destId="{696551C0-486F-4D99-BB19-591B1BEE74B3}" srcOrd="17" destOrd="0" presId="urn:microsoft.com/office/officeart/2005/8/layout/radial1"/>
    <dgm:cxn modelId="{9B911195-0D8F-434E-8F89-64E2144A8ABE}" type="presParOf" srcId="{696551C0-486F-4D99-BB19-591B1BEE74B3}" destId="{B11FD5C4-2221-4D67-868F-925642870B80}" srcOrd="0" destOrd="0" presId="urn:microsoft.com/office/officeart/2005/8/layout/radial1"/>
    <dgm:cxn modelId="{C3D67CE9-416B-4982-98E4-3673D4C9DABA}" type="presParOf" srcId="{261E68DF-1CB9-4F31-BD33-F1CD082947F7}" destId="{52DD76BC-010A-457C-ADF5-425B71CC525B}" srcOrd="18" destOrd="0" presId="urn:microsoft.com/office/officeart/2005/8/layout/radial1"/>
    <dgm:cxn modelId="{4D6B10B7-991F-42C6-BC16-F23C5F771B6A}" type="presParOf" srcId="{261E68DF-1CB9-4F31-BD33-F1CD082947F7}" destId="{EA39AFB6-4191-47AB-B928-45636361E5C8}" srcOrd="19" destOrd="0" presId="urn:microsoft.com/office/officeart/2005/8/layout/radial1"/>
    <dgm:cxn modelId="{CCBFD1AD-357B-4F68-9CBE-1D328FC81AFE}" type="presParOf" srcId="{EA39AFB6-4191-47AB-B928-45636361E5C8}" destId="{46D9F0FD-40CA-4E8C-A65F-1F2AF995436D}" srcOrd="0" destOrd="0" presId="urn:microsoft.com/office/officeart/2005/8/layout/radial1"/>
    <dgm:cxn modelId="{70A2B595-A5ED-4F44-ADE9-1D5531BAFA91}" type="presParOf" srcId="{261E68DF-1CB9-4F31-BD33-F1CD082947F7}" destId="{DAA3A3E3-4CC0-4D54-9C4F-BE17A721C8A1}" srcOrd="20" destOrd="0" presId="urn:microsoft.com/office/officeart/2005/8/layout/radial1"/>
    <dgm:cxn modelId="{FC55DD60-B2AB-4967-BA74-F1811846A680}" type="presParOf" srcId="{261E68DF-1CB9-4F31-BD33-F1CD082947F7}" destId="{FCFD5678-1C09-43FF-8DF0-B883067ABFCF}" srcOrd="21" destOrd="0" presId="urn:microsoft.com/office/officeart/2005/8/layout/radial1"/>
    <dgm:cxn modelId="{312EA8C9-387A-41B4-B23F-7A11AAC26F25}" type="presParOf" srcId="{FCFD5678-1C09-43FF-8DF0-B883067ABFCF}" destId="{FFDBD492-F701-40C0-8F92-A2453E277988}" srcOrd="0" destOrd="0" presId="urn:microsoft.com/office/officeart/2005/8/layout/radial1"/>
    <dgm:cxn modelId="{254C98BD-7805-44E1-8731-E2ACDE3D05AE}" type="presParOf" srcId="{261E68DF-1CB9-4F31-BD33-F1CD082947F7}" destId="{B5FE75F6-7847-4B1C-8615-23D2287612F5}" srcOrd="22" destOrd="0" presId="urn:microsoft.com/office/officeart/2005/8/layout/radial1"/>
    <dgm:cxn modelId="{33AEA0CF-599E-48EB-A10F-84EF89EB245E}" type="presParOf" srcId="{261E68DF-1CB9-4F31-BD33-F1CD082947F7}" destId="{FFE9C172-185E-47D3-A783-29BE13DC9A34}" srcOrd="23" destOrd="0" presId="urn:microsoft.com/office/officeart/2005/8/layout/radial1"/>
    <dgm:cxn modelId="{5C4F2F48-47F7-400E-BC46-48B5908635BB}" type="presParOf" srcId="{FFE9C172-185E-47D3-A783-29BE13DC9A34}" destId="{56E58DA9-8AFF-4714-8942-13B7C7BED1AB}" srcOrd="0" destOrd="0" presId="urn:microsoft.com/office/officeart/2005/8/layout/radial1"/>
    <dgm:cxn modelId="{5CF042CB-D22D-4954-984B-D2019ED819BF}" type="presParOf" srcId="{261E68DF-1CB9-4F31-BD33-F1CD082947F7}" destId="{31FA0496-B4F1-4AAD-8A68-50D3B7F75B06}" srcOrd="24" destOrd="0" presId="urn:microsoft.com/office/officeart/2005/8/layout/radial1"/>
    <dgm:cxn modelId="{A8C40CFD-C16D-4CCC-866D-349AE82767D4}" type="presParOf" srcId="{261E68DF-1CB9-4F31-BD33-F1CD082947F7}" destId="{9F6BBB96-403C-42F8-B59D-BE9D5F1CBB51}" srcOrd="25" destOrd="0" presId="urn:microsoft.com/office/officeart/2005/8/layout/radial1"/>
    <dgm:cxn modelId="{6FD9798F-1696-49FD-A866-4D37277D5997}" type="presParOf" srcId="{9F6BBB96-403C-42F8-B59D-BE9D5F1CBB51}" destId="{5B7D2575-B6BA-4FD5-95F0-56967C235F70}" srcOrd="0" destOrd="0" presId="urn:microsoft.com/office/officeart/2005/8/layout/radial1"/>
    <dgm:cxn modelId="{5F8ECDF4-1E1C-4928-9EA5-C368C6A03D0B}" type="presParOf" srcId="{261E68DF-1CB9-4F31-BD33-F1CD082947F7}" destId="{0CBAA32E-3E29-46EF-B493-769C11B2FD49}" srcOrd="26" destOrd="0" presId="urn:microsoft.com/office/officeart/2005/8/layout/radial1"/>
    <dgm:cxn modelId="{153566B1-93A4-4931-BE5E-E855803DB9DD}" type="presParOf" srcId="{261E68DF-1CB9-4F31-BD33-F1CD082947F7}" destId="{B372391E-06FA-42FE-B6AC-D9B1EDC141FA}" srcOrd="27" destOrd="0" presId="urn:microsoft.com/office/officeart/2005/8/layout/radial1"/>
    <dgm:cxn modelId="{EF450E89-66DF-4577-BAB6-C0B9E3187F61}" type="presParOf" srcId="{B372391E-06FA-42FE-B6AC-D9B1EDC141FA}" destId="{7B67DAA2-D9DB-4CDC-99A0-2A10A35DFBBF}" srcOrd="0" destOrd="0" presId="urn:microsoft.com/office/officeart/2005/8/layout/radial1"/>
    <dgm:cxn modelId="{B71D8775-E3CE-4358-A631-85F4DA3D38B1}" type="presParOf" srcId="{261E68DF-1CB9-4F31-BD33-F1CD082947F7}" destId="{7CD2F20A-1985-4A9B-A077-BB820F1AFCE5}" srcOrd="28" destOrd="0" presId="urn:microsoft.com/office/officeart/2005/8/layout/radial1"/>
    <dgm:cxn modelId="{A44FDF6E-5A1D-4295-946F-CDEB5F0B739E}" type="presParOf" srcId="{261E68DF-1CB9-4F31-BD33-F1CD082947F7}" destId="{7D858DF5-A69D-435E-82A9-15D0E1CF3EC3}" srcOrd="29" destOrd="0" presId="urn:microsoft.com/office/officeart/2005/8/layout/radial1"/>
    <dgm:cxn modelId="{EBFFD785-EEF4-418C-B9DE-635C9693AD7C}" type="presParOf" srcId="{7D858DF5-A69D-435E-82A9-15D0E1CF3EC3}" destId="{15F7805A-C266-4915-BA60-B6CD9CDCD241}" srcOrd="0" destOrd="0" presId="urn:microsoft.com/office/officeart/2005/8/layout/radial1"/>
    <dgm:cxn modelId="{44DC7594-1DDB-40E5-ACFA-D6B985DD3C08}" type="presParOf" srcId="{261E68DF-1CB9-4F31-BD33-F1CD082947F7}" destId="{E19DEB58-471D-4281-96AC-CCEBA687C134}" srcOrd="30" destOrd="0" presId="urn:microsoft.com/office/officeart/2005/8/layout/radial1"/>
    <dgm:cxn modelId="{15E5C566-F822-400D-A13F-4DE5E2E1B6B8}" type="presParOf" srcId="{261E68DF-1CB9-4F31-BD33-F1CD082947F7}" destId="{C648E662-6B57-4D92-9AD5-1C8B535B2938}" srcOrd="31" destOrd="0" presId="urn:microsoft.com/office/officeart/2005/8/layout/radial1"/>
    <dgm:cxn modelId="{A9C46D63-BD9A-4CDF-8B72-1AAC2071CBFB}" type="presParOf" srcId="{C648E662-6B57-4D92-9AD5-1C8B535B2938}" destId="{7FCFFFEA-C094-4DBC-8927-86DB1E5DAB78}" srcOrd="0" destOrd="0" presId="urn:microsoft.com/office/officeart/2005/8/layout/radial1"/>
    <dgm:cxn modelId="{744C3224-A890-4F6E-92F0-DE0E780D5DA5}" type="presParOf" srcId="{261E68DF-1CB9-4F31-BD33-F1CD082947F7}" destId="{38E55E8C-D329-4032-B57C-BCF5BC9EF273}" srcOrd="32" destOrd="0" presId="urn:microsoft.com/office/officeart/2005/8/layout/radial1"/>
    <dgm:cxn modelId="{475993E3-9F50-4808-BB70-6BBDB2CC1B65}" type="presParOf" srcId="{261E68DF-1CB9-4F31-BD33-F1CD082947F7}" destId="{35FAAA45-39E3-48B0-B1FF-12542BC41567}" srcOrd="33" destOrd="0" presId="urn:microsoft.com/office/officeart/2005/8/layout/radial1"/>
    <dgm:cxn modelId="{8A99A353-CB23-44AC-8B38-63F9BFCF5E4F}" type="presParOf" srcId="{35FAAA45-39E3-48B0-B1FF-12542BC41567}" destId="{876A50D3-370E-4103-B26B-6B31FBEF9AFD}" srcOrd="0" destOrd="0" presId="urn:microsoft.com/office/officeart/2005/8/layout/radial1"/>
    <dgm:cxn modelId="{5B25E6BE-7B42-40D0-A483-9A76C56973C4}" type="presParOf" srcId="{261E68DF-1CB9-4F31-BD33-F1CD082947F7}" destId="{A64DE5E7-8560-45A8-9EAB-546DC61027BA}" srcOrd="34" destOrd="0" presId="urn:microsoft.com/office/officeart/2005/8/layout/radial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8B881FE-C2B9-4C1D-951A-DFAACA2ED6FC}" type="doc">
      <dgm:prSet loTypeId="urn:microsoft.com/office/officeart/2005/8/layout/radial1" loCatId="relationship" qsTypeId="urn:microsoft.com/office/officeart/2005/8/quickstyle/simple5" qsCatId="simple" csTypeId="urn:microsoft.com/office/officeart/2005/8/colors/accent3_1" csCatId="accent3" phldr="1"/>
      <dgm:spPr/>
      <dgm:t>
        <a:bodyPr/>
        <a:lstStyle/>
        <a:p>
          <a:endParaRPr lang="nl-NL"/>
        </a:p>
      </dgm:t>
    </dgm:pt>
    <dgm:pt modelId="{5140F8E2-063C-4B03-B346-F1B467E078DB}">
      <dgm:prSet phldrT="[Tekst]" custT="1"/>
      <dgm:spPr/>
      <dgm:t>
        <a:bodyPr/>
        <a:lstStyle/>
        <a:p>
          <a:r>
            <a:rPr lang="nl-NL" sz="500" dirty="0">
              <a:hlinkClick xmlns:r="http://schemas.openxmlformats.org/officeDocument/2006/relationships" r:id="rId1"/>
            </a:rPr>
            <a:t>Ouders in kinderopvang </a:t>
          </a:r>
          <a:br>
            <a:rPr lang="nl-NL" sz="600" dirty="0">
              <a:hlinkClick xmlns:r="http://schemas.openxmlformats.org/officeDocument/2006/relationships" r:id="rId1"/>
            </a:rPr>
          </a:br>
          <a:r>
            <a:rPr lang="nl-NL" sz="700" dirty="0" err="1">
              <a:hlinkClick xmlns:r="http://schemas.openxmlformats.org/officeDocument/2006/relationships" r:id="rId1"/>
            </a:rPr>
            <a:t>BOinK</a:t>
          </a:r>
          <a:endParaRPr lang="nl-NL" sz="700" dirty="0"/>
        </a:p>
      </dgm:t>
    </dgm:pt>
    <dgm:pt modelId="{281CEB18-68B7-4F88-B9B9-5ECA2E96299F}" type="parTrans" cxnId="{E838BBF7-F5BD-4821-A735-5AF7C21A2FC6}">
      <dgm:prSet custT="1"/>
      <dgm:spPr/>
      <dgm:t>
        <a:bodyPr/>
        <a:lstStyle/>
        <a:p>
          <a:endParaRPr lang="nl-NL" sz="800"/>
        </a:p>
      </dgm:t>
    </dgm:pt>
    <dgm:pt modelId="{B7FCD12E-1B37-4FD9-B8B7-A0680C8B4BD9}" type="sibTrans" cxnId="{E838BBF7-F5BD-4821-A735-5AF7C21A2FC6}">
      <dgm:prSet/>
      <dgm:spPr/>
      <dgm:t>
        <a:bodyPr/>
        <a:lstStyle/>
        <a:p>
          <a:endParaRPr lang="nl-NL" sz="800"/>
        </a:p>
      </dgm:t>
    </dgm:pt>
    <dgm:pt modelId="{7E0417DD-6E15-4CB3-972C-74F89D903891}">
      <dgm:prSet custT="1"/>
      <dgm:spPr/>
      <dgm:t>
        <a:bodyPr/>
        <a:lstStyle/>
        <a:p>
          <a:r>
            <a:rPr lang="nl-NL" sz="800">
              <a:hlinkClick xmlns:r="http://schemas.openxmlformats.org/officeDocument/2006/relationships" r:id="rId2"/>
            </a:rPr>
            <a:t>JOB MBO</a:t>
          </a:r>
          <a:endParaRPr lang="nl-NL" sz="800" dirty="0"/>
        </a:p>
      </dgm:t>
    </dgm:pt>
    <dgm:pt modelId="{E75A189C-C805-496A-9001-626F54A0D6E5}" type="parTrans" cxnId="{D21CFA5F-46A2-4774-9B97-BF9565EF3209}">
      <dgm:prSet custT="1"/>
      <dgm:spPr/>
      <dgm:t>
        <a:bodyPr/>
        <a:lstStyle/>
        <a:p>
          <a:endParaRPr lang="nl-NL" sz="800"/>
        </a:p>
      </dgm:t>
    </dgm:pt>
    <dgm:pt modelId="{683C438E-B01D-41CD-ADE7-C7DD97EC65E7}" type="sibTrans" cxnId="{D21CFA5F-46A2-4774-9B97-BF9565EF3209}">
      <dgm:prSet/>
      <dgm:spPr/>
      <dgm:t>
        <a:bodyPr/>
        <a:lstStyle/>
        <a:p>
          <a:endParaRPr lang="nl-NL" sz="800"/>
        </a:p>
      </dgm:t>
    </dgm:pt>
    <dgm:pt modelId="{16F7FF03-02C8-4ED0-BA3D-E1FEBEE2580C}">
      <dgm:prSet phldrT="[Tekst]" custT="1"/>
      <dgm:spPr/>
      <dgm:t>
        <a:bodyPr/>
        <a:lstStyle/>
        <a:p>
          <a:r>
            <a:rPr lang="nl-NL" sz="1000" dirty="0"/>
            <a:t>Doelgroep</a:t>
          </a:r>
          <a:endParaRPr lang="nl-NL" sz="900" dirty="0"/>
        </a:p>
      </dgm:t>
    </dgm:pt>
    <dgm:pt modelId="{7E133E5A-337F-4375-8651-9A5E49F88A96}" type="sibTrans" cxnId="{E9126698-D9FE-4D74-9CF5-E21173A9DBD7}">
      <dgm:prSet/>
      <dgm:spPr/>
      <dgm:t>
        <a:bodyPr/>
        <a:lstStyle/>
        <a:p>
          <a:endParaRPr lang="nl-NL" sz="800"/>
        </a:p>
      </dgm:t>
    </dgm:pt>
    <dgm:pt modelId="{9F7A2433-4453-44C1-BDBB-F23B8EF264CE}" type="parTrans" cxnId="{E9126698-D9FE-4D74-9CF5-E21173A9DBD7}">
      <dgm:prSet/>
      <dgm:spPr/>
      <dgm:t>
        <a:bodyPr/>
        <a:lstStyle/>
        <a:p>
          <a:endParaRPr lang="nl-NL" sz="800"/>
        </a:p>
      </dgm:t>
    </dgm:pt>
    <dgm:pt modelId="{D2851952-7719-4F6F-AEF5-B4FD7EFD7544}">
      <dgm:prSet custT="1"/>
      <dgm:spPr/>
      <dgm:t>
        <a:bodyPr/>
        <a:lstStyle/>
        <a:p>
          <a:r>
            <a:rPr lang="nl-NL" sz="800" dirty="0">
              <a:hlinkClick xmlns:r="http://schemas.openxmlformats.org/officeDocument/2006/relationships" r:id="rId3"/>
            </a:rPr>
            <a:t>LAKS</a:t>
          </a:r>
          <a:endParaRPr lang="nl-NL" sz="800" dirty="0"/>
        </a:p>
      </dgm:t>
    </dgm:pt>
    <dgm:pt modelId="{76269CA0-9367-41D1-A1BA-9B7786BA6AD7}" type="parTrans" cxnId="{BFB6167E-2A91-46F0-93F3-C36D2F1EEB44}">
      <dgm:prSet/>
      <dgm:spPr/>
      <dgm:t>
        <a:bodyPr/>
        <a:lstStyle/>
        <a:p>
          <a:endParaRPr lang="nl-NL"/>
        </a:p>
      </dgm:t>
    </dgm:pt>
    <dgm:pt modelId="{055C8F1F-DB71-41A6-97DB-2D66714A1F7E}" type="sibTrans" cxnId="{BFB6167E-2A91-46F0-93F3-C36D2F1EEB44}">
      <dgm:prSet/>
      <dgm:spPr/>
      <dgm:t>
        <a:bodyPr/>
        <a:lstStyle/>
        <a:p>
          <a:endParaRPr lang="nl-NL"/>
        </a:p>
      </dgm:t>
    </dgm:pt>
    <dgm:pt modelId="{D1740379-3998-4413-B107-C328243DF861}">
      <dgm:prSet custT="1"/>
      <dgm:spPr/>
      <dgm:t>
        <a:bodyPr/>
        <a:lstStyle/>
        <a:p>
          <a:pPr>
            <a:spcAft>
              <a:spcPts val="0"/>
            </a:spcAft>
          </a:pPr>
          <a:r>
            <a:rPr lang="nl-NL" sz="700" dirty="0">
              <a:hlinkClick xmlns:r="http://schemas.openxmlformats.org/officeDocument/2006/relationships" r:id="rId4"/>
            </a:rPr>
            <a:t>Ouders &amp; </a:t>
          </a:r>
        </a:p>
        <a:p>
          <a:pPr>
            <a:spcAft>
              <a:spcPts val="0"/>
            </a:spcAft>
          </a:pPr>
          <a:r>
            <a:rPr lang="nl-NL" sz="700" dirty="0">
              <a:hlinkClick xmlns:r="http://schemas.openxmlformats.org/officeDocument/2006/relationships" r:id="rId4"/>
            </a:rPr>
            <a:t>Onderwijs</a:t>
          </a:r>
          <a:endParaRPr lang="nl-NL" sz="700" dirty="0"/>
        </a:p>
      </dgm:t>
    </dgm:pt>
    <dgm:pt modelId="{808BD471-3F7D-493E-9456-C0ECB7FB9669}" type="parTrans" cxnId="{AFA21C63-9207-48FF-9987-EF10176BE78C}">
      <dgm:prSet/>
      <dgm:spPr/>
      <dgm:t>
        <a:bodyPr/>
        <a:lstStyle/>
        <a:p>
          <a:endParaRPr lang="nl-NL"/>
        </a:p>
      </dgm:t>
    </dgm:pt>
    <dgm:pt modelId="{DB4F0613-37FA-4896-96E1-AC255B0FDC28}" type="sibTrans" cxnId="{AFA21C63-9207-48FF-9987-EF10176BE78C}">
      <dgm:prSet/>
      <dgm:spPr/>
      <dgm:t>
        <a:bodyPr/>
        <a:lstStyle/>
        <a:p>
          <a:endParaRPr lang="nl-NL"/>
        </a:p>
      </dgm:t>
    </dgm:pt>
    <dgm:pt modelId="{4738A098-F042-4197-AA4B-A5B39B30DDCE}">
      <dgm:prSet custT="1"/>
      <dgm:spPr/>
      <dgm:t>
        <a:bodyPr/>
        <a:lstStyle/>
        <a:p>
          <a:r>
            <a:rPr lang="nl-NL" sz="600" dirty="0">
              <a:hlinkClick xmlns:r="http://schemas.openxmlformats.org/officeDocument/2006/relationships" r:id="rId5"/>
            </a:rPr>
            <a:t>Nationale </a:t>
          </a:r>
          <a:r>
            <a:rPr lang="nl-NL" sz="600" dirty="0" err="1">
              <a:hlinkClick xmlns:r="http://schemas.openxmlformats.org/officeDocument/2006/relationships" r:id="rId5"/>
            </a:rPr>
            <a:t>Jeugd-raad</a:t>
          </a:r>
          <a:r>
            <a:rPr lang="nl-NL" sz="600" dirty="0">
              <a:hlinkClick xmlns:r="http://schemas.openxmlformats.org/officeDocument/2006/relationships" r:id="rId5"/>
            </a:rPr>
            <a:t> NJR</a:t>
          </a:r>
          <a:endParaRPr lang="nl-NL" sz="600" dirty="0"/>
        </a:p>
      </dgm:t>
    </dgm:pt>
    <dgm:pt modelId="{9A8F4B2C-CB55-41B7-A3D0-D1DA70CC807B}" type="parTrans" cxnId="{69E0437D-6884-4436-A809-5C55EDA33285}">
      <dgm:prSet/>
      <dgm:spPr/>
      <dgm:t>
        <a:bodyPr/>
        <a:lstStyle/>
        <a:p>
          <a:endParaRPr lang="nl-NL"/>
        </a:p>
      </dgm:t>
    </dgm:pt>
    <dgm:pt modelId="{1B57A5EC-1CE4-42FC-A4BA-7F3FEE8DFC5D}" type="sibTrans" cxnId="{69E0437D-6884-4436-A809-5C55EDA33285}">
      <dgm:prSet/>
      <dgm:spPr/>
      <dgm:t>
        <a:bodyPr/>
        <a:lstStyle/>
        <a:p>
          <a:endParaRPr lang="nl-NL"/>
        </a:p>
      </dgm:t>
    </dgm:pt>
    <dgm:pt modelId="{F2EB535D-A528-48CE-99D9-83C57632EFE3}">
      <dgm:prSet custT="1"/>
      <dgm:spPr/>
      <dgm:t>
        <a:bodyPr/>
        <a:lstStyle/>
        <a:p>
          <a:r>
            <a:rPr lang="nl-NL" sz="900">
              <a:hlinkClick xmlns:r="http://schemas.openxmlformats.org/officeDocument/2006/relationships" r:id="rId6"/>
            </a:rPr>
            <a:t>LKvV</a:t>
          </a:r>
          <a:endParaRPr lang="nl-NL" sz="900" dirty="0"/>
        </a:p>
      </dgm:t>
    </dgm:pt>
    <dgm:pt modelId="{D07DB650-36A4-46E7-8AB3-E034C60F3A38}" type="parTrans" cxnId="{AF8FC27A-2AFF-4DA7-8CC1-DBBAD72D0BAB}">
      <dgm:prSet/>
      <dgm:spPr/>
      <dgm:t>
        <a:bodyPr/>
        <a:lstStyle/>
        <a:p>
          <a:endParaRPr lang="nl-NL"/>
        </a:p>
      </dgm:t>
    </dgm:pt>
    <dgm:pt modelId="{4C648E75-2C7A-427C-86B6-DDF9C2A47653}" type="sibTrans" cxnId="{AF8FC27A-2AFF-4DA7-8CC1-DBBAD72D0BAB}">
      <dgm:prSet/>
      <dgm:spPr/>
      <dgm:t>
        <a:bodyPr/>
        <a:lstStyle/>
        <a:p>
          <a:endParaRPr lang="nl-NL"/>
        </a:p>
      </dgm:t>
    </dgm:pt>
    <dgm:pt modelId="{0268E8A6-4F2A-4957-BD15-43C7F903CE60}">
      <dgm:prSet custT="1"/>
      <dgm:spPr/>
      <dgm:t>
        <a:bodyPr/>
        <a:lstStyle/>
        <a:p>
          <a:r>
            <a:rPr lang="nl-NL" sz="800">
              <a:hlinkClick xmlns:r="http://schemas.openxmlformats.org/officeDocument/2006/relationships" r:id="rId7"/>
            </a:rPr>
            <a:t>JINC</a:t>
          </a:r>
          <a:endParaRPr lang="nl-NL" sz="800" dirty="0"/>
        </a:p>
      </dgm:t>
    </dgm:pt>
    <dgm:pt modelId="{DA430C06-8FF3-4B39-A0B1-A8AE12970892}" type="parTrans" cxnId="{67798170-CAE8-4AF2-974D-81B34D5E0BBC}">
      <dgm:prSet/>
      <dgm:spPr/>
      <dgm:t>
        <a:bodyPr/>
        <a:lstStyle/>
        <a:p>
          <a:endParaRPr lang="nl-NL"/>
        </a:p>
      </dgm:t>
    </dgm:pt>
    <dgm:pt modelId="{189A5911-3F91-41DF-803D-A106925F2B56}" type="sibTrans" cxnId="{67798170-CAE8-4AF2-974D-81B34D5E0BBC}">
      <dgm:prSet/>
      <dgm:spPr/>
      <dgm:t>
        <a:bodyPr/>
        <a:lstStyle/>
        <a:p>
          <a:endParaRPr lang="nl-NL"/>
        </a:p>
      </dgm:t>
    </dgm:pt>
    <dgm:pt modelId="{89B03BEB-4B56-4C50-8D6C-C809B52D1F64}">
      <dgm:prSet custT="1"/>
      <dgm:spPr/>
      <dgm:t>
        <a:bodyPr/>
        <a:lstStyle/>
        <a:p>
          <a:r>
            <a:rPr lang="nl-NL" sz="900" dirty="0">
              <a:hlinkClick xmlns:r="http://schemas.openxmlformats.org/officeDocument/2006/relationships" r:id="rId8"/>
            </a:rPr>
            <a:t>LSVb</a:t>
          </a:r>
          <a:endParaRPr lang="nl-NL" sz="900" dirty="0"/>
        </a:p>
      </dgm:t>
    </dgm:pt>
    <dgm:pt modelId="{192EC53B-E9E7-4E1F-991D-3D3281912B80}" type="parTrans" cxnId="{92AC59FA-ADFD-40C4-BDEA-A64C17F48B35}">
      <dgm:prSet/>
      <dgm:spPr/>
      <dgm:t>
        <a:bodyPr/>
        <a:lstStyle/>
        <a:p>
          <a:endParaRPr lang="nl-NL"/>
        </a:p>
      </dgm:t>
    </dgm:pt>
    <dgm:pt modelId="{52D6575A-5481-44D9-834F-35B5851E0BE3}" type="sibTrans" cxnId="{92AC59FA-ADFD-40C4-BDEA-A64C17F48B35}">
      <dgm:prSet/>
      <dgm:spPr/>
      <dgm:t>
        <a:bodyPr/>
        <a:lstStyle/>
        <a:p>
          <a:endParaRPr lang="nl-NL"/>
        </a:p>
      </dgm:t>
    </dgm:pt>
    <dgm:pt modelId="{89F1914E-1876-474D-9B54-FA956273B4C9}">
      <dgm:prSet custT="1"/>
      <dgm:spPr/>
      <dgm:t>
        <a:bodyPr/>
        <a:lstStyle/>
        <a:p>
          <a:r>
            <a:rPr lang="nl-NL" sz="700" dirty="0">
              <a:hlinkClick xmlns:r="http://schemas.openxmlformats.org/officeDocument/2006/relationships" r:id="rId9"/>
            </a:rPr>
            <a:t>Studie-link</a:t>
          </a:r>
          <a:endParaRPr lang="nl-NL" sz="700" dirty="0"/>
        </a:p>
      </dgm:t>
    </dgm:pt>
    <dgm:pt modelId="{92771AA8-F69A-49EA-9134-BE72D0C9776E}" type="parTrans" cxnId="{3D7D7346-13C2-4266-8FD1-8C53C2B1D067}">
      <dgm:prSet/>
      <dgm:spPr/>
      <dgm:t>
        <a:bodyPr/>
        <a:lstStyle/>
        <a:p>
          <a:endParaRPr lang="nl-NL"/>
        </a:p>
      </dgm:t>
    </dgm:pt>
    <dgm:pt modelId="{3FD970AD-C639-455E-A2A2-D0ED2CEAC164}" type="sibTrans" cxnId="{3D7D7346-13C2-4266-8FD1-8C53C2B1D067}">
      <dgm:prSet/>
      <dgm:spPr/>
      <dgm:t>
        <a:bodyPr/>
        <a:lstStyle/>
        <a:p>
          <a:endParaRPr lang="nl-NL"/>
        </a:p>
      </dgm:t>
    </dgm:pt>
    <dgm:pt modelId="{98B37D6B-2B08-41DA-AA84-647F34B20EFB}">
      <dgm:prSet custT="1"/>
      <dgm:spPr/>
      <dgm:t>
        <a:bodyPr/>
        <a:lstStyle/>
        <a:p>
          <a:r>
            <a:rPr lang="nl-NL" sz="800" dirty="0">
              <a:hlinkClick xmlns:r="http://schemas.openxmlformats.org/officeDocument/2006/relationships" r:id="rId10"/>
            </a:rPr>
            <a:t>UWV</a:t>
          </a:r>
          <a:endParaRPr lang="nl-NL" sz="800" dirty="0"/>
        </a:p>
      </dgm:t>
    </dgm:pt>
    <dgm:pt modelId="{106F4003-6B28-4D0F-A125-E58E84781C73}" type="parTrans" cxnId="{495DD509-7529-4BFD-81D8-A42AB7DE795E}">
      <dgm:prSet/>
      <dgm:spPr/>
      <dgm:t>
        <a:bodyPr/>
        <a:lstStyle/>
        <a:p>
          <a:endParaRPr lang="nl-NL"/>
        </a:p>
      </dgm:t>
    </dgm:pt>
    <dgm:pt modelId="{4B82205E-C6A8-45B3-8A10-44BDA9757436}" type="sibTrans" cxnId="{495DD509-7529-4BFD-81D8-A42AB7DE795E}">
      <dgm:prSet/>
      <dgm:spPr/>
      <dgm:t>
        <a:bodyPr/>
        <a:lstStyle/>
        <a:p>
          <a:endParaRPr lang="nl-NL"/>
        </a:p>
      </dgm:t>
    </dgm:pt>
    <dgm:pt modelId="{B493444E-F1CF-46AC-80CE-D7AD2AC9FCA8}">
      <dgm:prSet custT="1"/>
      <dgm:spPr/>
      <dgm:t>
        <a:bodyPr/>
        <a:lstStyle/>
        <a:p>
          <a:r>
            <a:rPr lang="nl-NL" sz="800" dirty="0">
              <a:hlinkClick xmlns:r="http://schemas.openxmlformats.org/officeDocument/2006/relationships" r:id="rId11"/>
            </a:rPr>
            <a:t>DUO</a:t>
          </a:r>
          <a:endParaRPr lang="nl-NL" sz="800" dirty="0"/>
        </a:p>
      </dgm:t>
    </dgm:pt>
    <dgm:pt modelId="{A8BD319B-23F0-4C1E-A182-8F7EB5A27DD7}" type="parTrans" cxnId="{ED2A75A1-BDE7-42BE-8684-CAD200E0784B}">
      <dgm:prSet/>
      <dgm:spPr/>
      <dgm:t>
        <a:bodyPr/>
        <a:lstStyle/>
        <a:p>
          <a:endParaRPr lang="nl-NL"/>
        </a:p>
      </dgm:t>
    </dgm:pt>
    <dgm:pt modelId="{7666F782-BDEC-4F17-891D-AB62E9D3BF9C}" type="sibTrans" cxnId="{ED2A75A1-BDE7-42BE-8684-CAD200E0784B}">
      <dgm:prSet/>
      <dgm:spPr/>
      <dgm:t>
        <a:bodyPr/>
        <a:lstStyle/>
        <a:p>
          <a:endParaRPr lang="nl-NL"/>
        </a:p>
      </dgm:t>
    </dgm:pt>
    <dgm:pt modelId="{DEA39540-9907-44B4-AA62-CDC2A32E103F}">
      <dgm:prSet custT="1"/>
      <dgm:spPr/>
      <dgm:t>
        <a:bodyPr/>
        <a:lstStyle/>
        <a:p>
          <a:r>
            <a:rPr lang="nl-NL" sz="600" dirty="0" err="1">
              <a:hlinkClick xmlns:r="http://schemas.openxmlformats.org/officeDocument/2006/relationships" r:id="rId12"/>
            </a:rPr>
            <a:t>Werkge</a:t>
          </a:r>
          <a:r>
            <a:rPr lang="nl-NL" sz="600" dirty="0">
              <a:hlinkClick xmlns:r="http://schemas.openxmlformats.org/officeDocument/2006/relationships" r:id="rId12"/>
            </a:rPr>
            <a:t>-</a:t>
          </a:r>
          <a:r>
            <a:rPr lang="nl-NL" sz="600" dirty="0" err="1">
              <a:hlinkClick xmlns:r="http://schemas.openxmlformats.org/officeDocument/2006/relationships" r:id="rId12"/>
            </a:rPr>
            <a:t>versservice</a:t>
          </a:r>
          <a:r>
            <a:rPr lang="nl-NL" sz="600" dirty="0">
              <a:hlinkClick xmlns:r="http://schemas.openxmlformats.org/officeDocument/2006/relationships" r:id="rId12"/>
            </a:rPr>
            <a:t>-punt</a:t>
          </a:r>
          <a:endParaRPr lang="nl-NL" sz="600" dirty="0"/>
        </a:p>
      </dgm:t>
    </dgm:pt>
    <dgm:pt modelId="{46C959F7-2D5F-4691-BC91-6BEB9F2FB94C}" type="parTrans" cxnId="{04C1D672-465F-4413-829F-A695F175147E}">
      <dgm:prSet/>
      <dgm:spPr/>
      <dgm:t>
        <a:bodyPr/>
        <a:lstStyle/>
        <a:p>
          <a:endParaRPr lang="nl-NL"/>
        </a:p>
      </dgm:t>
    </dgm:pt>
    <dgm:pt modelId="{40C0010F-DDC2-4E75-AB83-C21B01E7196D}" type="sibTrans" cxnId="{04C1D672-465F-4413-829F-A695F175147E}">
      <dgm:prSet/>
      <dgm:spPr/>
      <dgm:t>
        <a:bodyPr/>
        <a:lstStyle/>
        <a:p>
          <a:endParaRPr lang="nl-NL"/>
        </a:p>
      </dgm:t>
    </dgm:pt>
    <dgm:pt modelId="{AA1ADF7A-9325-4898-A7E4-A1E048614FB1}">
      <dgm:prSet custT="1"/>
      <dgm:spPr/>
      <dgm:t>
        <a:bodyPr/>
        <a:lstStyle/>
        <a:p>
          <a:r>
            <a:rPr lang="nl-NL" sz="800">
              <a:hlinkClick xmlns:r="http://schemas.openxmlformats.org/officeDocument/2006/relationships" r:id="rId13"/>
            </a:rPr>
            <a:t>FNV </a:t>
          </a:r>
          <a:r>
            <a:rPr lang="nl-NL" sz="800" dirty="0">
              <a:hlinkClick xmlns:r="http://schemas.openxmlformats.org/officeDocument/2006/relationships" r:id="rId13"/>
            </a:rPr>
            <a:t>Jong</a:t>
          </a:r>
          <a:endParaRPr lang="nl-NL" sz="800" dirty="0"/>
        </a:p>
      </dgm:t>
    </dgm:pt>
    <dgm:pt modelId="{95329D70-A19C-438E-A32F-D17E7339C0C2}" type="parTrans" cxnId="{E294337F-E73F-4528-AF99-0B8093E635BD}">
      <dgm:prSet/>
      <dgm:spPr/>
      <dgm:t>
        <a:bodyPr/>
        <a:lstStyle/>
        <a:p>
          <a:endParaRPr lang="nl-NL"/>
        </a:p>
      </dgm:t>
    </dgm:pt>
    <dgm:pt modelId="{4FD8C695-619D-4EE5-BC31-8D604E61D6CE}" type="sibTrans" cxnId="{E294337F-E73F-4528-AF99-0B8093E635BD}">
      <dgm:prSet/>
      <dgm:spPr/>
      <dgm:t>
        <a:bodyPr/>
        <a:lstStyle/>
        <a:p>
          <a:endParaRPr lang="nl-NL"/>
        </a:p>
      </dgm:t>
    </dgm:pt>
    <dgm:pt modelId="{9E7374FC-565A-49BA-A56C-BA44CC5C6821}" type="pres">
      <dgm:prSet presAssocID="{B8B881FE-C2B9-4C1D-951A-DFAACA2ED6FC}" presName="cycle" presStyleCnt="0">
        <dgm:presLayoutVars>
          <dgm:chMax val="1"/>
          <dgm:dir/>
          <dgm:animLvl val="ctr"/>
          <dgm:resizeHandles val="exact"/>
        </dgm:presLayoutVars>
      </dgm:prSet>
      <dgm:spPr/>
    </dgm:pt>
    <dgm:pt modelId="{B1830706-78EC-44B0-95CB-AF9D8E4CD1B8}" type="pres">
      <dgm:prSet presAssocID="{16F7FF03-02C8-4ED0-BA3D-E1FEBEE2580C}" presName="centerShape" presStyleLbl="node0" presStyleIdx="0" presStyleCnt="1" custScaleX="232694" custScaleY="203828"/>
      <dgm:spPr/>
    </dgm:pt>
    <dgm:pt modelId="{641269B0-E98A-443C-BD4E-39F3F57127AA}" type="pres">
      <dgm:prSet presAssocID="{281CEB18-68B7-4F88-B9B9-5ECA2E96299F}" presName="Name9" presStyleLbl="parChTrans1D2" presStyleIdx="0" presStyleCnt="13"/>
      <dgm:spPr/>
    </dgm:pt>
    <dgm:pt modelId="{60F23781-0395-48FE-ABA3-65318DD4D2D9}" type="pres">
      <dgm:prSet presAssocID="{281CEB18-68B7-4F88-B9B9-5ECA2E96299F}" presName="connTx" presStyleLbl="parChTrans1D2" presStyleIdx="0" presStyleCnt="13"/>
      <dgm:spPr/>
    </dgm:pt>
    <dgm:pt modelId="{3D415722-6051-47C8-9E7C-CDCA51907D2C}" type="pres">
      <dgm:prSet presAssocID="{5140F8E2-063C-4B03-B346-F1B467E078DB}" presName="node" presStyleLbl="node1" presStyleIdx="0" presStyleCnt="13" custScaleX="125462">
        <dgm:presLayoutVars>
          <dgm:bulletEnabled val="1"/>
        </dgm:presLayoutVars>
      </dgm:prSet>
      <dgm:spPr/>
    </dgm:pt>
    <dgm:pt modelId="{58FE30D9-7E37-4CA0-A426-6BBEB9DADE9D}" type="pres">
      <dgm:prSet presAssocID="{E75A189C-C805-496A-9001-626F54A0D6E5}" presName="Name9" presStyleLbl="parChTrans1D2" presStyleIdx="1" presStyleCnt="13"/>
      <dgm:spPr/>
    </dgm:pt>
    <dgm:pt modelId="{AF39C016-3315-458C-849C-3CE3B29CE273}" type="pres">
      <dgm:prSet presAssocID="{E75A189C-C805-496A-9001-626F54A0D6E5}" presName="connTx" presStyleLbl="parChTrans1D2" presStyleIdx="1" presStyleCnt="13"/>
      <dgm:spPr/>
    </dgm:pt>
    <dgm:pt modelId="{69544150-6E84-476E-9508-00EC1FC01C04}" type="pres">
      <dgm:prSet presAssocID="{7E0417DD-6E15-4CB3-972C-74F89D903891}" presName="node" presStyleLbl="node1" presStyleIdx="1" presStyleCnt="13">
        <dgm:presLayoutVars>
          <dgm:bulletEnabled val="1"/>
        </dgm:presLayoutVars>
      </dgm:prSet>
      <dgm:spPr/>
    </dgm:pt>
    <dgm:pt modelId="{28E39977-399D-4892-9690-470236EDC1E3}" type="pres">
      <dgm:prSet presAssocID="{DA430C06-8FF3-4B39-A0B1-A8AE12970892}" presName="Name9" presStyleLbl="parChTrans1D2" presStyleIdx="2" presStyleCnt="13"/>
      <dgm:spPr/>
    </dgm:pt>
    <dgm:pt modelId="{90D0A824-FC3B-4649-8ED1-59138AD9C78F}" type="pres">
      <dgm:prSet presAssocID="{DA430C06-8FF3-4B39-A0B1-A8AE12970892}" presName="connTx" presStyleLbl="parChTrans1D2" presStyleIdx="2" presStyleCnt="13"/>
      <dgm:spPr/>
    </dgm:pt>
    <dgm:pt modelId="{CC54C2CF-E050-49B2-8E76-3959C8863CD4}" type="pres">
      <dgm:prSet presAssocID="{0268E8A6-4F2A-4957-BD15-43C7F903CE60}" presName="node" presStyleLbl="node1" presStyleIdx="2" presStyleCnt="13">
        <dgm:presLayoutVars>
          <dgm:bulletEnabled val="1"/>
        </dgm:presLayoutVars>
      </dgm:prSet>
      <dgm:spPr/>
    </dgm:pt>
    <dgm:pt modelId="{B7DEB689-3C1A-44B6-BF58-F7A02566F73A}" type="pres">
      <dgm:prSet presAssocID="{A8BD319B-23F0-4C1E-A182-8F7EB5A27DD7}" presName="Name9" presStyleLbl="parChTrans1D2" presStyleIdx="3" presStyleCnt="13"/>
      <dgm:spPr/>
    </dgm:pt>
    <dgm:pt modelId="{73FBA442-8EF0-4DDD-910E-9838C3A152CF}" type="pres">
      <dgm:prSet presAssocID="{A8BD319B-23F0-4C1E-A182-8F7EB5A27DD7}" presName="connTx" presStyleLbl="parChTrans1D2" presStyleIdx="3" presStyleCnt="13"/>
      <dgm:spPr/>
    </dgm:pt>
    <dgm:pt modelId="{71EE2371-F4B2-4C77-B0D8-1F31DB7959CE}" type="pres">
      <dgm:prSet presAssocID="{B493444E-F1CF-46AC-80CE-D7AD2AC9FCA8}" presName="node" presStyleLbl="node1" presStyleIdx="3" presStyleCnt="13">
        <dgm:presLayoutVars>
          <dgm:bulletEnabled val="1"/>
        </dgm:presLayoutVars>
      </dgm:prSet>
      <dgm:spPr/>
    </dgm:pt>
    <dgm:pt modelId="{A2C29C48-F916-47FA-B429-1A26145274E3}" type="pres">
      <dgm:prSet presAssocID="{92771AA8-F69A-49EA-9134-BE72D0C9776E}" presName="Name9" presStyleLbl="parChTrans1D2" presStyleIdx="4" presStyleCnt="13"/>
      <dgm:spPr/>
    </dgm:pt>
    <dgm:pt modelId="{1443068E-8F07-4143-A544-CFF71F4FFFBF}" type="pres">
      <dgm:prSet presAssocID="{92771AA8-F69A-49EA-9134-BE72D0C9776E}" presName="connTx" presStyleLbl="parChTrans1D2" presStyleIdx="4" presStyleCnt="13"/>
      <dgm:spPr/>
    </dgm:pt>
    <dgm:pt modelId="{7942D551-7376-429A-A085-AB7B3F478622}" type="pres">
      <dgm:prSet presAssocID="{89F1914E-1876-474D-9B54-FA956273B4C9}" presName="node" presStyleLbl="node1" presStyleIdx="4" presStyleCnt="13">
        <dgm:presLayoutVars>
          <dgm:bulletEnabled val="1"/>
        </dgm:presLayoutVars>
      </dgm:prSet>
      <dgm:spPr/>
    </dgm:pt>
    <dgm:pt modelId="{7EF83677-5A47-4B90-A38C-A74A67DA5585}" type="pres">
      <dgm:prSet presAssocID="{46C959F7-2D5F-4691-BC91-6BEB9F2FB94C}" presName="Name9" presStyleLbl="parChTrans1D2" presStyleIdx="5" presStyleCnt="13"/>
      <dgm:spPr/>
    </dgm:pt>
    <dgm:pt modelId="{C65606F7-2C5F-4F47-9243-44E2D910B865}" type="pres">
      <dgm:prSet presAssocID="{46C959F7-2D5F-4691-BC91-6BEB9F2FB94C}" presName="connTx" presStyleLbl="parChTrans1D2" presStyleIdx="5" presStyleCnt="13"/>
      <dgm:spPr/>
    </dgm:pt>
    <dgm:pt modelId="{E1A11990-FF65-4456-837F-29C713440BCD}" type="pres">
      <dgm:prSet presAssocID="{DEA39540-9907-44B4-AA62-CDC2A32E103F}" presName="node" presStyleLbl="node1" presStyleIdx="5" presStyleCnt="13" custScaleX="126913" custScaleY="116942">
        <dgm:presLayoutVars>
          <dgm:bulletEnabled val="1"/>
        </dgm:presLayoutVars>
      </dgm:prSet>
      <dgm:spPr/>
    </dgm:pt>
    <dgm:pt modelId="{108B5A00-60FE-4A64-8886-F68EDC90E4EE}" type="pres">
      <dgm:prSet presAssocID="{106F4003-6B28-4D0F-A125-E58E84781C73}" presName="Name9" presStyleLbl="parChTrans1D2" presStyleIdx="6" presStyleCnt="13"/>
      <dgm:spPr/>
    </dgm:pt>
    <dgm:pt modelId="{3713AE4A-91DA-43D0-8920-AAB9D4476A55}" type="pres">
      <dgm:prSet presAssocID="{106F4003-6B28-4D0F-A125-E58E84781C73}" presName="connTx" presStyleLbl="parChTrans1D2" presStyleIdx="6" presStyleCnt="13"/>
      <dgm:spPr/>
    </dgm:pt>
    <dgm:pt modelId="{9E0BC32B-BFF8-4771-B9C9-791E217B6605}" type="pres">
      <dgm:prSet presAssocID="{98B37D6B-2B08-41DA-AA84-647F34B20EFB}" presName="node" presStyleLbl="node1" presStyleIdx="6" presStyleCnt="13">
        <dgm:presLayoutVars>
          <dgm:bulletEnabled val="1"/>
        </dgm:presLayoutVars>
      </dgm:prSet>
      <dgm:spPr/>
    </dgm:pt>
    <dgm:pt modelId="{0732DA7D-84A0-4E46-A54F-E3C8D4391C3C}" type="pres">
      <dgm:prSet presAssocID="{9A8F4B2C-CB55-41B7-A3D0-D1DA70CC807B}" presName="Name9" presStyleLbl="parChTrans1D2" presStyleIdx="7" presStyleCnt="13"/>
      <dgm:spPr/>
    </dgm:pt>
    <dgm:pt modelId="{0AF97CEF-D958-4BBE-A010-DF66A669E2A3}" type="pres">
      <dgm:prSet presAssocID="{9A8F4B2C-CB55-41B7-A3D0-D1DA70CC807B}" presName="connTx" presStyleLbl="parChTrans1D2" presStyleIdx="7" presStyleCnt="13"/>
      <dgm:spPr/>
    </dgm:pt>
    <dgm:pt modelId="{10B36425-6DE9-460E-ABC4-B7DC52ECE0A4}" type="pres">
      <dgm:prSet presAssocID="{4738A098-F042-4197-AA4B-A5B39B30DDCE}" presName="node" presStyleLbl="node1" presStyleIdx="7" presStyleCnt="13" custScaleX="107200" custScaleY="106420" custRadScaleRad="98790" custRadScaleInc="-2612">
        <dgm:presLayoutVars>
          <dgm:bulletEnabled val="1"/>
        </dgm:presLayoutVars>
      </dgm:prSet>
      <dgm:spPr/>
    </dgm:pt>
    <dgm:pt modelId="{BDF068E5-822A-4742-AA40-41055BBFBC46}" type="pres">
      <dgm:prSet presAssocID="{808BD471-3F7D-493E-9456-C0ECB7FB9669}" presName="Name9" presStyleLbl="parChTrans1D2" presStyleIdx="8" presStyleCnt="13"/>
      <dgm:spPr/>
    </dgm:pt>
    <dgm:pt modelId="{C6C780F7-230E-4910-8279-A05BAC388921}" type="pres">
      <dgm:prSet presAssocID="{808BD471-3F7D-493E-9456-C0ECB7FB9669}" presName="connTx" presStyleLbl="parChTrans1D2" presStyleIdx="8" presStyleCnt="13"/>
      <dgm:spPr/>
    </dgm:pt>
    <dgm:pt modelId="{CCE0F643-801A-4A4E-892C-2DF7E03FEC73}" type="pres">
      <dgm:prSet presAssocID="{D1740379-3998-4413-B107-C328243DF861}" presName="node" presStyleLbl="node1" presStyleIdx="8" presStyleCnt="13" custScaleX="146599" custScaleY="107747">
        <dgm:presLayoutVars>
          <dgm:bulletEnabled val="1"/>
        </dgm:presLayoutVars>
      </dgm:prSet>
      <dgm:spPr/>
    </dgm:pt>
    <dgm:pt modelId="{5F8C21D6-DBC1-4D8F-BF8F-3EC3FB60C3AA}" type="pres">
      <dgm:prSet presAssocID="{76269CA0-9367-41D1-A1BA-9B7786BA6AD7}" presName="Name9" presStyleLbl="parChTrans1D2" presStyleIdx="9" presStyleCnt="13"/>
      <dgm:spPr/>
    </dgm:pt>
    <dgm:pt modelId="{D4085DDA-3937-4238-A5D1-6049BF327A06}" type="pres">
      <dgm:prSet presAssocID="{76269CA0-9367-41D1-A1BA-9B7786BA6AD7}" presName="connTx" presStyleLbl="parChTrans1D2" presStyleIdx="9" presStyleCnt="13"/>
      <dgm:spPr/>
    </dgm:pt>
    <dgm:pt modelId="{1670FE11-5649-41FB-86E4-5C122082F986}" type="pres">
      <dgm:prSet presAssocID="{D2851952-7719-4F6F-AEF5-B4FD7EFD7544}" presName="node" presStyleLbl="node1" presStyleIdx="9" presStyleCnt="13">
        <dgm:presLayoutVars>
          <dgm:bulletEnabled val="1"/>
        </dgm:presLayoutVars>
      </dgm:prSet>
      <dgm:spPr/>
    </dgm:pt>
    <dgm:pt modelId="{4FBCBE5B-FD76-4BB4-A27E-B9DC5BBBCFB9}" type="pres">
      <dgm:prSet presAssocID="{192EC53B-E9E7-4E1F-991D-3D3281912B80}" presName="Name9" presStyleLbl="parChTrans1D2" presStyleIdx="10" presStyleCnt="13"/>
      <dgm:spPr/>
    </dgm:pt>
    <dgm:pt modelId="{58794C2B-3A92-4038-9046-D401393AD819}" type="pres">
      <dgm:prSet presAssocID="{192EC53B-E9E7-4E1F-991D-3D3281912B80}" presName="connTx" presStyleLbl="parChTrans1D2" presStyleIdx="10" presStyleCnt="13"/>
      <dgm:spPr/>
    </dgm:pt>
    <dgm:pt modelId="{D9B377F0-A146-4B68-BA9B-0CC2331BF0C3}" type="pres">
      <dgm:prSet presAssocID="{89B03BEB-4B56-4C50-8D6C-C809B52D1F64}" presName="node" presStyleLbl="node1" presStyleIdx="10" presStyleCnt="13">
        <dgm:presLayoutVars>
          <dgm:bulletEnabled val="1"/>
        </dgm:presLayoutVars>
      </dgm:prSet>
      <dgm:spPr/>
    </dgm:pt>
    <dgm:pt modelId="{1837DC27-A22E-411F-B41B-CBCB2D7B6EA9}" type="pres">
      <dgm:prSet presAssocID="{95329D70-A19C-438E-A32F-D17E7339C0C2}" presName="Name9" presStyleLbl="parChTrans1D2" presStyleIdx="11" presStyleCnt="13"/>
      <dgm:spPr/>
    </dgm:pt>
    <dgm:pt modelId="{BB24D207-72D9-421F-9030-5476B0F6ECEC}" type="pres">
      <dgm:prSet presAssocID="{95329D70-A19C-438E-A32F-D17E7339C0C2}" presName="connTx" presStyleLbl="parChTrans1D2" presStyleIdx="11" presStyleCnt="13"/>
      <dgm:spPr/>
    </dgm:pt>
    <dgm:pt modelId="{978A8096-AFAC-478F-86F0-1327B283940A}" type="pres">
      <dgm:prSet presAssocID="{AA1ADF7A-9325-4898-A7E4-A1E048614FB1}" presName="node" presStyleLbl="node1" presStyleIdx="11" presStyleCnt="13">
        <dgm:presLayoutVars>
          <dgm:bulletEnabled val="1"/>
        </dgm:presLayoutVars>
      </dgm:prSet>
      <dgm:spPr/>
    </dgm:pt>
    <dgm:pt modelId="{49B2C00F-33FC-4B0F-9436-0C5D31048509}" type="pres">
      <dgm:prSet presAssocID="{D07DB650-36A4-46E7-8AB3-E034C60F3A38}" presName="Name9" presStyleLbl="parChTrans1D2" presStyleIdx="12" presStyleCnt="13"/>
      <dgm:spPr/>
    </dgm:pt>
    <dgm:pt modelId="{B475E6B6-8D1E-4978-85FC-76512221D082}" type="pres">
      <dgm:prSet presAssocID="{D07DB650-36A4-46E7-8AB3-E034C60F3A38}" presName="connTx" presStyleLbl="parChTrans1D2" presStyleIdx="12" presStyleCnt="13"/>
      <dgm:spPr/>
    </dgm:pt>
    <dgm:pt modelId="{C15A8A59-0384-48F2-BA27-0BB5928629F4}" type="pres">
      <dgm:prSet presAssocID="{F2EB535D-A528-48CE-99D9-83C57632EFE3}" presName="node" presStyleLbl="node1" presStyleIdx="12" presStyleCnt="13">
        <dgm:presLayoutVars>
          <dgm:bulletEnabled val="1"/>
        </dgm:presLayoutVars>
      </dgm:prSet>
      <dgm:spPr/>
    </dgm:pt>
  </dgm:ptLst>
  <dgm:cxnLst>
    <dgm:cxn modelId="{4FEB3D00-27C2-4F17-92C7-F75F549C1AF4}" type="presOf" srcId="{D07DB650-36A4-46E7-8AB3-E034C60F3A38}" destId="{49B2C00F-33FC-4B0F-9436-0C5D31048509}" srcOrd="0" destOrd="0" presId="urn:microsoft.com/office/officeart/2005/8/layout/radial1"/>
    <dgm:cxn modelId="{495DD509-7529-4BFD-81D8-A42AB7DE795E}" srcId="{16F7FF03-02C8-4ED0-BA3D-E1FEBEE2580C}" destId="{98B37D6B-2B08-41DA-AA84-647F34B20EFB}" srcOrd="6" destOrd="0" parTransId="{106F4003-6B28-4D0F-A125-E58E84781C73}" sibTransId="{4B82205E-C6A8-45B3-8A10-44BDA9757436}"/>
    <dgm:cxn modelId="{E230C30B-AD1B-44DF-AF39-23FFF34BD5C1}" type="presOf" srcId="{95329D70-A19C-438E-A32F-D17E7339C0C2}" destId="{BB24D207-72D9-421F-9030-5476B0F6ECEC}" srcOrd="1" destOrd="0" presId="urn:microsoft.com/office/officeart/2005/8/layout/radial1"/>
    <dgm:cxn modelId="{FE8F800C-0FF3-456A-9B64-A0C89DA6CE61}" type="presOf" srcId="{F2EB535D-A528-48CE-99D9-83C57632EFE3}" destId="{C15A8A59-0384-48F2-BA27-0BB5928629F4}" srcOrd="0" destOrd="0" presId="urn:microsoft.com/office/officeart/2005/8/layout/radial1"/>
    <dgm:cxn modelId="{971C2B0F-84F3-4542-8688-0B4CC07DBAB7}" type="presOf" srcId="{9A8F4B2C-CB55-41B7-A3D0-D1DA70CC807B}" destId="{0732DA7D-84A0-4E46-A54F-E3C8D4391C3C}" srcOrd="0" destOrd="0" presId="urn:microsoft.com/office/officeart/2005/8/layout/radial1"/>
    <dgm:cxn modelId="{6009FB12-55DF-4B9C-BC3D-7BA283317180}" type="presOf" srcId="{808BD471-3F7D-493E-9456-C0ECB7FB9669}" destId="{C6C780F7-230E-4910-8279-A05BAC388921}" srcOrd="1" destOrd="0" presId="urn:microsoft.com/office/officeart/2005/8/layout/radial1"/>
    <dgm:cxn modelId="{4F3A171F-CCDE-47F3-A0CA-49D2DB61B95C}" type="presOf" srcId="{281CEB18-68B7-4F88-B9B9-5ECA2E96299F}" destId="{60F23781-0395-48FE-ABA3-65318DD4D2D9}" srcOrd="1" destOrd="0" presId="urn:microsoft.com/office/officeart/2005/8/layout/radial1"/>
    <dgm:cxn modelId="{57DFE428-8EED-4632-BBBE-6541C1548FD6}" type="presOf" srcId="{AA1ADF7A-9325-4898-A7E4-A1E048614FB1}" destId="{978A8096-AFAC-478F-86F0-1327B283940A}" srcOrd="0" destOrd="0" presId="urn:microsoft.com/office/officeart/2005/8/layout/radial1"/>
    <dgm:cxn modelId="{3EB2162A-E0F1-44B8-A6D7-43B8D4807BFB}" type="presOf" srcId="{46C959F7-2D5F-4691-BC91-6BEB9F2FB94C}" destId="{C65606F7-2C5F-4F47-9243-44E2D910B865}" srcOrd="1" destOrd="0" presId="urn:microsoft.com/office/officeart/2005/8/layout/radial1"/>
    <dgm:cxn modelId="{B3E2342F-2591-49CC-A65B-763F225AE049}" type="presOf" srcId="{A8BD319B-23F0-4C1E-A182-8F7EB5A27DD7}" destId="{73FBA442-8EF0-4DDD-910E-9838C3A152CF}" srcOrd="1" destOrd="0" presId="urn:microsoft.com/office/officeart/2005/8/layout/radial1"/>
    <dgm:cxn modelId="{1C5E5030-5D13-4D3D-A079-6A4037FA7433}" type="presOf" srcId="{89F1914E-1876-474D-9B54-FA956273B4C9}" destId="{7942D551-7376-429A-A085-AB7B3F478622}" srcOrd="0" destOrd="0" presId="urn:microsoft.com/office/officeart/2005/8/layout/radial1"/>
    <dgm:cxn modelId="{8F3A9930-712E-4061-BAAD-74A873305CFB}" type="presOf" srcId="{92771AA8-F69A-49EA-9134-BE72D0C9776E}" destId="{1443068E-8F07-4143-A544-CFF71F4FFFBF}" srcOrd="1" destOrd="0" presId="urn:microsoft.com/office/officeart/2005/8/layout/radial1"/>
    <dgm:cxn modelId="{D75A6432-0542-40F4-8829-E62E5550F29F}" type="presOf" srcId="{4738A098-F042-4197-AA4B-A5B39B30DDCE}" destId="{10B36425-6DE9-460E-ABC4-B7DC52ECE0A4}" srcOrd="0" destOrd="0" presId="urn:microsoft.com/office/officeart/2005/8/layout/radial1"/>
    <dgm:cxn modelId="{A81E643B-17A8-41C2-991F-B0851F0728B3}" type="presOf" srcId="{B8B881FE-C2B9-4C1D-951A-DFAACA2ED6FC}" destId="{9E7374FC-565A-49BA-A56C-BA44CC5C6821}" srcOrd="0" destOrd="0" presId="urn:microsoft.com/office/officeart/2005/8/layout/radial1"/>
    <dgm:cxn modelId="{45A8D740-4F7F-4565-B51B-8E22080D04A4}" type="presOf" srcId="{D1740379-3998-4413-B107-C328243DF861}" destId="{CCE0F643-801A-4A4E-892C-2DF7E03FEC73}" srcOrd="0" destOrd="0" presId="urn:microsoft.com/office/officeart/2005/8/layout/radial1"/>
    <dgm:cxn modelId="{1B9D325D-395C-4A5E-A64E-22D89871BB2B}" type="presOf" srcId="{95329D70-A19C-438E-A32F-D17E7339C0C2}" destId="{1837DC27-A22E-411F-B41B-CBCB2D7B6EA9}" srcOrd="0" destOrd="0" presId="urn:microsoft.com/office/officeart/2005/8/layout/radial1"/>
    <dgm:cxn modelId="{D21CFA5F-46A2-4774-9B97-BF9565EF3209}" srcId="{16F7FF03-02C8-4ED0-BA3D-E1FEBEE2580C}" destId="{7E0417DD-6E15-4CB3-972C-74F89D903891}" srcOrd="1" destOrd="0" parTransId="{E75A189C-C805-496A-9001-626F54A0D6E5}" sibTransId="{683C438E-B01D-41CD-ADE7-C7DD97EC65E7}"/>
    <dgm:cxn modelId="{AFA21C63-9207-48FF-9987-EF10176BE78C}" srcId="{16F7FF03-02C8-4ED0-BA3D-E1FEBEE2580C}" destId="{D1740379-3998-4413-B107-C328243DF861}" srcOrd="8" destOrd="0" parTransId="{808BD471-3F7D-493E-9456-C0ECB7FB9669}" sibTransId="{DB4F0613-37FA-4896-96E1-AC255B0FDC28}"/>
    <dgm:cxn modelId="{9A124443-8EB8-4EBA-984C-F3C69382619A}" type="presOf" srcId="{808BD471-3F7D-493E-9456-C0ECB7FB9669}" destId="{BDF068E5-822A-4742-AA40-41055BBFBC46}" srcOrd="0" destOrd="0" presId="urn:microsoft.com/office/officeart/2005/8/layout/radial1"/>
    <dgm:cxn modelId="{3D7D7346-13C2-4266-8FD1-8C53C2B1D067}" srcId="{16F7FF03-02C8-4ED0-BA3D-E1FEBEE2580C}" destId="{89F1914E-1876-474D-9B54-FA956273B4C9}" srcOrd="4" destOrd="0" parTransId="{92771AA8-F69A-49EA-9134-BE72D0C9776E}" sibTransId="{3FD970AD-C639-455E-A2A2-D0ED2CEAC164}"/>
    <dgm:cxn modelId="{51C54548-B37E-4014-B18A-11022E516183}" type="presOf" srcId="{192EC53B-E9E7-4E1F-991D-3D3281912B80}" destId="{58794C2B-3A92-4038-9046-D401393AD819}" srcOrd="1" destOrd="0" presId="urn:microsoft.com/office/officeart/2005/8/layout/radial1"/>
    <dgm:cxn modelId="{2969106B-DFF0-4811-8D6F-CE2A7DEADD1C}" type="presOf" srcId="{E75A189C-C805-496A-9001-626F54A0D6E5}" destId="{58FE30D9-7E37-4CA0-A426-6BBEB9DADE9D}" srcOrd="0" destOrd="0" presId="urn:microsoft.com/office/officeart/2005/8/layout/radial1"/>
    <dgm:cxn modelId="{7A10B26B-D35B-472A-9114-4989D2972F94}" type="presOf" srcId="{D07DB650-36A4-46E7-8AB3-E034C60F3A38}" destId="{B475E6B6-8D1E-4978-85FC-76512221D082}" srcOrd="1" destOrd="0" presId="urn:microsoft.com/office/officeart/2005/8/layout/radial1"/>
    <dgm:cxn modelId="{67798170-CAE8-4AF2-974D-81B34D5E0BBC}" srcId="{16F7FF03-02C8-4ED0-BA3D-E1FEBEE2580C}" destId="{0268E8A6-4F2A-4957-BD15-43C7F903CE60}" srcOrd="2" destOrd="0" parTransId="{DA430C06-8FF3-4B39-A0B1-A8AE12970892}" sibTransId="{189A5911-3F91-41DF-803D-A106925F2B56}"/>
    <dgm:cxn modelId="{04C1D672-465F-4413-829F-A695F175147E}" srcId="{16F7FF03-02C8-4ED0-BA3D-E1FEBEE2580C}" destId="{DEA39540-9907-44B4-AA62-CDC2A32E103F}" srcOrd="5" destOrd="0" parTransId="{46C959F7-2D5F-4691-BC91-6BEB9F2FB94C}" sibTransId="{40C0010F-DDC2-4E75-AB83-C21B01E7196D}"/>
    <dgm:cxn modelId="{7669F954-EC8E-4251-A7CD-EC2EF62DD6F1}" type="presOf" srcId="{106F4003-6B28-4D0F-A125-E58E84781C73}" destId="{108B5A00-60FE-4A64-8886-F68EDC90E4EE}" srcOrd="0" destOrd="0" presId="urn:microsoft.com/office/officeart/2005/8/layout/radial1"/>
    <dgm:cxn modelId="{49121479-0E92-4129-B7E0-54F0D1B78786}" type="presOf" srcId="{0268E8A6-4F2A-4957-BD15-43C7F903CE60}" destId="{CC54C2CF-E050-49B2-8E76-3959C8863CD4}" srcOrd="0" destOrd="0" presId="urn:microsoft.com/office/officeart/2005/8/layout/radial1"/>
    <dgm:cxn modelId="{AF8FC27A-2AFF-4DA7-8CC1-DBBAD72D0BAB}" srcId="{16F7FF03-02C8-4ED0-BA3D-E1FEBEE2580C}" destId="{F2EB535D-A528-48CE-99D9-83C57632EFE3}" srcOrd="12" destOrd="0" parTransId="{D07DB650-36A4-46E7-8AB3-E034C60F3A38}" sibTransId="{4C648E75-2C7A-427C-86B6-DDF9C2A47653}"/>
    <dgm:cxn modelId="{69E0437D-6884-4436-A809-5C55EDA33285}" srcId="{16F7FF03-02C8-4ED0-BA3D-E1FEBEE2580C}" destId="{4738A098-F042-4197-AA4B-A5B39B30DDCE}" srcOrd="7" destOrd="0" parTransId="{9A8F4B2C-CB55-41B7-A3D0-D1DA70CC807B}" sibTransId="{1B57A5EC-1CE4-42FC-A4BA-7F3FEE8DFC5D}"/>
    <dgm:cxn modelId="{BFB6167E-2A91-46F0-93F3-C36D2F1EEB44}" srcId="{16F7FF03-02C8-4ED0-BA3D-E1FEBEE2580C}" destId="{D2851952-7719-4F6F-AEF5-B4FD7EFD7544}" srcOrd="9" destOrd="0" parTransId="{76269CA0-9367-41D1-A1BA-9B7786BA6AD7}" sibTransId="{055C8F1F-DB71-41A6-97DB-2D66714A1F7E}"/>
    <dgm:cxn modelId="{E294337F-E73F-4528-AF99-0B8093E635BD}" srcId="{16F7FF03-02C8-4ED0-BA3D-E1FEBEE2580C}" destId="{AA1ADF7A-9325-4898-A7E4-A1E048614FB1}" srcOrd="11" destOrd="0" parTransId="{95329D70-A19C-438E-A32F-D17E7339C0C2}" sibTransId="{4FD8C695-619D-4EE5-BC31-8D604E61D6CE}"/>
    <dgm:cxn modelId="{6ECD7A84-847D-43BB-A2B3-252D86C8F7E1}" type="presOf" srcId="{A8BD319B-23F0-4C1E-A182-8F7EB5A27DD7}" destId="{B7DEB689-3C1A-44B6-BF58-F7A02566F73A}" srcOrd="0" destOrd="0" presId="urn:microsoft.com/office/officeart/2005/8/layout/radial1"/>
    <dgm:cxn modelId="{9234178A-B2E8-4ECE-8506-D9EE1793CD4B}" type="presOf" srcId="{16F7FF03-02C8-4ED0-BA3D-E1FEBEE2580C}" destId="{B1830706-78EC-44B0-95CB-AF9D8E4CD1B8}" srcOrd="0" destOrd="0" presId="urn:microsoft.com/office/officeart/2005/8/layout/radial1"/>
    <dgm:cxn modelId="{D1EDA88F-0C68-41B6-BEAE-A8BB04EEF3D3}" type="presOf" srcId="{76269CA0-9367-41D1-A1BA-9B7786BA6AD7}" destId="{5F8C21D6-DBC1-4D8F-BF8F-3EC3FB60C3AA}" srcOrd="0" destOrd="0" presId="urn:microsoft.com/office/officeart/2005/8/layout/radial1"/>
    <dgm:cxn modelId="{63DF6090-EB71-472B-9E1B-BD98950205AB}" type="presOf" srcId="{DA430C06-8FF3-4B39-A0B1-A8AE12970892}" destId="{28E39977-399D-4892-9690-470236EDC1E3}" srcOrd="0" destOrd="0" presId="urn:microsoft.com/office/officeart/2005/8/layout/radial1"/>
    <dgm:cxn modelId="{E9126698-D9FE-4D74-9CF5-E21173A9DBD7}" srcId="{B8B881FE-C2B9-4C1D-951A-DFAACA2ED6FC}" destId="{16F7FF03-02C8-4ED0-BA3D-E1FEBEE2580C}" srcOrd="0" destOrd="0" parTransId="{9F7A2433-4453-44C1-BDBB-F23B8EF264CE}" sibTransId="{7E133E5A-337F-4375-8651-9A5E49F88A96}"/>
    <dgm:cxn modelId="{FBA8E59B-92E3-4A73-9EFD-2DDCFED31409}" type="presOf" srcId="{89B03BEB-4B56-4C50-8D6C-C809B52D1F64}" destId="{D9B377F0-A146-4B68-BA9B-0CC2331BF0C3}" srcOrd="0" destOrd="0" presId="urn:microsoft.com/office/officeart/2005/8/layout/radial1"/>
    <dgm:cxn modelId="{A2DF699D-13FE-4285-923E-0B998EFD6752}" type="presOf" srcId="{281CEB18-68B7-4F88-B9B9-5ECA2E96299F}" destId="{641269B0-E98A-443C-BD4E-39F3F57127AA}" srcOrd="0" destOrd="0" presId="urn:microsoft.com/office/officeart/2005/8/layout/radial1"/>
    <dgm:cxn modelId="{F0433AA1-2756-4825-A3EA-71FE15B8AC77}" type="presOf" srcId="{5140F8E2-063C-4B03-B346-F1B467E078DB}" destId="{3D415722-6051-47C8-9E7C-CDCA51907D2C}" srcOrd="0" destOrd="0" presId="urn:microsoft.com/office/officeart/2005/8/layout/radial1"/>
    <dgm:cxn modelId="{ED2A75A1-BDE7-42BE-8684-CAD200E0784B}" srcId="{16F7FF03-02C8-4ED0-BA3D-E1FEBEE2580C}" destId="{B493444E-F1CF-46AC-80CE-D7AD2AC9FCA8}" srcOrd="3" destOrd="0" parTransId="{A8BD319B-23F0-4C1E-A182-8F7EB5A27DD7}" sibTransId="{7666F782-BDEC-4F17-891D-AB62E9D3BF9C}"/>
    <dgm:cxn modelId="{D388E3B5-3E1C-4DA3-A322-37E10576C2F9}" type="presOf" srcId="{98B37D6B-2B08-41DA-AA84-647F34B20EFB}" destId="{9E0BC32B-BFF8-4771-B9C9-791E217B6605}" srcOrd="0" destOrd="0" presId="urn:microsoft.com/office/officeart/2005/8/layout/radial1"/>
    <dgm:cxn modelId="{92FE1CBF-CE0F-44AD-9D08-A86F884E2A29}" type="presOf" srcId="{9A8F4B2C-CB55-41B7-A3D0-D1DA70CC807B}" destId="{0AF97CEF-D958-4BBE-A010-DF66A669E2A3}" srcOrd="1" destOrd="0" presId="urn:microsoft.com/office/officeart/2005/8/layout/radial1"/>
    <dgm:cxn modelId="{6B6848C1-2291-4E66-8FB0-6F7934B856EC}" type="presOf" srcId="{D2851952-7719-4F6F-AEF5-B4FD7EFD7544}" destId="{1670FE11-5649-41FB-86E4-5C122082F986}" srcOrd="0" destOrd="0" presId="urn:microsoft.com/office/officeart/2005/8/layout/radial1"/>
    <dgm:cxn modelId="{3E25BFC4-2ECC-4A43-80E2-D139D2C1F365}" type="presOf" srcId="{DA430C06-8FF3-4B39-A0B1-A8AE12970892}" destId="{90D0A824-FC3B-4649-8ED1-59138AD9C78F}" srcOrd="1" destOrd="0" presId="urn:microsoft.com/office/officeart/2005/8/layout/radial1"/>
    <dgm:cxn modelId="{C08874C6-5CAB-414C-8059-9069D25597B1}" type="presOf" srcId="{46C959F7-2D5F-4691-BC91-6BEB9F2FB94C}" destId="{7EF83677-5A47-4B90-A38C-A74A67DA5585}" srcOrd="0" destOrd="0" presId="urn:microsoft.com/office/officeart/2005/8/layout/radial1"/>
    <dgm:cxn modelId="{95FAD7CD-AAB3-473B-8174-387E335D6B0B}" type="presOf" srcId="{DEA39540-9907-44B4-AA62-CDC2A32E103F}" destId="{E1A11990-FF65-4456-837F-29C713440BCD}" srcOrd="0" destOrd="0" presId="urn:microsoft.com/office/officeart/2005/8/layout/radial1"/>
    <dgm:cxn modelId="{1D59B3CE-FD29-4676-81F4-FF611535A54C}" type="presOf" srcId="{B493444E-F1CF-46AC-80CE-D7AD2AC9FCA8}" destId="{71EE2371-F4B2-4C77-B0D8-1F31DB7959CE}" srcOrd="0" destOrd="0" presId="urn:microsoft.com/office/officeart/2005/8/layout/radial1"/>
    <dgm:cxn modelId="{DA9875D4-6A19-46A3-B560-DB5BFEB8DE1F}" type="presOf" srcId="{106F4003-6B28-4D0F-A125-E58E84781C73}" destId="{3713AE4A-91DA-43D0-8920-AAB9D4476A55}" srcOrd="1" destOrd="0" presId="urn:microsoft.com/office/officeart/2005/8/layout/radial1"/>
    <dgm:cxn modelId="{61478FD9-1878-422C-8FE1-728364B0178B}" type="presOf" srcId="{E75A189C-C805-496A-9001-626F54A0D6E5}" destId="{AF39C016-3315-458C-849C-3CE3B29CE273}" srcOrd="1" destOrd="0" presId="urn:microsoft.com/office/officeart/2005/8/layout/radial1"/>
    <dgm:cxn modelId="{D926DDDC-3A76-4D8D-97C0-E67008D3BB1A}" type="presOf" srcId="{192EC53B-E9E7-4E1F-991D-3D3281912B80}" destId="{4FBCBE5B-FD76-4BB4-A27E-B9DC5BBBCFB9}" srcOrd="0" destOrd="0" presId="urn:microsoft.com/office/officeart/2005/8/layout/radial1"/>
    <dgm:cxn modelId="{154488E9-15F2-4847-B626-82BC943DA0E9}" type="presOf" srcId="{7E0417DD-6E15-4CB3-972C-74F89D903891}" destId="{69544150-6E84-476E-9508-00EC1FC01C04}" srcOrd="0" destOrd="0" presId="urn:microsoft.com/office/officeart/2005/8/layout/radial1"/>
    <dgm:cxn modelId="{90CFA4F3-65B5-4F24-9273-8748F52F6EC1}" type="presOf" srcId="{76269CA0-9367-41D1-A1BA-9B7786BA6AD7}" destId="{D4085DDA-3937-4238-A5D1-6049BF327A06}" srcOrd="1" destOrd="0" presId="urn:microsoft.com/office/officeart/2005/8/layout/radial1"/>
    <dgm:cxn modelId="{E838BBF7-F5BD-4821-A735-5AF7C21A2FC6}" srcId="{16F7FF03-02C8-4ED0-BA3D-E1FEBEE2580C}" destId="{5140F8E2-063C-4B03-B346-F1B467E078DB}" srcOrd="0" destOrd="0" parTransId="{281CEB18-68B7-4F88-B9B9-5ECA2E96299F}" sibTransId="{B7FCD12E-1B37-4FD9-B8B7-A0680C8B4BD9}"/>
    <dgm:cxn modelId="{92AC59FA-ADFD-40C4-BDEA-A64C17F48B35}" srcId="{16F7FF03-02C8-4ED0-BA3D-E1FEBEE2580C}" destId="{89B03BEB-4B56-4C50-8D6C-C809B52D1F64}" srcOrd="10" destOrd="0" parTransId="{192EC53B-E9E7-4E1F-991D-3D3281912B80}" sibTransId="{52D6575A-5481-44D9-834F-35B5851E0BE3}"/>
    <dgm:cxn modelId="{285687FA-BEF2-44B7-9AFA-48D8DC466B97}" type="presOf" srcId="{92771AA8-F69A-49EA-9134-BE72D0C9776E}" destId="{A2C29C48-F916-47FA-B429-1A26145274E3}" srcOrd="0" destOrd="0" presId="urn:microsoft.com/office/officeart/2005/8/layout/radial1"/>
    <dgm:cxn modelId="{34929FF5-D6F6-43D1-8DA5-E350A9ACA79A}" type="presParOf" srcId="{9E7374FC-565A-49BA-A56C-BA44CC5C6821}" destId="{B1830706-78EC-44B0-95CB-AF9D8E4CD1B8}" srcOrd="0" destOrd="0" presId="urn:microsoft.com/office/officeart/2005/8/layout/radial1"/>
    <dgm:cxn modelId="{9E94190A-1A31-4943-8EFF-FF26ADD829EC}" type="presParOf" srcId="{9E7374FC-565A-49BA-A56C-BA44CC5C6821}" destId="{641269B0-E98A-443C-BD4E-39F3F57127AA}" srcOrd="1" destOrd="0" presId="urn:microsoft.com/office/officeart/2005/8/layout/radial1"/>
    <dgm:cxn modelId="{7F22ECA4-87A6-4244-9318-65FC1DB56657}" type="presParOf" srcId="{641269B0-E98A-443C-BD4E-39F3F57127AA}" destId="{60F23781-0395-48FE-ABA3-65318DD4D2D9}" srcOrd="0" destOrd="0" presId="urn:microsoft.com/office/officeart/2005/8/layout/radial1"/>
    <dgm:cxn modelId="{CDC58930-FE3B-49DD-8B57-608377655D36}" type="presParOf" srcId="{9E7374FC-565A-49BA-A56C-BA44CC5C6821}" destId="{3D415722-6051-47C8-9E7C-CDCA51907D2C}" srcOrd="2" destOrd="0" presId="urn:microsoft.com/office/officeart/2005/8/layout/radial1"/>
    <dgm:cxn modelId="{6B9BB514-5A06-4C08-9141-DAB74C397473}" type="presParOf" srcId="{9E7374FC-565A-49BA-A56C-BA44CC5C6821}" destId="{58FE30D9-7E37-4CA0-A426-6BBEB9DADE9D}" srcOrd="3" destOrd="0" presId="urn:microsoft.com/office/officeart/2005/8/layout/radial1"/>
    <dgm:cxn modelId="{C42EA601-DFB9-4082-A5EF-E5614A12C4C0}" type="presParOf" srcId="{58FE30D9-7E37-4CA0-A426-6BBEB9DADE9D}" destId="{AF39C016-3315-458C-849C-3CE3B29CE273}" srcOrd="0" destOrd="0" presId="urn:microsoft.com/office/officeart/2005/8/layout/radial1"/>
    <dgm:cxn modelId="{81B4CF42-76F8-4B79-BDAF-4AD39393FA65}" type="presParOf" srcId="{9E7374FC-565A-49BA-A56C-BA44CC5C6821}" destId="{69544150-6E84-476E-9508-00EC1FC01C04}" srcOrd="4" destOrd="0" presId="urn:microsoft.com/office/officeart/2005/8/layout/radial1"/>
    <dgm:cxn modelId="{67887134-99A2-4446-9358-B68622C00032}" type="presParOf" srcId="{9E7374FC-565A-49BA-A56C-BA44CC5C6821}" destId="{28E39977-399D-4892-9690-470236EDC1E3}" srcOrd="5" destOrd="0" presId="urn:microsoft.com/office/officeart/2005/8/layout/radial1"/>
    <dgm:cxn modelId="{65E4B6C7-C4B8-41BF-A4BA-A74BFB42408A}" type="presParOf" srcId="{28E39977-399D-4892-9690-470236EDC1E3}" destId="{90D0A824-FC3B-4649-8ED1-59138AD9C78F}" srcOrd="0" destOrd="0" presId="urn:microsoft.com/office/officeart/2005/8/layout/radial1"/>
    <dgm:cxn modelId="{D678EF49-F41C-460D-8DC1-DAEA2A7B80EA}" type="presParOf" srcId="{9E7374FC-565A-49BA-A56C-BA44CC5C6821}" destId="{CC54C2CF-E050-49B2-8E76-3959C8863CD4}" srcOrd="6" destOrd="0" presId="urn:microsoft.com/office/officeart/2005/8/layout/radial1"/>
    <dgm:cxn modelId="{5ADC8D39-542F-4CBC-9475-35A17EAC6655}" type="presParOf" srcId="{9E7374FC-565A-49BA-A56C-BA44CC5C6821}" destId="{B7DEB689-3C1A-44B6-BF58-F7A02566F73A}" srcOrd="7" destOrd="0" presId="urn:microsoft.com/office/officeart/2005/8/layout/radial1"/>
    <dgm:cxn modelId="{C77A260F-2A69-4604-994E-9B29B6C05F74}" type="presParOf" srcId="{B7DEB689-3C1A-44B6-BF58-F7A02566F73A}" destId="{73FBA442-8EF0-4DDD-910E-9838C3A152CF}" srcOrd="0" destOrd="0" presId="urn:microsoft.com/office/officeart/2005/8/layout/radial1"/>
    <dgm:cxn modelId="{CB815339-61C6-4988-BB3E-93BB29A7DB39}" type="presParOf" srcId="{9E7374FC-565A-49BA-A56C-BA44CC5C6821}" destId="{71EE2371-F4B2-4C77-B0D8-1F31DB7959CE}" srcOrd="8" destOrd="0" presId="urn:microsoft.com/office/officeart/2005/8/layout/radial1"/>
    <dgm:cxn modelId="{5592DD1C-939D-4777-BAB9-7920B2549377}" type="presParOf" srcId="{9E7374FC-565A-49BA-A56C-BA44CC5C6821}" destId="{A2C29C48-F916-47FA-B429-1A26145274E3}" srcOrd="9" destOrd="0" presId="urn:microsoft.com/office/officeart/2005/8/layout/radial1"/>
    <dgm:cxn modelId="{327E29E1-CE5D-4A75-A03F-104C32B9D4F0}" type="presParOf" srcId="{A2C29C48-F916-47FA-B429-1A26145274E3}" destId="{1443068E-8F07-4143-A544-CFF71F4FFFBF}" srcOrd="0" destOrd="0" presId="urn:microsoft.com/office/officeart/2005/8/layout/radial1"/>
    <dgm:cxn modelId="{CF3A05C2-3016-469C-A6C5-1B959AF5C74C}" type="presParOf" srcId="{9E7374FC-565A-49BA-A56C-BA44CC5C6821}" destId="{7942D551-7376-429A-A085-AB7B3F478622}" srcOrd="10" destOrd="0" presId="urn:microsoft.com/office/officeart/2005/8/layout/radial1"/>
    <dgm:cxn modelId="{F50BB846-80AB-4CE7-AE6E-1D548DA84F0F}" type="presParOf" srcId="{9E7374FC-565A-49BA-A56C-BA44CC5C6821}" destId="{7EF83677-5A47-4B90-A38C-A74A67DA5585}" srcOrd="11" destOrd="0" presId="urn:microsoft.com/office/officeart/2005/8/layout/radial1"/>
    <dgm:cxn modelId="{B4E8D2ED-C80E-49DA-9D3D-A29D383D468C}" type="presParOf" srcId="{7EF83677-5A47-4B90-A38C-A74A67DA5585}" destId="{C65606F7-2C5F-4F47-9243-44E2D910B865}" srcOrd="0" destOrd="0" presId="urn:microsoft.com/office/officeart/2005/8/layout/radial1"/>
    <dgm:cxn modelId="{594408F4-D9EF-4D91-88B7-77FC2D5309B9}" type="presParOf" srcId="{9E7374FC-565A-49BA-A56C-BA44CC5C6821}" destId="{E1A11990-FF65-4456-837F-29C713440BCD}" srcOrd="12" destOrd="0" presId="urn:microsoft.com/office/officeart/2005/8/layout/radial1"/>
    <dgm:cxn modelId="{8F906DAB-E0F2-4A74-897D-A7B3E6A25E19}" type="presParOf" srcId="{9E7374FC-565A-49BA-A56C-BA44CC5C6821}" destId="{108B5A00-60FE-4A64-8886-F68EDC90E4EE}" srcOrd="13" destOrd="0" presId="urn:microsoft.com/office/officeart/2005/8/layout/radial1"/>
    <dgm:cxn modelId="{08A8521F-E217-4EB8-A085-9553AE54BF66}" type="presParOf" srcId="{108B5A00-60FE-4A64-8886-F68EDC90E4EE}" destId="{3713AE4A-91DA-43D0-8920-AAB9D4476A55}" srcOrd="0" destOrd="0" presId="urn:microsoft.com/office/officeart/2005/8/layout/radial1"/>
    <dgm:cxn modelId="{37AD08D9-60E4-4B8B-8546-E1247581CE15}" type="presParOf" srcId="{9E7374FC-565A-49BA-A56C-BA44CC5C6821}" destId="{9E0BC32B-BFF8-4771-B9C9-791E217B6605}" srcOrd="14" destOrd="0" presId="urn:microsoft.com/office/officeart/2005/8/layout/radial1"/>
    <dgm:cxn modelId="{311BE352-E1FD-4DCF-A776-A3096156B85D}" type="presParOf" srcId="{9E7374FC-565A-49BA-A56C-BA44CC5C6821}" destId="{0732DA7D-84A0-4E46-A54F-E3C8D4391C3C}" srcOrd="15" destOrd="0" presId="urn:microsoft.com/office/officeart/2005/8/layout/radial1"/>
    <dgm:cxn modelId="{CD9AFF2B-C9D1-4BEC-8DBA-E99AFE1E33C8}" type="presParOf" srcId="{0732DA7D-84A0-4E46-A54F-E3C8D4391C3C}" destId="{0AF97CEF-D958-4BBE-A010-DF66A669E2A3}" srcOrd="0" destOrd="0" presId="urn:microsoft.com/office/officeart/2005/8/layout/radial1"/>
    <dgm:cxn modelId="{CC658A4D-FDC7-41BE-BFAB-730E9600BC24}" type="presParOf" srcId="{9E7374FC-565A-49BA-A56C-BA44CC5C6821}" destId="{10B36425-6DE9-460E-ABC4-B7DC52ECE0A4}" srcOrd="16" destOrd="0" presId="urn:microsoft.com/office/officeart/2005/8/layout/radial1"/>
    <dgm:cxn modelId="{F8D1CD4D-55B0-486E-8B2C-569AD5F5F1A1}" type="presParOf" srcId="{9E7374FC-565A-49BA-A56C-BA44CC5C6821}" destId="{BDF068E5-822A-4742-AA40-41055BBFBC46}" srcOrd="17" destOrd="0" presId="urn:microsoft.com/office/officeart/2005/8/layout/radial1"/>
    <dgm:cxn modelId="{D488F5FC-BBA0-430F-800C-BD604167819A}" type="presParOf" srcId="{BDF068E5-822A-4742-AA40-41055BBFBC46}" destId="{C6C780F7-230E-4910-8279-A05BAC388921}" srcOrd="0" destOrd="0" presId="urn:microsoft.com/office/officeart/2005/8/layout/radial1"/>
    <dgm:cxn modelId="{40BB28B2-6092-46E9-A3E1-201720D7E3A7}" type="presParOf" srcId="{9E7374FC-565A-49BA-A56C-BA44CC5C6821}" destId="{CCE0F643-801A-4A4E-892C-2DF7E03FEC73}" srcOrd="18" destOrd="0" presId="urn:microsoft.com/office/officeart/2005/8/layout/radial1"/>
    <dgm:cxn modelId="{8E866675-AC31-4CD7-9BED-BFCE300B7151}" type="presParOf" srcId="{9E7374FC-565A-49BA-A56C-BA44CC5C6821}" destId="{5F8C21D6-DBC1-4D8F-BF8F-3EC3FB60C3AA}" srcOrd="19" destOrd="0" presId="urn:microsoft.com/office/officeart/2005/8/layout/radial1"/>
    <dgm:cxn modelId="{4B2294FB-2E14-42C9-A4B2-0249AC3394F7}" type="presParOf" srcId="{5F8C21D6-DBC1-4D8F-BF8F-3EC3FB60C3AA}" destId="{D4085DDA-3937-4238-A5D1-6049BF327A06}" srcOrd="0" destOrd="0" presId="urn:microsoft.com/office/officeart/2005/8/layout/radial1"/>
    <dgm:cxn modelId="{B0869BC1-73DE-4E36-9CAA-6DE1C5BE989D}" type="presParOf" srcId="{9E7374FC-565A-49BA-A56C-BA44CC5C6821}" destId="{1670FE11-5649-41FB-86E4-5C122082F986}" srcOrd="20" destOrd="0" presId="urn:microsoft.com/office/officeart/2005/8/layout/radial1"/>
    <dgm:cxn modelId="{39BFC28A-9811-40F8-A09C-7604C2B63343}" type="presParOf" srcId="{9E7374FC-565A-49BA-A56C-BA44CC5C6821}" destId="{4FBCBE5B-FD76-4BB4-A27E-B9DC5BBBCFB9}" srcOrd="21" destOrd="0" presId="urn:microsoft.com/office/officeart/2005/8/layout/radial1"/>
    <dgm:cxn modelId="{F12C4B13-1962-430B-9B03-F8236404FCFF}" type="presParOf" srcId="{4FBCBE5B-FD76-4BB4-A27E-B9DC5BBBCFB9}" destId="{58794C2B-3A92-4038-9046-D401393AD819}" srcOrd="0" destOrd="0" presId="urn:microsoft.com/office/officeart/2005/8/layout/radial1"/>
    <dgm:cxn modelId="{93959B42-F03F-4BD6-985B-9A6B385BDEB0}" type="presParOf" srcId="{9E7374FC-565A-49BA-A56C-BA44CC5C6821}" destId="{D9B377F0-A146-4B68-BA9B-0CC2331BF0C3}" srcOrd="22" destOrd="0" presId="urn:microsoft.com/office/officeart/2005/8/layout/radial1"/>
    <dgm:cxn modelId="{07C8816B-44EB-444A-90CA-73B793F98582}" type="presParOf" srcId="{9E7374FC-565A-49BA-A56C-BA44CC5C6821}" destId="{1837DC27-A22E-411F-B41B-CBCB2D7B6EA9}" srcOrd="23" destOrd="0" presId="urn:microsoft.com/office/officeart/2005/8/layout/radial1"/>
    <dgm:cxn modelId="{01895100-4B50-45E9-8D2F-F050EB7760F3}" type="presParOf" srcId="{1837DC27-A22E-411F-B41B-CBCB2D7B6EA9}" destId="{BB24D207-72D9-421F-9030-5476B0F6ECEC}" srcOrd="0" destOrd="0" presId="urn:microsoft.com/office/officeart/2005/8/layout/radial1"/>
    <dgm:cxn modelId="{BDA33506-8564-4B28-A7E6-C2F274407702}" type="presParOf" srcId="{9E7374FC-565A-49BA-A56C-BA44CC5C6821}" destId="{978A8096-AFAC-478F-86F0-1327B283940A}" srcOrd="24" destOrd="0" presId="urn:microsoft.com/office/officeart/2005/8/layout/radial1"/>
    <dgm:cxn modelId="{41A4CF96-8590-432E-9405-0ECA5C16367C}" type="presParOf" srcId="{9E7374FC-565A-49BA-A56C-BA44CC5C6821}" destId="{49B2C00F-33FC-4B0F-9436-0C5D31048509}" srcOrd="25" destOrd="0" presId="urn:microsoft.com/office/officeart/2005/8/layout/radial1"/>
    <dgm:cxn modelId="{CAA35BBC-AB46-4A8B-A936-7AFBD7849E53}" type="presParOf" srcId="{49B2C00F-33FC-4B0F-9436-0C5D31048509}" destId="{B475E6B6-8D1E-4978-85FC-76512221D082}" srcOrd="0" destOrd="0" presId="urn:microsoft.com/office/officeart/2005/8/layout/radial1"/>
    <dgm:cxn modelId="{F9A21FA6-7DFB-4CBB-894C-A77E9CF1F823}" type="presParOf" srcId="{9E7374FC-565A-49BA-A56C-BA44CC5C6821}" destId="{C15A8A59-0384-48F2-BA27-0BB5928629F4}" srcOrd="26" destOrd="0" presId="urn:microsoft.com/office/officeart/2005/8/layout/radial1"/>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0.xml><?xml version="1.0" encoding="utf-8"?>
<dgm:dataModel xmlns:dgm="http://schemas.openxmlformats.org/drawingml/2006/diagram" xmlns:a="http://schemas.openxmlformats.org/drawingml/2006/main">
  <dgm:ptLst>
    <dgm:pt modelId="{700DB372-1AF6-4265-959A-4E9397ACBD1B}" type="doc">
      <dgm:prSet loTypeId="urn:microsoft.com/office/officeart/2005/8/layout/radial1" loCatId="relationship" qsTypeId="urn:microsoft.com/office/officeart/2005/8/quickstyle/simple5" qsCatId="simple" csTypeId="urn:microsoft.com/office/officeart/2005/8/colors/accent3_1" csCatId="accent3" phldr="1"/>
      <dgm:spPr/>
      <dgm:t>
        <a:bodyPr/>
        <a:lstStyle/>
        <a:p>
          <a:endParaRPr lang="nl-NL"/>
        </a:p>
      </dgm:t>
    </dgm:pt>
    <dgm:pt modelId="{51C8BC04-F36C-4025-888A-663CCA6018C6}">
      <dgm:prSet phldrT="[Tekst]" custT="1"/>
      <dgm:spPr/>
      <dgm:t>
        <a:bodyPr/>
        <a:lstStyle/>
        <a:p>
          <a:pPr>
            <a:spcAft>
              <a:spcPts val="0"/>
            </a:spcAft>
          </a:pPr>
          <a:r>
            <a:rPr lang="nl-NL" sz="900" dirty="0"/>
            <a:t>Fondsen en </a:t>
          </a:r>
        </a:p>
        <a:p>
          <a:pPr>
            <a:spcAft>
              <a:spcPts val="0"/>
            </a:spcAft>
          </a:pPr>
          <a:r>
            <a:rPr lang="nl-NL" sz="900" dirty="0" err="1"/>
            <a:t>Kinderzieken-huizen</a:t>
          </a:r>
          <a:endParaRPr lang="nl-NL" sz="800" dirty="0"/>
        </a:p>
      </dgm:t>
    </dgm:pt>
    <dgm:pt modelId="{927D9B53-D9C9-4718-A5B2-FA08426091F7}" type="parTrans" cxnId="{196F0913-A76D-4C7B-BEE8-48607AA7ECF0}">
      <dgm:prSet/>
      <dgm:spPr/>
      <dgm:t>
        <a:bodyPr/>
        <a:lstStyle/>
        <a:p>
          <a:endParaRPr lang="nl-NL" sz="800"/>
        </a:p>
      </dgm:t>
    </dgm:pt>
    <dgm:pt modelId="{97E46604-5FE3-44DC-8EDD-AFB679E8A482}" type="sibTrans" cxnId="{196F0913-A76D-4C7B-BEE8-48607AA7ECF0}">
      <dgm:prSet/>
      <dgm:spPr/>
      <dgm:t>
        <a:bodyPr/>
        <a:lstStyle/>
        <a:p>
          <a:endParaRPr lang="nl-NL" sz="800"/>
        </a:p>
      </dgm:t>
    </dgm:pt>
    <dgm:pt modelId="{03C52C81-7992-49ED-A063-DD5F1EEB3424}">
      <dgm:prSet custT="1"/>
      <dgm:spPr/>
      <dgm:t>
        <a:bodyPr/>
        <a:lstStyle/>
        <a:p>
          <a:r>
            <a:rPr lang="nl-NL" sz="700" dirty="0">
              <a:hlinkClick xmlns:r="http://schemas.openxmlformats.org/officeDocument/2006/relationships" r:id="rId1"/>
            </a:rPr>
            <a:t>Ronald </a:t>
          </a:r>
          <a:r>
            <a:rPr lang="nl-NL" sz="700" dirty="0" err="1">
              <a:hlinkClick xmlns:r="http://schemas.openxmlformats.org/officeDocument/2006/relationships" r:id="rId1"/>
            </a:rPr>
            <a:t>McDonald</a:t>
          </a:r>
          <a:r>
            <a:rPr lang="nl-NL" sz="700" dirty="0">
              <a:hlinkClick xmlns:r="http://schemas.openxmlformats.org/officeDocument/2006/relationships" r:id="rId1"/>
            </a:rPr>
            <a:t> Kinderfonds Nederland </a:t>
          </a:r>
          <a:endParaRPr lang="nl-NL" sz="700" dirty="0"/>
        </a:p>
      </dgm:t>
    </dgm:pt>
    <dgm:pt modelId="{B6CC6BF7-FCD6-442F-8777-AF9C5BEE3F49}" type="parTrans" cxnId="{AF6AE844-767A-4377-AE20-175C23588A20}">
      <dgm:prSet/>
      <dgm:spPr/>
      <dgm:t>
        <a:bodyPr/>
        <a:lstStyle/>
        <a:p>
          <a:endParaRPr lang="nl-NL"/>
        </a:p>
      </dgm:t>
    </dgm:pt>
    <dgm:pt modelId="{3CF890F6-8F1E-4C49-8227-B2F6CB183445}" type="sibTrans" cxnId="{AF6AE844-767A-4377-AE20-175C23588A20}">
      <dgm:prSet/>
      <dgm:spPr/>
      <dgm:t>
        <a:bodyPr/>
        <a:lstStyle/>
        <a:p>
          <a:endParaRPr lang="nl-NL"/>
        </a:p>
      </dgm:t>
    </dgm:pt>
    <dgm:pt modelId="{73E220D6-B503-4867-9E8C-785AB8FF2731}">
      <dgm:prSet custT="1"/>
      <dgm:spPr/>
      <dgm:t>
        <a:bodyPr/>
        <a:lstStyle/>
        <a:p>
          <a:r>
            <a:rPr lang="nl-NL" sz="700" dirty="0">
              <a:hlinkClick xmlns:r="http://schemas.openxmlformats.org/officeDocument/2006/relationships" r:id="rId2"/>
            </a:rPr>
            <a:t>Prinses Maxima centrum voor </a:t>
          </a:r>
          <a:r>
            <a:rPr lang="nl-NL" sz="700" dirty="0" err="1">
              <a:hlinkClick xmlns:r="http://schemas.openxmlformats.org/officeDocument/2006/relationships" r:id="rId2"/>
            </a:rPr>
            <a:t>kinder-oncologie</a:t>
          </a:r>
          <a:r>
            <a:rPr lang="nl-NL" sz="700" dirty="0">
              <a:hlinkClick xmlns:r="http://schemas.openxmlformats.org/officeDocument/2006/relationships" r:id="rId2"/>
            </a:rPr>
            <a:t> </a:t>
          </a:r>
          <a:endParaRPr lang="nl-NL" sz="700" dirty="0"/>
        </a:p>
      </dgm:t>
    </dgm:pt>
    <dgm:pt modelId="{A15DD6E8-1228-4B9C-80BF-DAED6D219B43}" type="parTrans" cxnId="{ECD11A49-1D36-479E-A1AD-F4D61EA5715C}">
      <dgm:prSet/>
      <dgm:spPr/>
      <dgm:t>
        <a:bodyPr/>
        <a:lstStyle/>
        <a:p>
          <a:endParaRPr lang="nl-NL"/>
        </a:p>
      </dgm:t>
    </dgm:pt>
    <dgm:pt modelId="{75CF7CB5-5396-4856-BF19-42E59E16017A}" type="sibTrans" cxnId="{ECD11A49-1D36-479E-A1AD-F4D61EA5715C}">
      <dgm:prSet/>
      <dgm:spPr/>
      <dgm:t>
        <a:bodyPr/>
        <a:lstStyle/>
        <a:p>
          <a:endParaRPr lang="nl-NL"/>
        </a:p>
      </dgm:t>
    </dgm:pt>
    <dgm:pt modelId="{40D03BA2-AAE0-4B3E-9902-47889A410704}">
      <dgm:prSet custT="1"/>
      <dgm:spPr/>
      <dgm:t>
        <a:bodyPr/>
        <a:lstStyle/>
        <a:p>
          <a:r>
            <a:rPr lang="nl-NL" sz="700" dirty="0">
              <a:hlinkClick xmlns:r="http://schemas.openxmlformats.org/officeDocument/2006/relationships" r:id="rId3"/>
            </a:rPr>
            <a:t>Erasmus MC-Sophia</a:t>
          </a:r>
          <a:endParaRPr lang="nl-NL" sz="700" dirty="0"/>
        </a:p>
      </dgm:t>
    </dgm:pt>
    <dgm:pt modelId="{01564599-0FA5-4FA8-91A3-E3641E36B659}" type="parTrans" cxnId="{BE99A22E-7881-4331-98D3-B16332CCC014}">
      <dgm:prSet/>
      <dgm:spPr/>
      <dgm:t>
        <a:bodyPr/>
        <a:lstStyle/>
        <a:p>
          <a:endParaRPr lang="nl-NL"/>
        </a:p>
      </dgm:t>
    </dgm:pt>
    <dgm:pt modelId="{B0DA160D-ABB1-4DD9-86DB-DCADE8907C0B}" type="sibTrans" cxnId="{BE99A22E-7881-4331-98D3-B16332CCC014}">
      <dgm:prSet/>
      <dgm:spPr/>
      <dgm:t>
        <a:bodyPr/>
        <a:lstStyle/>
        <a:p>
          <a:endParaRPr lang="nl-NL"/>
        </a:p>
      </dgm:t>
    </dgm:pt>
    <dgm:pt modelId="{AC5FB449-59D1-4FB4-BD37-8BADEEC7B7A1}">
      <dgm:prSet custT="1"/>
      <dgm:spPr/>
      <dgm:t>
        <a:bodyPr/>
        <a:lstStyle/>
        <a:p>
          <a:r>
            <a:rPr lang="nl-NL" sz="700" dirty="0">
              <a:hlinkClick xmlns:r="http://schemas.openxmlformats.org/officeDocument/2006/relationships" r:id="rId4"/>
            </a:rPr>
            <a:t>Wilhelmina </a:t>
          </a:r>
          <a:r>
            <a:rPr lang="nl-NL" sz="700" dirty="0" err="1">
              <a:hlinkClick xmlns:r="http://schemas.openxmlformats.org/officeDocument/2006/relationships" r:id="rId4"/>
            </a:rPr>
            <a:t>kinder-ziekenhuis</a:t>
          </a:r>
          <a:endParaRPr lang="nl-NL" sz="700" dirty="0"/>
        </a:p>
      </dgm:t>
    </dgm:pt>
    <dgm:pt modelId="{14E84185-001F-4E93-894C-808457EE0C9A}" type="parTrans" cxnId="{04CEA669-C749-4CA0-98EA-543FF26993C0}">
      <dgm:prSet/>
      <dgm:spPr/>
      <dgm:t>
        <a:bodyPr/>
        <a:lstStyle/>
        <a:p>
          <a:endParaRPr lang="nl-NL"/>
        </a:p>
      </dgm:t>
    </dgm:pt>
    <dgm:pt modelId="{5987E1F8-185E-46E6-90CF-EBC9E62D68E2}" type="sibTrans" cxnId="{04CEA669-C749-4CA0-98EA-543FF26993C0}">
      <dgm:prSet/>
      <dgm:spPr/>
      <dgm:t>
        <a:bodyPr/>
        <a:lstStyle/>
        <a:p>
          <a:endParaRPr lang="nl-NL"/>
        </a:p>
      </dgm:t>
    </dgm:pt>
    <dgm:pt modelId="{A12A449B-52D5-462B-96BE-01E13E50E391}">
      <dgm:prSet custT="1"/>
      <dgm:spPr/>
      <dgm:t>
        <a:bodyPr/>
        <a:lstStyle/>
        <a:p>
          <a:r>
            <a:rPr lang="nl-NL" sz="700" dirty="0">
              <a:hlinkClick xmlns:r="http://schemas.openxmlformats.org/officeDocument/2006/relationships" r:id="rId5"/>
            </a:rPr>
            <a:t>MosaKids </a:t>
          </a:r>
          <a:r>
            <a:rPr lang="nl-NL" sz="700" dirty="0" err="1">
              <a:hlinkClick xmlns:r="http://schemas.openxmlformats.org/officeDocument/2006/relationships" r:id="rId5"/>
            </a:rPr>
            <a:t>mumc</a:t>
          </a:r>
          <a:endParaRPr lang="nl-NL" sz="700" dirty="0"/>
        </a:p>
      </dgm:t>
    </dgm:pt>
    <dgm:pt modelId="{3E8BD61D-3BE7-44F5-94BD-5D94CA4E2CE2}" type="parTrans" cxnId="{D286C3FE-F8F8-41DE-98C9-C9ED6345824B}">
      <dgm:prSet/>
      <dgm:spPr/>
      <dgm:t>
        <a:bodyPr/>
        <a:lstStyle/>
        <a:p>
          <a:endParaRPr lang="nl-NL"/>
        </a:p>
      </dgm:t>
    </dgm:pt>
    <dgm:pt modelId="{5D9C0217-4391-404C-B29D-03E54C3C5B96}" type="sibTrans" cxnId="{D286C3FE-F8F8-41DE-98C9-C9ED6345824B}">
      <dgm:prSet/>
      <dgm:spPr/>
      <dgm:t>
        <a:bodyPr/>
        <a:lstStyle/>
        <a:p>
          <a:endParaRPr lang="nl-NL"/>
        </a:p>
      </dgm:t>
    </dgm:pt>
    <dgm:pt modelId="{E1A9E700-8224-4FD6-B635-2F4E04F93EB4}">
      <dgm:prSet custT="1"/>
      <dgm:spPr/>
      <dgm:t>
        <a:bodyPr/>
        <a:lstStyle/>
        <a:p>
          <a:r>
            <a:rPr lang="nl-NL" sz="700" dirty="0">
              <a:hlinkClick xmlns:r="http://schemas.openxmlformats.org/officeDocument/2006/relationships" r:id="rId6"/>
            </a:rPr>
            <a:t>Beatrix </a:t>
          </a:r>
          <a:r>
            <a:rPr lang="nl-NL" sz="700" dirty="0" err="1">
              <a:hlinkClick xmlns:r="http://schemas.openxmlformats.org/officeDocument/2006/relationships" r:id="rId6"/>
            </a:rPr>
            <a:t>Kinder-ziekenhuis</a:t>
          </a:r>
          <a:endParaRPr lang="nl-NL" sz="700" dirty="0"/>
        </a:p>
      </dgm:t>
    </dgm:pt>
    <dgm:pt modelId="{FB603DF5-C1AD-40C3-8565-58AF7AD98492}" type="parTrans" cxnId="{7D8B97B1-5A60-4344-85A9-87A5B249AA9C}">
      <dgm:prSet/>
      <dgm:spPr/>
      <dgm:t>
        <a:bodyPr/>
        <a:lstStyle/>
        <a:p>
          <a:endParaRPr lang="nl-NL"/>
        </a:p>
      </dgm:t>
    </dgm:pt>
    <dgm:pt modelId="{B77D48FC-9E0E-4A94-A445-DEEA3BAAD485}" type="sibTrans" cxnId="{7D8B97B1-5A60-4344-85A9-87A5B249AA9C}">
      <dgm:prSet/>
      <dgm:spPr/>
      <dgm:t>
        <a:bodyPr/>
        <a:lstStyle/>
        <a:p>
          <a:endParaRPr lang="nl-NL"/>
        </a:p>
      </dgm:t>
    </dgm:pt>
    <dgm:pt modelId="{6E64FA9C-1534-49E9-9922-BED9C579D1E3}">
      <dgm:prSet custT="1"/>
      <dgm:spPr/>
      <dgm:t>
        <a:bodyPr/>
        <a:lstStyle/>
        <a:p>
          <a:r>
            <a:rPr lang="nl-NL" sz="700" dirty="0">
              <a:hlinkClick xmlns:r="http://schemas.openxmlformats.org/officeDocument/2006/relationships" r:id="rId7"/>
            </a:rPr>
            <a:t>Amalia </a:t>
          </a:r>
          <a:r>
            <a:rPr lang="nl-NL" sz="700" dirty="0" err="1">
              <a:hlinkClick xmlns:r="http://schemas.openxmlformats.org/officeDocument/2006/relationships" r:id="rId7"/>
            </a:rPr>
            <a:t>kinder-ziekenhuis</a:t>
          </a:r>
          <a:endParaRPr lang="nl-NL" sz="700" dirty="0"/>
        </a:p>
      </dgm:t>
    </dgm:pt>
    <dgm:pt modelId="{3FCC3A5E-25D4-4D0C-B749-6FF8B07A6C8B}" type="parTrans" cxnId="{8FBF4AA6-E25A-4903-84A1-0255C0B999D1}">
      <dgm:prSet/>
      <dgm:spPr/>
      <dgm:t>
        <a:bodyPr/>
        <a:lstStyle/>
        <a:p>
          <a:endParaRPr lang="nl-NL"/>
        </a:p>
      </dgm:t>
    </dgm:pt>
    <dgm:pt modelId="{10B6D3C1-3563-41E4-8349-8D6DC896B85C}" type="sibTrans" cxnId="{8FBF4AA6-E25A-4903-84A1-0255C0B999D1}">
      <dgm:prSet/>
      <dgm:spPr/>
      <dgm:t>
        <a:bodyPr/>
        <a:lstStyle/>
        <a:p>
          <a:endParaRPr lang="nl-NL"/>
        </a:p>
      </dgm:t>
    </dgm:pt>
    <dgm:pt modelId="{261E68DF-1CB9-4F31-BD33-F1CD082947F7}" type="pres">
      <dgm:prSet presAssocID="{700DB372-1AF6-4265-959A-4E9397ACBD1B}" presName="cycle" presStyleCnt="0">
        <dgm:presLayoutVars>
          <dgm:chMax val="1"/>
          <dgm:dir/>
          <dgm:animLvl val="ctr"/>
          <dgm:resizeHandles val="exact"/>
        </dgm:presLayoutVars>
      </dgm:prSet>
      <dgm:spPr/>
    </dgm:pt>
    <dgm:pt modelId="{BC25891B-CCF6-4B2C-9AA3-97C59AD35468}" type="pres">
      <dgm:prSet presAssocID="{51C8BC04-F36C-4025-888A-663CCA6018C6}" presName="centerShape" presStyleLbl="node0" presStyleIdx="0" presStyleCnt="1" custScaleX="158315" custScaleY="118868" custLinFactNeighborX="-1868" custLinFactNeighborY="2359"/>
      <dgm:spPr/>
    </dgm:pt>
    <dgm:pt modelId="{EDAD3406-269C-4CA9-B09C-48A347EDC7EA}" type="pres">
      <dgm:prSet presAssocID="{B6CC6BF7-FCD6-442F-8777-AF9C5BEE3F49}" presName="Name9" presStyleLbl="parChTrans1D2" presStyleIdx="0" presStyleCnt="7"/>
      <dgm:spPr/>
    </dgm:pt>
    <dgm:pt modelId="{EB4ABF6D-3D3F-4DD6-872B-845271C484C0}" type="pres">
      <dgm:prSet presAssocID="{B6CC6BF7-FCD6-442F-8777-AF9C5BEE3F49}" presName="connTx" presStyleLbl="parChTrans1D2" presStyleIdx="0" presStyleCnt="7"/>
      <dgm:spPr/>
    </dgm:pt>
    <dgm:pt modelId="{43F2FC11-A542-4564-AC58-8204EDEFD785}" type="pres">
      <dgm:prSet presAssocID="{03C52C81-7992-49ED-A063-DD5F1EEB3424}" presName="node" presStyleLbl="node1" presStyleIdx="0" presStyleCnt="7" custScaleX="113974">
        <dgm:presLayoutVars>
          <dgm:bulletEnabled val="1"/>
        </dgm:presLayoutVars>
      </dgm:prSet>
      <dgm:spPr/>
    </dgm:pt>
    <dgm:pt modelId="{D24CD2D2-3DFA-4238-9689-C5610C48471A}" type="pres">
      <dgm:prSet presAssocID="{A15DD6E8-1228-4B9C-80BF-DAED6D219B43}" presName="Name9" presStyleLbl="parChTrans1D2" presStyleIdx="1" presStyleCnt="7"/>
      <dgm:spPr/>
    </dgm:pt>
    <dgm:pt modelId="{FEF4EB93-B36C-4FC4-9140-7C8EF2BBE85A}" type="pres">
      <dgm:prSet presAssocID="{A15DD6E8-1228-4B9C-80BF-DAED6D219B43}" presName="connTx" presStyleLbl="parChTrans1D2" presStyleIdx="1" presStyleCnt="7"/>
      <dgm:spPr/>
    </dgm:pt>
    <dgm:pt modelId="{A97B5E81-4B10-49FB-87D0-B2F3C998F64B}" type="pres">
      <dgm:prSet presAssocID="{73E220D6-B503-4867-9E8C-785AB8FF2731}" presName="node" presStyleLbl="node1" presStyleIdx="1" presStyleCnt="7" custScaleX="118910">
        <dgm:presLayoutVars>
          <dgm:bulletEnabled val="1"/>
        </dgm:presLayoutVars>
      </dgm:prSet>
      <dgm:spPr/>
    </dgm:pt>
    <dgm:pt modelId="{B8DFB834-72E0-4ED8-A574-455D2E4C354B}" type="pres">
      <dgm:prSet presAssocID="{01564599-0FA5-4FA8-91A3-E3641E36B659}" presName="Name9" presStyleLbl="parChTrans1D2" presStyleIdx="2" presStyleCnt="7"/>
      <dgm:spPr/>
    </dgm:pt>
    <dgm:pt modelId="{55ABABDD-3BBD-4EC3-BFBD-09AE4256D8C6}" type="pres">
      <dgm:prSet presAssocID="{01564599-0FA5-4FA8-91A3-E3641E36B659}" presName="connTx" presStyleLbl="parChTrans1D2" presStyleIdx="2" presStyleCnt="7"/>
      <dgm:spPr/>
    </dgm:pt>
    <dgm:pt modelId="{9E34AF44-EA39-4763-A111-822F963A5D70}" type="pres">
      <dgm:prSet presAssocID="{40D03BA2-AAE0-4B3E-9902-47889A410704}" presName="node" presStyleLbl="node1" presStyleIdx="2" presStyleCnt="7">
        <dgm:presLayoutVars>
          <dgm:bulletEnabled val="1"/>
        </dgm:presLayoutVars>
      </dgm:prSet>
      <dgm:spPr/>
    </dgm:pt>
    <dgm:pt modelId="{F9FDCDE2-EADE-403F-A213-CB5C3E26E261}" type="pres">
      <dgm:prSet presAssocID="{14E84185-001F-4E93-894C-808457EE0C9A}" presName="Name9" presStyleLbl="parChTrans1D2" presStyleIdx="3" presStyleCnt="7"/>
      <dgm:spPr/>
    </dgm:pt>
    <dgm:pt modelId="{F749B908-A617-43B1-9702-162AF0AD0497}" type="pres">
      <dgm:prSet presAssocID="{14E84185-001F-4E93-894C-808457EE0C9A}" presName="connTx" presStyleLbl="parChTrans1D2" presStyleIdx="3" presStyleCnt="7"/>
      <dgm:spPr/>
    </dgm:pt>
    <dgm:pt modelId="{310AB70B-9EE2-498A-B3B3-6A01C6B763EC}" type="pres">
      <dgm:prSet presAssocID="{AC5FB449-59D1-4FB4-BD37-8BADEEC7B7A1}" presName="node" presStyleLbl="node1" presStyleIdx="3" presStyleCnt="7" custScaleX="119896">
        <dgm:presLayoutVars>
          <dgm:bulletEnabled val="1"/>
        </dgm:presLayoutVars>
      </dgm:prSet>
      <dgm:spPr/>
    </dgm:pt>
    <dgm:pt modelId="{EDC78B1E-2E11-4A9F-994E-FACE84BFD403}" type="pres">
      <dgm:prSet presAssocID="{3E8BD61D-3BE7-44F5-94BD-5D94CA4E2CE2}" presName="Name9" presStyleLbl="parChTrans1D2" presStyleIdx="4" presStyleCnt="7"/>
      <dgm:spPr/>
    </dgm:pt>
    <dgm:pt modelId="{933D020A-BEF1-45F3-81C6-8A7811C436E0}" type="pres">
      <dgm:prSet presAssocID="{3E8BD61D-3BE7-44F5-94BD-5D94CA4E2CE2}" presName="connTx" presStyleLbl="parChTrans1D2" presStyleIdx="4" presStyleCnt="7"/>
      <dgm:spPr/>
    </dgm:pt>
    <dgm:pt modelId="{5440F391-02CB-4703-84BD-58546EB30B3C}" type="pres">
      <dgm:prSet presAssocID="{A12A449B-52D5-462B-96BE-01E13E50E391}" presName="node" presStyleLbl="node1" presStyleIdx="4" presStyleCnt="7">
        <dgm:presLayoutVars>
          <dgm:bulletEnabled val="1"/>
        </dgm:presLayoutVars>
      </dgm:prSet>
      <dgm:spPr/>
    </dgm:pt>
    <dgm:pt modelId="{4D66DF22-A2B8-4788-A399-FD8A72C82D03}" type="pres">
      <dgm:prSet presAssocID="{3FCC3A5E-25D4-4D0C-B749-6FF8B07A6C8B}" presName="Name9" presStyleLbl="parChTrans1D2" presStyleIdx="5" presStyleCnt="7"/>
      <dgm:spPr/>
    </dgm:pt>
    <dgm:pt modelId="{C56F51FF-0F5A-4DAE-90BC-A1FEA435BF23}" type="pres">
      <dgm:prSet presAssocID="{3FCC3A5E-25D4-4D0C-B749-6FF8B07A6C8B}" presName="connTx" presStyleLbl="parChTrans1D2" presStyleIdx="5" presStyleCnt="7"/>
      <dgm:spPr/>
    </dgm:pt>
    <dgm:pt modelId="{A42516D6-ACD6-48BF-A5BD-FB8785726D0A}" type="pres">
      <dgm:prSet presAssocID="{6E64FA9C-1534-49E9-9922-BED9C579D1E3}" presName="node" presStyleLbl="node1" presStyleIdx="5" presStyleCnt="7">
        <dgm:presLayoutVars>
          <dgm:bulletEnabled val="1"/>
        </dgm:presLayoutVars>
      </dgm:prSet>
      <dgm:spPr/>
    </dgm:pt>
    <dgm:pt modelId="{F10B0E6D-7221-492E-82E5-5245B0BAE548}" type="pres">
      <dgm:prSet presAssocID="{FB603DF5-C1AD-40C3-8565-58AF7AD98492}" presName="Name9" presStyleLbl="parChTrans1D2" presStyleIdx="6" presStyleCnt="7"/>
      <dgm:spPr/>
    </dgm:pt>
    <dgm:pt modelId="{E2E353AD-5A41-474C-9C83-078638C4BCB3}" type="pres">
      <dgm:prSet presAssocID="{FB603DF5-C1AD-40C3-8565-58AF7AD98492}" presName="connTx" presStyleLbl="parChTrans1D2" presStyleIdx="6" presStyleCnt="7"/>
      <dgm:spPr/>
    </dgm:pt>
    <dgm:pt modelId="{DE1A2F80-D084-4F51-9EF4-5525D55343A6}" type="pres">
      <dgm:prSet presAssocID="{E1A9E700-8224-4FD6-B635-2F4E04F93EB4}" presName="node" presStyleLbl="node1" presStyleIdx="6" presStyleCnt="7">
        <dgm:presLayoutVars>
          <dgm:bulletEnabled val="1"/>
        </dgm:presLayoutVars>
      </dgm:prSet>
      <dgm:spPr/>
    </dgm:pt>
  </dgm:ptLst>
  <dgm:cxnLst>
    <dgm:cxn modelId="{14D30408-46CF-44CB-99A7-BD80B1F5F18E}" type="presOf" srcId="{E1A9E700-8224-4FD6-B635-2F4E04F93EB4}" destId="{DE1A2F80-D084-4F51-9EF4-5525D55343A6}" srcOrd="0" destOrd="0" presId="urn:microsoft.com/office/officeart/2005/8/layout/radial1"/>
    <dgm:cxn modelId="{29D9B011-EF6C-4E35-B71D-3F6F78484A0E}" type="presOf" srcId="{73E220D6-B503-4867-9E8C-785AB8FF2731}" destId="{A97B5E81-4B10-49FB-87D0-B2F3C998F64B}" srcOrd="0" destOrd="0" presId="urn:microsoft.com/office/officeart/2005/8/layout/radial1"/>
    <dgm:cxn modelId="{196F0913-A76D-4C7B-BEE8-48607AA7ECF0}" srcId="{700DB372-1AF6-4265-959A-4E9397ACBD1B}" destId="{51C8BC04-F36C-4025-888A-663CCA6018C6}" srcOrd="0" destOrd="0" parTransId="{927D9B53-D9C9-4718-A5B2-FA08426091F7}" sibTransId="{97E46604-5FE3-44DC-8EDD-AFB679E8A482}"/>
    <dgm:cxn modelId="{355BA31C-0959-444A-84D5-62559F8E0FDA}" type="presOf" srcId="{B6CC6BF7-FCD6-442F-8777-AF9C5BEE3F49}" destId="{EDAD3406-269C-4CA9-B09C-48A347EDC7EA}" srcOrd="0" destOrd="0" presId="urn:microsoft.com/office/officeart/2005/8/layout/radial1"/>
    <dgm:cxn modelId="{111CD31D-9044-441A-A547-3CC43B19071D}" type="presOf" srcId="{B6CC6BF7-FCD6-442F-8777-AF9C5BEE3F49}" destId="{EB4ABF6D-3D3F-4DD6-872B-845271C484C0}" srcOrd="1" destOrd="0" presId="urn:microsoft.com/office/officeart/2005/8/layout/radial1"/>
    <dgm:cxn modelId="{BE99A22E-7881-4331-98D3-B16332CCC014}" srcId="{51C8BC04-F36C-4025-888A-663CCA6018C6}" destId="{40D03BA2-AAE0-4B3E-9902-47889A410704}" srcOrd="2" destOrd="0" parTransId="{01564599-0FA5-4FA8-91A3-E3641E36B659}" sibTransId="{B0DA160D-ABB1-4DD9-86DB-DCADE8907C0B}"/>
    <dgm:cxn modelId="{335A1032-75FC-493B-9489-7E6A870E8967}" type="presOf" srcId="{3E8BD61D-3BE7-44F5-94BD-5D94CA4E2CE2}" destId="{933D020A-BEF1-45F3-81C6-8A7811C436E0}" srcOrd="1" destOrd="0" presId="urn:microsoft.com/office/officeart/2005/8/layout/radial1"/>
    <dgm:cxn modelId="{67F3853E-3AFE-43BF-BD1A-90D02AC55FBE}" type="presOf" srcId="{40D03BA2-AAE0-4B3E-9902-47889A410704}" destId="{9E34AF44-EA39-4763-A111-822F963A5D70}" srcOrd="0" destOrd="0" presId="urn:microsoft.com/office/officeart/2005/8/layout/radial1"/>
    <dgm:cxn modelId="{AF6AE844-767A-4377-AE20-175C23588A20}" srcId="{51C8BC04-F36C-4025-888A-663CCA6018C6}" destId="{03C52C81-7992-49ED-A063-DD5F1EEB3424}" srcOrd="0" destOrd="0" parTransId="{B6CC6BF7-FCD6-442F-8777-AF9C5BEE3F49}" sibTransId="{3CF890F6-8F1E-4C49-8227-B2F6CB183445}"/>
    <dgm:cxn modelId="{83582C46-58D1-497E-8CE4-FEC386421B13}" type="presOf" srcId="{700DB372-1AF6-4265-959A-4E9397ACBD1B}" destId="{261E68DF-1CB9-4F31-BD33-F1CD082947F7}" srcOrd="0" destOrd="0" presId="urn:microsoft.com/office/officeart/2005/8/layout/radial1"/>
    <dgm:cxn modelId="{ECD11A49-1D36-479E-A1AD-F4D61EA5715C}" srcId="{51C8BC04-F36C-4025-888A-663CCA6018C6}" destId="{73E220D6-B503-4867-9E8C-785AB8FF2731}" srcOrd="1" destOrd="0" parTransId="{A15DD6E8-1228-4B9C-80BF-DAED6D219B43}" sibTransId="{75CF7CB5-5396-4856-BF19-42E59E16017A}"/>
    <dgm:cxn modelId="{04CEA669-C749-4CA0-98EA-543FF26993C0}" srcId="{51C8BC04-F36C-4025-888A-663CCA6018C6}" destId="{AC5FB449-59D1-4FB4-BD37-8BADEEC7B7A1}" srcOrd="3" destOrd="0" parTransId="{14E84185-001F-4E93-894C-808457EE0C9A}" sibTransId="{5987E1F8-185E-46E6-90CF-EBC9E62D68E2}"/>
    <dgm:cxn modelId="{9614226A-E45E-42C9-BC3D-67A57D2CB953}" type="presOf" srcId="{AC5FB449-59D1-4FB4-BD37-8BADEEC7B7A1}" destId="{310AB70B-9EE2-498A-B3B3-6A01C6B763EC}" srcOrd="0" destOrd="0" presId="urn:microsoft.com/office/officeart/2005/8/layout/radial1"/>
    <dgm:cxn modelId="{90915B4A-5EC8-4ED3-8C41-E7A948E16EA0}" type="presOf" srcId="{A15DD6E8-1228-4B9C-80BF-DAED6D219B43}" destId="{FEF4EB93-B36C-4FC4-9140-7C8EF2BBE85A}" srcOrd="1" destOrd="0" presId="urn:microsoft.com/office/officeart/2005/8/layout/radial1"/>
    <dgm:cxn modelId="{B0A9EC6B-9F62-4F73-A2C6-F231EC8EDA7B}" type="presOf" srcId="{6E64FA9C-1534-49E9-9922-BED9C579D1E3}" destId="{A42516D6-ACD6-48BF-A5BD-FB8785726D0A}" srcOrd="0" destOrd="0" presId="urn:microsoft.com/office/officeart/2005/8/layout/radial1"/>
    <dgm:cxn modelId="{E2F0E872-4E6B-405F-9505-40540EA0C512}" type="presOf" srcId="{FB603DF5-C1AD-40C3-8565-58AF7AD98492}" destId="{E2E353AD-5A41-474C-9C83-078638C4BCB3}" srcOrd="1" destOrd="0" presId="urn:microsoft.com/office/officeart/2005/8/layout/radial1"/>
    <dgm:cxn modelId="{5C0F6358-9326-492E-B521-51B0344AC7D9}" type="presOf" srcId="{A12A449B-52D5-462B-96BE-01E13E50E391}" destId="{5440F391-02CB-4703-84BD-58546EB30B3C}" srcOrd="0" destOrd="0" presId="urn:microsoft.com/office/officeart/2005/8/layout/radial1"/>
    <dgm:cxn modelId="{2FF9CE8B-B497-4489-8F2A-540EF9FCA331}" type="presOf" srcId="{3FCC3A5E-25D4-4D0C-B749-6FF8B07A6C8B}" destId="{4D66DF22-A2B8-4788-A399-FD8A72C82D03}" srcOrd="0" destOrd="0" presId="urn:microsoft.com/office/officeart/2005/8/layout/radial1"/>
    <dgm:cxn modelId="{502F34A3-8814-48AA-8FC8-6713A8D383F5}" type="presOf" srcId="{3FCC3A5E-25D4-4D0C-B749-6FF8B07A6C8B}" destId="{C56F51FF-0F5A-4DAE-90BC-A1FEA435BF23}" srcOrd="1" destOrd="0" presId="urn:microsoft.com/office/officeart/2005/8/layout/radial1"/>
    <dgm:cxn modelId="{9254BBA4-F025-4E29-AAC9-066896D68185}" type="presOf" srcId="{03C52C81-7992-49ED-A063-DD5F1EEB3424}" destId="{43F2FC11-A542-4564-AC58-8204EDEFD785}" srcOrd="0" destOrd="0" presId="urn:microsoft.com/office/officeart/2005/8/layout/radial1"/>
    <dgm:cxn modelId="{8FBF4AA6-E25A-4903-84A1-0255C0B999D1}" srcId="{51C8BC04-F36C-4025-888A-663CCA6018C6}" destId="{6E64FA9C-1534-49E9-9922-BED9C579D1E3}" srcOrd="5" destOrd="0" parTransId="{3FCC3A5E-25D4-4D0C-B749-6FF8B07A6C8B}" sibTransId="{10B6D3C1-3563-41E4-8349-8D6DC896B85C}"/>
    <dgm:cxn modelId="{F693A4A9-B0BD-44A6-B0A5-5581F6E4CA5B}" type="presOf" srcId="{14E84185-001F-4E93-894C-808457EE0C9A}" destId="{F749B908-A617-43B1-9702-162AF0AD0497}" srcOrd="1" destOrd="0" presId="urn:microsoft.com/office/officeart/2005/8/layout/radial1"/>
    <dgm:cxn modelId="{20CF88AE-A8CC-49EB-91A0-C1D137394A2E}" type="presOf" srcId="{3E8BD61D-3BE7-44F5-94BD-5D94CA4E2CE2}" destId="{EDC78B1E-2E11-4A9F-994E-FACE84BFD403}" srcOrd="0" destOrd="0" presId="urn:microsoft.com/office/officeart/2005/8/layout/radial1"/>
    <dgm:cxn modelId="{B8CFF5AE-197A-4869-AE26-3DD3061BB12A}" type="presOf" srcId="{51C8BC04-F36C-4025-888A-663CCA6018C6}" destId="{BC25891B-CCF6-4B2C-9AA3-97C59AD35468}" srcOrd="0" destOrd="0" presId="urn:microsoft.com/office/officeart/2005/8/layout/radial1"/>
    <dgm:cxn modelId="{7D8B97B1-5A60-4344-85A9-87A5B249AA9C}" srcId="{51C8BC04-F36C-4025-888A-663CCA6018C6}" destId="{E1A9E700-8224-4FD6-B635-2F4E04F93EB4}" srcOrd="6" destOrd="0" parTransId="{FB603DF5-C1AD-40C3-8565-58AF7AD98492}" sibTransId="{B77D48FC-9E0E-4A94-A445-DEEA3BAAD485}"/>
    <dgm:cxn modelId="{A0CE34B4-5572-4475-8CFD-5D3B0ABA5B64}" type="presOf" srcId="{01564599-0FA5-4FA8-91A3-E3641E36B659}" destId="{55ABABDD-3BBD-4EC3-BFBD-09AE4256D8C6}" srcOrd="1" destOrd="0" presId="urn:microsoft.com/office/officeart/2005/8/layout/radial1"/>
    <dgm:cxn modelId="{C5DAD1C4-061B-4189-9F9A-57A8B4572523}" type="presOf" srcId="{14E84185-001F-4E93-894C-808457EE0C9A}" destId="{F9FDCDE2-EADE-403F-A213-CB5C3E26E261}" srcOrd="0" destOrd="0" presId="urn:microsoft.com/office/officeart/2005/8/layout/radial1"/>
    <dgm:cxn modelId="{D4A665E2-8046-4F27-BFDA-EAAB3E406C36}" type="presOf" srcId="{FB603DF5-C1AD-40C3-8565-58AF7AD98492}" destId="{F10B0E6D-7221-492E-82E5-5245B0BAE548}" srcOrd="0" destOrd="0" presId="urn:microsoft.com/office/officeart/2005/8/layout/radial1"/>
    <dgm:cxn modelId="{8AB95CE6-C7BF-4941-BD00-B1F3E6E82A5C}" type="presOf" srcId="{A15DD6E8-1228-4B9C-80BF-DAED6D219B43}" destId="{D24CD2D2-3DFA-4238-9689-C5610C48471A}" srcOrd="0" destOrd="0" presId="urn:microsoft.com/office/officeart/2005/8/layout/radial1"/>
    <dgm:cxn modelId="{65BDEBF5-0C09-44B5-873B-4DC92AC8E9E2}" type="presOf" srcId="{01564599-0FA5-4FA8-91A3-E3641E36B659}" destId="{B8DFB834-72E0-4ED8-A574-455D2E4C354B}" srcOrd="0" destOrd="0" presId="urn:microsoft.com/office/officeart/2005/8/layout/radial1"/>
    <dgm:cxn modelId="{D286C3FE-F8F8-41DE-98C9-C9ED6345824B}" srcId="{51C8BC04-F36C-4025-888A-663CCA6018C6}" destId="{A12A449B-52D5-462B-96BE-01E13E50E391}" srcOrd="4" destOrd="0" parTransId="{3E8BD61D-3BE7-44F5-94BD-5D94CA4E2CE2}" sibTransId="{5D9C0217-4391-404C-B29D-03E54C3C5B96}"/>
    <dgm:cxn modelId="{2D36405E-3A70-40C7-9229-479DDC13AFBF}" type="presParOf" srcId="{261E68DF-1CB9-4F31-BD33-F1CD082947F7}" destId="{BC25891B-CCF6-4B2C-9AA3-97C59AD35468}" srcOrd="0" destOrd="0" presId="urn:microsoft.com/office/officeart/2005/8/layout/radial1"/>
    <dgm:cxn modelId="{D5AD4ABD-C888-4853-87CE-B34D7C60EDE1}" type="presParOf" srcId="{261E68DF-1CB9-4F31-BD33-F1CD082947F7}" destId="{EDAD3406-269C-4CA9-B09C-48A347EDC7EA}" srcOrd="1" destOrd="0" presId="urn:microsoft.com/office/officeart/2005/8/layout/radial1"/>
    <dgm:cxn modelId="{29EDE184-66EE-42D2-AC41-BAADBD5592B1}" type="presParOf" srcId="{EDAD3406-269C-4CA9-B09C-48A347EDC7EA}" destId="{EB4ABF6D-3D3F-4DD6-872B-845271C484C0}" srcOrd="0" destOrd="0" presId="urn:microsoft.com/office/officeart/2005/8/layout/radial1"/>
    <dgm:cxn modelId="{6830AB1A-32E5-4C67-967D-C05BA2675D7D}" type="presParOf" srcId="{261E68DF-1CB9-4F31-BD33-F1CD082947F7}" destId="{43F2FC11-A542-4564-AC58-8204EDEFD785}" srcOrd="2" destOrd="0" presId="urn:microsoft.com/office/officeart/2005/8/layout/radial1"/>
    <dgm:cxn modelId="{70B0A3C1-82BA-4075-835A-4C9C6C05D161}" type="presParOf" srcId="{261E68DF-1CB9-4F31-BD33-F1CD082947F7}" destId="{D24CD2D2-3DFA-4238-9689-C5610C48471A}" srcOrd="3" destOrd="0" presId="urn:microsoft.com/office/officeart/2005/8/layout/radial1"/>
    <dgm:cxn modelId="{D759EC77-846A-4266-8A03-BD8FFA1F6752}" type="presParOf" srcId="{D24CD2D2-3DFA-4238-9689-C5610C48471A}" destId="{FEF4EB93-B36C-4FC4-9140-7C8EF2BBE85A}" srcOrd="0" destOrd="0" presId="urn:microsoft.com/office/officeart/2005/8/layout/radial1"/>
    <dgm:cxn modelId="{4442C479-12A8-49F0-AA7E-3CD523CE4B31}" type="presParOf" srcId="{261E68DF-1CB9-4F31-BD33-F1CD082947F7}" destId="{A97B5E81-4B10-49FB-87D0-B2F3C998F64B}" srcOrd="4" destOrd="0" presId="urn:microsoft.com/office/officeart/2005/8/layout/radial1"/>
    <dgm:cxn modelId="{3B9467FF-DDBA-47E4-923D-55165C65C707}" type="presParOf" srcId="{261E68DF-1CB9-4F31-BD33-F1CD082947F7}" destId="{B8DFB834-72E0-4ED8-A574-455D2E4C354B}" srcOrd="5" destOrd="0" presId="urn:microsoft.com/office/officeart/2005/8/layout/radial1"/>
    <dgm:cxn modelId="{8E6ECE59-F5A2-442D-B5B6-73A24E5B475D}" type="presParOf" srcId="{B8DFB834-72E0-4ED8-A574-455D2E4C354B}" destId="{55ABABDD-3BBD-4EC3-BFBD-09AE4256D8C6}" srcOrd="0" destOrd="0" presId="urn:microsoft.com/office/officeart/2005/8/layout/radial1"/>
    <dgm:cxn modelId="{7666891A-B370-40FA-B6EE-D865943BBA15}" type="presParOf" srcId="{261E68DF-1CB9-4F31-BD33-F1CD082947F7}" destId="{9E34AF44-EA39-4763-A111-822F963A5D70}" srcOrd="6" destOrd="0" presId="urn:microsoft.com/office/officeart/2005/8/layout/radial1"/>
    <dgm:cxn modelId="{C48B1EAD-B7B3-44EA-BDB1-6EF0C76F40F9}" type="presParOf" srcId="{261E68DF-1CB9-4F31-BD33-F1CD082947F7}" destId="{F9FDCDE2-EADE-403F-A213-CB5C3E26E261}" srcOrd="7" destOrd="0" presId="urn:microsoft.com/office/officeart/2005/8/layout/radial1"/>
    <dgm:cxn modelId="{46373781-04D5-4D8E-9C1D-1C3153DBD389}" type="presParOf" srcId="{F9FDCDE2-EADE-403F-A213-CB5C3E26E261}" destId="{F749B908-A617-43B1-9702-162AF0AD0497}" srcOrd="0" destOrd="0" presId="urn:microsoft.com/office/officeart/2005/8/layout/radial1"/>
    <dgm:cxn modelId="{B0D6634B-BB94-4E17-B3C9-0D1A04377478}" type="presParOf" srcId="{261E68DF-1CB9-4F31-BD33-F1CD082947F7}" destId="{310AB70B-9EE2-498A-B3B3-6A01C6B763EC}" srcOrd="8" destOrd="0" presId="urn:microsoft.com/office/officeart/2005/8/layout/radial1"/>
    <dgm:cxn modelId="{AE74389A-5E94-4BBB-A343-3C52BE90E3C4}" type="presParOf" srcId="{261E68DF-1CB9-4F31-BD33-F1CD082947F7}" destId="{EDC78B1E-2E11-4A9F-994E-FACE84BFD403}" srcOrd="9" destOrd="0" presId="urn:microsoft.com/office/officeart/2005/8/layout/radial1"/>
    <dgm:cxn modelId="{7D47CD9F-6C4E-48BE-AF37-ECEF84E5522E}" type="presParOf" srcId="{EDC78B1E-2E11-4A9F-994E-FACE84BFD403}" destId="{933D020A-BEF1-45F3-81C6-8A7811C436E0}" srcOrd="0" destOrd="0" presId="urn:microsoft.com/office/officeart/2005/8/layout/radial1"/>
    <dgm:cxn modelId="{AC3D6536-6120-45C0-B1B0-0F63646F967A}" type="presParOf" srcId="{261E68DF-1CB9-4F31-BD33-F1CD082947F7}" destId="{5440F391-02CB-4703-84BD-58546EB30B3C}" srcOrd="10" destOrd="0" presId="urn:microsoft.com/office/officeart/2005/8/layout/radial1"/>
    <dgm:cxn modelId="{95D9B0E8-B092-4A17-8C87-0D2AE8D8EF67}" type="presParOf" srcId="{261E68DF-1CB9-4F31-BD33-F1CD082947F7}" destId="{4D66DF22-A2B8-4788-A399-FD8A72C82D03}" srcOrd="11" destOrd="0" presId="urn:microsoft.com/office/officeart/2005/8/layout/radial1"/>
    <dgm:cxn modelId="{FF4A60C8-D720-461D-80AE-664C836E4974}" type="presParOf" srcId="{4D66DF22-A2B8-4788-A399-FD8A72C82D03}" destId="{C56F51FF-0F5A-4DAE-90BC-A1FEA435BF23}" srcOrd="0" destOrd="0" presId="urn:microsoft.com/office/officeart/2005/8/layout/radial1"/>
    <dgm:cxn modelId="{50762F62-2F1B-4CEA-9DA2-4C2FBEF2E3AA}" type="presParOf" srcId="{261E68DF-1CB9-4F31-BD33-F1CD082947F7}" destId="{A42516D6-ACD6-48BF-A5BD-FB8785726D0A}" srcOrd="12" destOrd="0" presId="urn:microsoft.com/office/officeart/2005/8/layout/radial1"/>
    <dgm:cxn modelId="{E9A4537C-0FB2-424D-8440-C25EC9BA267B}" type="presParOf" srcId="{261E68DF-1CB9-4F31-BD33-F1CD082947F7}" destId="{F10B0E6D-7221-492E-82E5-5245B0BAE548}" srcOrd="13" destOrd="0" presId="urn:microsoft.com/office/officeart/2005/8/layout/radial1"/>
    <dgm:cxn modelId="{D8930C26-FB77-4BE5-A0E0-46084966E400}" type="presParOf" srcId="{F10B0E6D-7221-492E-82E5-5245B0BAE548}" destId="{E2E353AD-5A41-474C-9C83-078638C4BCB3}" srcOrd="0" destOrd="0" presId="urn:microsoft.com/office/officeart/2005/8/layout/radial1"/>
    <dgm:cxn modelId="{0A0BC9D5-B581-48A8-B6B3-A7BCA660513A}" type="presParOf" srcId="{261E68DF-1CB9-4F31-BD33-F1CD082947F7}" destId="{DE1A2F80-D084-4F51-9EF4-5525D55343A6}" srcOrd="14" destOrd="0" presId="urn:microsoft.com/office/officeart/2005/8/layout/radial1"/>
  </dgm:cxnLst>
  <dgm:bg/>
  <dgm:whole/>
  <dgm:extLst>
    <a:ext uri="http://schemas.microsoft.com/office/drawing/2008/diagram">
      <dsp:dataModelExt xmlns:dsp="http://schemas.microsoft.com/office/drawing/2008/diagram" relId="rId23" minVer="http://schemas.openxmlformats.org/drawingml/2006/diagram"/>
    </a:ext>
  </dgm:extLst>
</dgm:dataModel>
</file>

<file path=ppt/diagrams/data41.xml><?xml version="1.0" encoding="utf-8"?>
<dgm:dataModel xmlns:dgm="http://schemas.openxmlformats.org/drawingml/2006/diagram" xmlns:a="http://schemas.openxmlformats.org/drawingml/2006/main">
  <dgm:ptLst>
    <dgm:pt modelId="{700DB372-1AF6-4265-959A-4E9397ACBD1B}" type="doc">
      <dgm:prSet loTypeId="urn:microsoft.com/office/officeart/2005/8/layout/radial1" loCatId="relationship" qsTypeId="urn:microsoft.com/office/officeart/2005/8/quickstyle/simple5" qsCatId="simple" csTypeId="urn:microsoft.com/office/officeart/2005/8/colors/accent3_1" csCatId="accent3" phldr="1"/>
      <dgm:spPr/>
      <dgm:t>
        <a:bodyPr/>
        <a:lstStyle/>
        <a:p>
          <a:endParaRPr lang="nl-NL"/>
        </a:p>
      </dgm:t>
    </dgm:pt>
    <dgm:pt modelId="{51C8BC04-F36C-4025-888A-663CCA6018C6}">
      <dgm:prSet phldrT="[Tekst]" custT="1"/>
      <dgm:spPr/>
      <dgm:t>
        <a:bodyPr/>
        <a:lstStyle/>
        <a:p>
          <a:r>
            <a:rPr lang="nl-NL" sz="900" dirty="0"/>
            <a:t>Wetenschap</a:t>
          </a:r>
          <a:endParaRPr lang="nl-NL" sz="800" dirty="0"/>
        </a:p>
      </dgm:t>
    </dgm:pt>
    <dgm:pt modelId="{927D9B53-D9C9-4718-A5B2-FA08426091F7}" type="parTrans" cxnId="{196F0913-A76D-4C7B-BEE8-48607AA7ECF0}">
      <dgm:prSet/>
      <dgm:spPr/>
      <dgm:t>
        <a:bodyPr/>
        <a:lstStyle/>
        <a:p>
          <a:endParaRPr lang="nl-NL" sz="800"/>
        </a:p>
      </dgm:t>
    </dgm:pt>
    <dgm:pt modelId="{97E46604-5FE3-44DC-8EDD-AFB679E8A482}" type="sibTrans" cxnId="{196F0913-A76D-4C7B-BEE8-48607AA7ECF0}">
      <dgm:prSet/>
      <dgm:spPr/>
      <dgm:t>
        <a:bodyPr/>
        <a:lstStyle/>
        <a:p>
          <a:endParaRPr lang="nl-NL" sz="800"/>
        </a:p>
      </dgm:t>
    </dgm:pt>
    <dgm:pt modelId="{409D8BD7-2B10-41C3-83C7-B966E8570E07}">
      <dgm:prSet custT="1"/>
      <dgm:spPr/>
      <dgm:t>
        <a:bodyPr/>
        <a:lstStyle/>
        <a:p>
          <a:r>
            <a:rPr lang="nl-NL" sz="800" dirty="0">
              <a:hlinkClick xmlns:r="http://schemas.openxmlformats.org/officeDocument/2006/relationships" r:id="rId1"/>
            </a:rPr>
            <a:t>Verweij Jonker</a:t>
          </a:r>
          <a:endParaRPr lang="nl-NL" sz="500" dirty="0"/>
        </a:p>
      </dgm:t>
    </dgm:pt>
    <dgm:pt modelId="{8AA3DAFF-E4D7-414F-8941-E35343FABD93}" type="sibTrans" cxnId="{B10C94B4-3C67-4684-9AEE-365A9AF516CD}">
      <dgm:prSet/>
      <dgm:spPr/>
      <dgm:t>
        <a:bodyPr/>
        <a:lstStyle/>
        <a:p>
          <a:endParaRPr lang="nl-NL" sz="800"/>
        </a:p>
      </dgm:t>
    </dgm:pt>
    <dgm:pt modelId="{8A3302F9-3293-4526-9F15-0CDD26108EE5}" type="parTrans" cxnId="{B10C94B4-3C67-4684-9AEE-365A9AF516CD}">
      <dgm:prSet custT="1"/>
      <dgm:spPr/>
      <dgm:t>
        <a:bodyPr/>
        <a:lstStyle/>
        <a:p>
          <a:endParaRPr lang="nl-NL" sz="800"/>
        </a:p>
      </dgm:t>
    </dgm:pt>
    <dgm:pt modelId="{003C566D-DB60-4A2E-A161-0943F4A23387}">
      <dgm:prSet custT="1"/>
      <dgm:spPr/>
      <dgm:t>
        <a:bodyPr/>
        <a:lstStyle/>
        <a:p>
          <a:r>
            <a:rPr lang="nl-NL" sz="800" dirty="0">
              <a:hlinkClick xmlns:r="http://schemas.openxmlformats.org/officeDocument/2006/relationships" r:id="rId2"/>
            </a:rPr>
            <a:t>Trimbos</a:t>
          </a:r>
          <a:endParaRPr lang="nl-NL" sz="800" dirty="0"/>
        </a:p>
      </dgm:t>
    </dgm:pt>
    <dgm:pt modelId="{D019B6C7-3890-4F35-9D13-61994806F40E}" type="parTrans" cxnId="{91A6E5D6-65A3-427B-9303-51D26CA2CD33}">
      <dgm:prSet/>
      <dgm:spPr/>
      <dgm:t>
        <a:bodyPr/>
        <a:lstStyle/>
        <a:p>
          <a:endParaRPr lang="nl-NL"/>
        </a:p>
      </dgm:t>
    </dgm:pt>
    <dgm:pt modelId="{E46E8D16-077C-40FC-A533-1F8F10523A7C}" type="sibTrans" cxnId="{91A6E5D6-65A3-427B-9303-51D26CA2CD33}">
      <dgm:prSet/>
      <dgm:spPr/>
      <dgm:t>
        <a:bodyPr/>
        <a:lstStyle/>
        <a:p>
          <a:endParaRPr lang="nl-NL"/>
        </a:p>
      </dgm:t>
    </dgm:pt>
    <dgm:pt modelId="{E3C970B0-AFDC-4AAB-8980-396C049FF989}">
      <dgm:prSet custT="1"/>
      <dgm:spPr/>
      <dgm:t>
        <a:bodyPr/>
        <a:lstStyle/>
        <a:p>
          <a:r>
            <a:rPr lang="nl-NL" sz="900" dirty="0">
              <a:hlinkClick xmlns:r="http://schemas.openxmlformats.org/officeDocument/2006/relationships" r:id="rId3"/>
            </a:rPr>
            <a:t>TNO</a:t>
          </a:r>
          <a:endParaRPr lang="nl-NL" sz="900" dirty="0"/>
        </a:p>
      </dgm:t>
    </dgm:pt>
    <dgm:pt modelId="{7C35B965-BA56-4C05-B74B-0342BD3A665E}" type="parTrans" cxnId="{229DD154-3D28-4E85-952B-6222D1ED9501}">
      <dgm:prSet/>
      <dgm:spPr/>
      <dgm:t>
        <a:bodyPr/>
        <a:lstStyle/>
        <a:p>
          <a:endParaRPr lang="nl-NL"/>
        </a:p>
      </dgm:t>
    </dgm:pt>
    <dgm:pt modelId="{D6BA731F-5542-4292-A345-9CA4872F3388}" type="sibTrans" cxnId="{229DD154-3D28-4E85-952B-6222D1ED9501}">
      <dgm:prSet/>
      <dgm:spPr/>
      <dgm:t>
        <a:bodyPr/>
        <a:lstStyle/>
        <a:p>
          <a:endParaRPr lang="nl-NL"/>
        </a:p>
      </dgm:t>
    </dgm:pt>
    <dgm:pt modelId="{261E68DF-1CB9-4F31-BD33-F1CD082947F7}" type="pres">
      <dgm:prSet presAssocID="{700DB372-1AF6-4265-959A-4E9397ACBD1B}" presName="cycle" presStyleCnt="0">
        <dgm:presLayoutVars>
          <dgm:chMax val="1"/>
          <dgm:dir/>
          <dgm:animLvl val="ctr"/>
          <dgm:resizeHandles val="exact"/>
        </dgm:presLayoutVars>
      </dgm:prSet>
      <dgm:spPr/>
    </dgm:pt>
    <dgm:pt modelId="{BC25891B-CCF6-4B2C-9AA3-97C59AD35468}" type="pres">
      <dgm:prSet presAssocID="{51C8BC04-F36C-4025-888A-663CCA6018C6}" presName="centerShape" presStyleLbl="node0" presStyleIdx="0" presStyleCnt="1" custScaleX="128640" custScaleY="118868"/>
      <dgm:spPr/>
    </dgm:pt>
    <dgm:pt modelId="{69A6FFEB-0A82-42DC-B5BF-8DC02A1345A2}" type="pres">
      <dgm:prSet presAssocID="{8A3302F9-3293-4526-9F15-0CDD26108EE5}" presName="Name9" presStyleLbl="parChTrans1D2" presStyleIdx="0" presStyleCnt="3"/>
      <dgm:spPr/>
    </dgm:pt>
    <dgm:pt modelId="{99E451AA-66A4-431B-808E-7CC6FB74F4A5}" type="pres">
      <dgm:prSet presAssocID="{8A3302F9-3293-4526-9F15-0CDD26108EE5}" presName="connTx" presStyleLbl="parChTrans1D2" presStyleIdx="0" presStyleCnt="3"/>
      <dgm:spPr/>
    </dgm:pt>
    <dgm:pt modelId="{6926F816-5DEB-4C19-B45E-9D7E5B32A8F3}" type="pres">
      <dgm:prSet presAssocID="{409D8BD7-2B10-41C3-83C7-B966E8570E07}" presName="node" presStyleLbl="node1" presStyleIdx="0" presStyleCnt="3" custScaleX="129125" custScaleY="90293">
        <dgm:presLayoutVars>
          <dgm:bulletEnabled val="1"/>
        </dgm:presLayoutVars>
      </dgm:prSet>
      <dgm:spPr/>
    </dgm:pt>
    <dgm:pt modelId="{8ECD13F2-5A5E-4A18-8930-39F117A2AE0F}" type="pres">
      <dgm:prSet presAssocID="{D019B6C7-3890-4F35-9D13-61994806F40E}" presName="Name9" presStyleLbl="parChTrans1D2" presStyleIdx="1" presStyleCnt="3"/>
      <dgm:spPr/>
    </dgm:pt>
    <dgm:pt modelId="{8E4E4719-1F86-43D6-95E3-8C75AC03D2AF}" type="pres">
      <dgm:prSet presAssocID="{D019B6C7-3890-4F35-9D13-61994806F40E}" presName="connTx" presStyleLbl="parChTrans1D2" presStyleIdx="1" presStyleCnt="3"/>
      <dgm:spPr/>
    </dgm:pt>
    <dgm:pt modelId="{31A5F2A3-F826-455A-A804-7B19A572D4E6}" type="pres">
      <dgm:prSet presAssocID="{003C566D-DB60-4A2E-A161-0943F4A23387}" presName="node" presStyleLbl="node1" presStyleIdx="1" presStyleCnt="3" custScaleX="108831" custScaleY="90858">
        <dgm:presLayoutVars>
          <dgm:bulletEnabled val="1"/>
        </dgm:presLayoutVars>
      </dgm:prSet>
      <dgm:spPr/>
    </dgm:pt>
    <dgm:pt modelId="{C562DE9A-C43C-40DA-BCE0-9A9D8E20C3D7}" type="pres">
      <dgm:prSet presAssocID="{7C35B965-BA56-4C05-B74B-0342BD3A665E}" presName="Name9" presStyleLbl="parChTrans1D2" presStyleIdx="2" presStyleCnt="3"/>
      <dgm:spPr/>
    </dgm:pt>
    <dgm:pt modelId="{1F0159B7-4814-49D8-8256-7582A6D5BFFC}" type="pres">
      <dgm:prSet presAssocID="{7C35B965-BA56-4C05-B74B-0342BD3A665E}" presName="connTx" presStyleLbl="parChTrans1D2" presStyleIdx="2" presStyleCnt="3"/>
      <dgm:spPr/>
    </dgm:pt>
    <dgm:pt modelId="{F8C4A110-BE1B-4FF4-852E-2783995087BD}" type="pres">
      <dgm:prSet presAssocID="{E3C970B0-AFDC-4AAB-8980-396C049FF989}" presName="node" presStyleLbl="node1" presStyleIdx="2" presStyleCnt="3">
        <dgm:presLayoutVars>
          <dgm:bulletEnabled val="1"/>
        </dgm:presLayoutVars>
      </dgm:prSet>
      <dgm:spPr/>
    </dgm:pt>
  </dgm:ptLst>
  <dgm:cxnLst>
    <dgm:cxn modelId="{29BD1501-0E9C-4AA4-8106-8CFD41CCC56C}" type="presOf" srcId="{409D8BD7-2B10-41C3-83C7-B966E8570E07}" destId="{6926F816-5DEB-4C19-B45E-9D7E5B32A8F3}" srcOrd="0" destOrd="0" presId="urn:microsoft.com/office/officeart/2005/8/layout/radial1"/>
    <dgm:cxn modelId="{5193050B-E9AB-4D29-9F82-2BCFE36E90E5}" type="presOf" srcId="{7C35B965-BA56-4C05-B74B-0342BD3A665E}" destId="{C562DE9A-C43C-40DA-BCE0-9A9D8E20C3D7}" srcOrd="0" destOrd="0" presId="urn:microsoft.com/office/officeart/2005/8/layout/radial1"/>
    <dgm:cxn modelId="{196F0913-A76D-4C7B-BEE8-48607AA7ECF0}" srcId="{700DB372-1AF6-4265-959A-4E9397ACBD1B}" destId="{51C8BC04-F36C-4025-888A-663CCA6018C6}" srcOrd="0" destOrd="0" parTransId="{927D9B53-D9C9-4718-A5B2-FA08426091F7}" sibTransId="{97E46604-5FE3-44DC-8EDD-AFB679E8A482}"/>
    <dgm:cxn modelId="{5D1DE73F-4391-44B1-B30B-2F47C86909F4}" type="presOf" srcId="{D019B6C7-3890-4F35-9D13-61994806F40E}" destId="{8ECD13F2-5A5E-4A18-8930-39F117A2AE0F}" srcOrd="0" destOrd="0" presId="urn:microsoft.com/office/officeart/2005/8/layout/radial1"/>
    <dgm:cxn modelId="{D7C0D464-DF37-4874-99F5-FD43917E602D}" type="presOf" srcId="{51C8BC04-F36C-4025-888A-663CCA6018C6}" destId="{BC25891B-CCF6-4B2C-9AA3-97C59AD35468}" srcOrd="0" destOrd="0" presId="urn:microsoft.com/office/officeart/2005/8/layout/radial1"/>
    <dgm:cxn modelId="{CAC0AD68-A811-4DA9-BF29-1FF7D534F48F}" type="presOf" srcId="{8A3302F9-3293-4526-9F15-0CDD26108EE5}" destId="{69A6FFEB-0A82-42DC-B5BF-8DC02A1345A2}" srcOrd="0" destOrd="0" presId="urn:microsoft.com/office/officeart/2005/8/layout/radial1"/>
    <dgm:cxn modelId="{229DD154-3D28-4E85-952B-6222D1ED9501}" srcId="{51C8BC04-F36C-4025-888A-663CCA6018C6}" destId="{E3C970B0-AFDC-4AAB-8980-396C049FF989}" srcOrd="2" destOrd="0" parTransId="{7C35B965-BA56-4C05-B74B-0342BD3A665E}" sibTransId="{D6BA731F-5542-4292-A345-9CA4872F3388}"/>
    <dgm:cxn modelId="{96AED559-3F2A-4A37-84E3-3014E83F60CE}" type="presOf" srcId="{E3C970B0-AFDC-4AAB-8980-396C049FF989}" destId="{F8C4A110-BE1B-4FF4-852E-2783995087BD}" srcOrd="0" destOrd="0" presId="urn:microsoft.com/office/officeart/2005/8/layout/radial1"/>
    <dgm:cxn modelId="{A806FA98-E5A2-4B06-BE68-2AFDC4245F54}" type="presOf" srcId="{700DB372-1AF6-4265-959A-4E9397ACBD1B}" destId="{261E68DF-1CB9-4F31-BD33-F1CD082947F7}" srcOrd="0" destOrd="0" presId="urn:microsoft.com/office/officeart/2005/8/layout/radial1"/>
    <dgm:cxn modelId="{B10C94B4-3C67-4684-9AEE-365A9AF516CD}" srcId="{51C8BC04-F36C-4025-888A-663CCA6018C6}" destId="{409D8BD7-2B10-41C3-83C7-B966E8570E07}" srcOrd="0" destOrd="0" parTransId="{8A3302F9-3293-4526-9F15-0CDD26108EE5}" sibTransId="{8AA3DAFF-E4D7-414F-8941-E35343FABD93}"/>
    <dgm:cxn modelId="{269C0ABB-875F-457B-84D6-DF2C18D5EBBF}" type="presOf" srcId="{8A3302F9-3293-4526-9F15-0CDD26108EE5}" destId="{99E451AA-66A4-431B-808E-7CC6FB74F4A5}" srcOrd="1" destOrd="0" presId="urn:microsoft.com/office/officeart/2005/8/layout/radial1"/>
    <dgm:cxn modelId="{38729EC4-A4C6-421D-8EF7-2D608CAF2E4B}" type="presOf" srcId="{D019B6C7-3890-4F35-9D13-61994806F40E}" destId="{8E4E4719-1F86-43D6-95E3-8C75AC03D2AF}" srcOrd="1" destOrd="0" presId="urn:microsoft.com/office/officeart/2005/8/layout/radial1"/>
    <dgm:cxn modelId="{91A6E5D6-65A3-427B-9303-51D26CA2CD33}" srcId="{51C8BC04-F36C-4025-888A-663CCA6018C6}" destId="{003C566D-DB60-4A2E-A161-0943F4A23387}" srcOrd="1" destOrd="0" parTransId="{D019B6C7-3890-4F35-9D13-61994806F40E}" sibTransId="{E46E8D16-077C-40FC-A533-1F8F10523A7C}"/>
    <dgm:cxn modelId="{4E8883EF-3320-4640-B8D5-60D3943C36CA}" type="presOf" srcId="{7C35B965-BA56-4C05-B74B-0342BD3A665E}" destId="{1F0159B7-4814-49D8-8256-7582A6D5BFFC}" srcOrd="1" destOrd="0" presId="urn:microsoft.com/office/officeart/2005/8/layout/radial1"/>
    <dgm:cxn modelId="{3150C6F9-BE8E-4553-AA26-F9CD63E15056}" type="presOf" srcId="{003C566D-DB60-4A2E-A161-0943F4A23387}" destId="{31A5F2A3-F826-455A-A804-7B19A572D4E6}" srcOrd="0" destOrd="0" presId="urn:microsoft.com/office/officeart/2005/8/layout/radial1"/>
    <dgm:cxn modelId="{B86F6B5D-47ED-4EA9-8F1B-A8177AF934FE}" type="presParOf" srcId="{261E68DF-1CB9-4F31-BD33-F1CD082947F7}" destId="{BC25891B-CCF6-4B2C-9AA3-97C59AD35468}" srcOrd="0" destOrd="0" presId="urn:microsoft.com/office/officeart/2005/8/layout/radial1"/>
    <dgm:cxn modelId="{EC7BBC03-0C5D-42C3-8CFD-7BD3612E457A}" type="presParOf" srcId="{261E68DF-1CB9-4F31-BD33-F1CD082947F7}" destId="{69A6FFEB-0A82-42DC-B5BF-8DC02A1345A2}" srcOrd="1" destOrd="0" presId="urn:microsoft.com/office/officeart/2005/8/layout/radial1"/>
    <dgm:cxn modelId="{041BAB90-705F-4F78-B4C4-BC060DE38558}" type="presParOf" srcId="{69A6FFEB-0A82-42DC-B5BF-8DC02A1345A2}" destId="{99E451AA-66A4-431B-808E-7CC6FB74F4A5}" srcOrd="0" destOrd="0" presId="urn:microsoft.com/office/officeart/2005/8/layout/radial1"/>
    <dgm:cxn modelId="{715259BF-3825-4D69-AE66-35EFF5F25F72}" type="presParOf" srcId="{261E68DF-1CB9-4F31-BD33-F1CD082947F7}" destId="{6926F816-5DEB-4C19-B45E-9D7E5B32A8F3}" srcOrd="2" destOrd="0" presId="urn:microsoft.com/office/officeart/2005/8/layout/radial1"/>
    <dgm:cxn modelId="{38A52AAC-1C35-45E7-ADC2-E96E9428815B}" type="presParOf" srcId="{261E68DF-1CB9-4F31-BD33-F1CD082947F7}" destId="{8ECD13F2-5A5E-4A18-8930-39F117A2AE0F}" srcOrd="3" destOrd="0" presId="urn:microsoft.com/office/officeart/2005/8/layout/radial1"/>
    <dgm:cxn modelId="{B95EBE12-C56E-45B9-8BF5-BFBC5EEFC720}" type="presParOf" srcId="{8ECD13F2-5A5E-4A18-8930-39F117A2AE0F}" destId="{8E4E4719-1F86-43D6-95E3-8C75AC03D2AF}" srcOrd="0" destOrd="0" presId="urn:microsoft.com/office/officeart/2005/8/layout/radial1"/>
    <dgm:cxn modelId="{0734C638-4949-457C-813A-EB37120D9216}" type="presParOf" srcId="{261E68DF-1CB9-4F31-BD33-F1CD082947F7}" destId="{31A5F2A3-F826-455A-A804-7B19A572D4E6}" srcOrd="4" destOrd="0" presId="urn:microsoft.com/office/officeart/2005/8/layout/radial1"/>
    <dgm:cxn modelId="{896FB091-5A0E-4FA3-BE61-2E020EBE1455}" type="presParOf" srcId="{261E68DF-1CB9-4F31-BD33-F1CD082947F7}" destId="{C562DE9A-C43C-40DA-BCE0-9A9D8E20C3D7}" srcOrd="5" destOrd="0" presId="urn:microsoft.com/office/officeart/2005/8/layout/radial1"/>
    <dgm:cxn modelId="{3B03275D-D07C-4F2C-B87E-175CF109547D}" type="presParOf" srcId="{C562DE9A-C43C-40DA-BCE0-9A9D8E20C3D7}" destId="{1F0159B7-4814-49D8-8256-7582A6D5BFFC}" srcOrd="0" destOrd="0" presId="urn:microsoft.com/office/officeart/2005/8/layout/radial1"/>
    <dgm:cxn modelId="{B689F36A-C175-47B2-8DB9-4687EEF15A0D}" type="presParOf" srcId="{261E68DF-1CB9-4F31-BD33-F1CD082947F7}" destId="{F8C4A110-BE1B-4FF4-852E-2783995087BD}" srcOrd="6" destOrd="0" presId="urn:microsoft.com/office/officeart/2005/8/layout/radial1"/>
  </dgm:cxnLst>
  <dgm:bg/>
  <dgm:whole/>
  <dgm:extLst>
    <a:ext uri="http://schemas.microsoft.com/office/drawing/2008/diagram">
      <dsp:dataModelExt xmlns:dsp="http://schemas.microsoft.com/office/drawing/2008/diagram" relId="rId30" minVer="http://schemas.openxmlformats.org/drawingml/2006/diagram"/>
    </a:ext>
  </dgm:extLst>
</dgm:dataModel>
</file>

<file path=ppt/diagrams/data42.xml><?xml version="1.0" encoding="utf-8"?>
<dgm:dataModel xmlns:dgm="http://schemas.openxmlformats.org/drawingml/2006/diagram" xmlns:a="http://schemas.openxmlformats.org/drawingml/2006/main">
  <dgm:ptLst>
    <dgm:pt modelId="{B8B881FE-C2B9-4C1D-951A-DFAACA2ED6FC}" type="doc">
      <dgm:prSet loTypeId="urn:microsoft.com/office/officeart/2005/8/layout/radial1" loCatId="relationship" qsTypeId="urn:microsoft.com/office/officeart/2005/8/quickstyle/simple5" qsCatId="simple" csTypeId="urn:microsoft.com/office/officeart/2005/8/colors/accent3_1" csCatId="accent3" phldr="1"/>
      <dgm:spPr/>
      <dgm:t>
        <a:bodyPr/>
        <a:lstStyle/>
        <a:p>
          <a:endParaRPr lang="nl-NL"/>
        </a:p>
      </dgm:t>
    </dgm:pt>
    <dgm:pt modelId="{16F7FF03-02C8-4ED0-BA3D-E1FEBEE2580C}">
      <dgm:prSet phldrT="[Tekst]" custT="1"/>
      <dgm:spPr/>
      <dgm:t>
        <a:bodyPr/>
        <a:lstStyle/>
        <a:p>
          <a:r>
            <a:rPr lang="nl-NL" sz="900" dirty="0"/>
            <a:t>Beleid</a:t>
          </a:r>
        </a:p>
      </dgm:t>
    </dgm:pt>
    <dgm:pt modelId="{7E133E5A-337F-4375-8651-9A5E49F88A96}" type="sibTrans" cxnId="{E9126698-D9FE-4D74-9CF5-E21173A9DBD7}">
      <dgm:prSet/>
      <dgm:spPr/>
      <dgm:t>
        <a:bodyPr/>
        <a:lstStyle/>
        <a:p>
          <a:endParaRPr lang="nl-NL" sz="800"/>
        </a:p>
      </dgm:t>
    </dgm:pt>
    <dgm:pt modelId="{9F7A2433-4453-44C1-BDBB-F23B8EF264CE}" type="parTrans" cxnId="{E9126698-D9FE-4D74-9CF5-E21173A9DBD7}">
      <dgm:prSet/>
      <dgm:spPr/>
      <dgm:t>
        <a:bodyPr/>
        <a:lstStyle/>
        <a:p>
          <a:endParaRPr lang="nl-NL" sz="800"/>
        </a:p>
      </dgm:t>
    </dgm:pt>
    <dgm:pt modelId="{75C7EB2C-B680-4688-BBB7-8C7FE68C54B7}">
      <dgm:prSet custT="1"/>
      <dgm:spPr/>
      <dgm:t>
        <a:bodyPr/>
        <a:lstStyle/>
        <a:p>
          <a:r>
            <a:rPr lang="nl-NL" sz="700" dirty="0">
              <a:hlinkClick xmlns:r="http://schemas.openxmlformats.org/officeDocument/2006/relationships" r:id="rId1"/>
            </a:rPr>
            <a:t>VNG afdeling jeugd</a:t>
          </a:r>
          <a:r>
            <a:rPr lang="nl-NL" sz="700" dirty="0"/>
            <a:t>/ </a:t>
          </a:r>
          <a:r>
            <a:rPr lang="nl-NL" sz="700" dirty="0">
              <a:hlinkClick xmlns:r="http://schemas.openxmlformats.org/officeDocument/2006/relationships" r:id="rId2"/>
            </a:rPr>
            <a:t>dossier </a:t>
          </a:r>
          <a:r>
            <a:rPr lang="nl-NL" sz="700" dirty="0" err="1">
              <a:hlinkClick xmlns:r="http://schemas.openxmlformats.org/officeDocument/2006/relationships" r:id="rId2"/>
            </a:rPr>
            <a:t>jeugdgezond-heidszorg</a:t>
          </a:r>
          <a:endParaRPr lang="nl-NL" sz="700" dirty="0"/>
        </a:p>
      </dgm:t>
    </dgm:pt>
    <dgm:pt modelId="{DE6EE4AB-B2A7-4285-8CF8-598BF666C367}" type="parTrans" cxnId="{31A7739D-D2E8-48D5-ABD8-CA2098BA1723}">
      <dgm:prSet/>
      <dgm:spPr/>
      <dgm:t>
        <a:bodyPr/>
        <a:lstStyle/>
        <a:p>
          <a:endParaRPr lang="nl-NL"/>
        </a:p>
      </dgm:t>
    </dgm:pt>
    <dgm:pt modelId="{F2B69133-4B06-43F5-8013-1205E2E93038}" type="sibTrans" cxnId="{31A7739D-D2E8-48D5-ABD8-CA2098BA1723}">
      <dgm:prSet/>
      <dgm:spPr/>
      <dgm:t>
        <a:bodyPr/>
        <a:lstStyle/>
        <a:p>
          <a:endParaRPr lang="nl-NL"/>
        </a:p>
      </dgm:t>
    </dgm:pt>
    <dgm:pt modelId="{FB61A5A1-AD7A-47FF-B6BD-67F4327237EA}">
      <dgm:prSet custT="1"/>
      <dgm:spPr/>
      <dgm:t>
        <a:bodyPr/>
        <a:lstStyle/>
        <a:p>
          <a:r>
            <a:rPr lang="nl-NL" sz="800" dirty="0"/>
            <a:t>Ministerie van VWS</a:t>
          </a:r>
        </a:p>
      </dgm:t>
    </dgm:pt>
    <dgm:pt modelId="{98FF54B6-98E5-4BC3-AA13-1E0AF38EB8C3}" type="parTrans" cxnId="{BD0C0CC5-04FA-46A9-92E8-FD2C80E9463D}">
      <dgm:prSet/>
      <dgm:spPr/>
      <dgm:t>
        <a:bodyPr/>
        <a:lstStyle/>
        <a:p>
          <a:endParaRPr lang="nl-NL"/>
        </a:p>
      </dgm:t>
    </dgm:pt>
    <dgm:pt modelId="{217D7952-DF1B-41AE-94FD-A6872670D869}" type="sibTrans" cxnId="{BD0C0CC5-04FA-46A9-92E8-FD2C80E9463D}">
      <dgm:prSet/>
      <dgm:spPr/>
      <dgm:t>
        <a:bodyPr/>
        <a:lstStyle/>
        <a:p>
          <a:endParaRPr lang="nl-NL"/>
        </a:p>
      </dgm:t>
    </dgm:pt>
    <dgm:pt modelId="{BAE5594C-51E4-4949-B5D6-300944224152}">
      <dgm:prSet custT="1"/>
      <dgm:spPr/>
      <dgm:t>
        <a:bodyPr/>
        <a:lstStyle/>
        <a:p>
          <a:r>
            <a:rPr lang="nl-NL" sz="800" dirty="0"/>
            <a:t>Gemeenten</a:t>
          </a:r>
        </a:p>
      </dgm:t>
    </dgm:pt>
    <dgm:pt modelId="{ED3A7188-4F77-4A9B-B814-9FAE912C3E9D}" type="parTrans" cxnId="{05F93CBA-E581-4151-8342-C57535EA649C}">
      <dgm:prSet/>
      <dgm:spPr/>
      <dgm:t>
        <a:bodyPr/>
        <a:lstStyle/>
        <a:p>
          <a:endParaRPr lang="nl-NL"/>
        </a:p>
      </dgm:t>
    </dgm:pt>
    <dgm:pt modelId="{B824A8E8-D8C9-49D3-BB36-42962B48B2B8}" type="sibTrans" cxnId="{05F93CBA-E581-4151-8342-C57535EA649C}">
      <dgm:prSet/>
      <dgm:spPr/>
      <dgm:t>
        <a:bodyPr/>
        <a:lstStyle/>
        <a:p>
          <a:endParaRPr lang="nl-NL"/>
        </a:p>
      </dgm:t>
    </dgm:pt>
    <dgm:pt modelId="{6304DEC9-30B7-48C6-A22F-7C161AF761F9}">
      <dgm:prSet custT="1"/>
      <dgm:spPr/>
      <dgm:t>
        <a:bodyPr/>
        <a:lstStyle/>
        <a:p>
          <a:pPr>
            <a:spcAft>
              <a:spcPts val="0"/>
            </a:spcAft>
          </a:pPr>
          <a:r>
            <a:rPr lang="nl-NL" sz="900" dirty="0">
              <a:solidFill>
                <a:schemeClr val="tx1"/>
              </a:solidFill>
              <a:hlinkClick xmlns:r="http://schemas.openxmlformats.org/officeDocument/2006/relationships" r:id="rId3"/>
            </a:rPr>
            <a:t>RVS:</a:t>
          </a:r>
          <a:br>
            <a:rPr lang="nl-NL" sz="600" dirty="0">
              <a:solidFill>
                <a:schemeClr val="tx1"/>
              </a:solidFill>
              <a:hlinkClick xmlns:r="http://schemas.openxmlformats.org/officeDocument/2006/relationships" r:id="rId3"/>
            </a:rPr>
          </a:br>
          <a:r>
            <a:rPr lang="nl-NL" sz="600" dirty="0">
              <a:solidFill>
                <a:schemeClr val="tx1"/>
              </a:solidFill>
              <a:hlinkClick xmlns:r="http://schemas.openxmlformats.org/officeDocument/2006/relationships" r:id="rId3"/>
            </a:rPr>
            <a:t>Raad voor </a:t>
          </a:r>
          <a:r>
            <a:rPr lang="nl-NL" sz="600" dirty="0" err="1">
              <a:solidFill>
                <a:schemeClr val="tx1"/>
              </a:solidFill>
              <a:hlinkClick xmlns:r="http://schemas.openxmlformats.org/officeDocument/2006/relationships" r:id="rId3"/>
            </a:rPr>
            <a:t>Volksgezond-heid</a:t>
          </a:r>
          <a:r>
            <a:rPr lang="nl-NL" sz="600" dirty="0">
              <a:solidFill>
                <a:schemeClr val="tx1"/>
              </a:solidFill>
              <a:hlinkClick xmlns:r="http://schemas.openxmlformats.org/officeDocument/2006/relationships" r:id="rId3"/>
            </a:rPr>
            <a:t> en Samenleving</a:t>
          </a:r>
          <a:endParaRPr lang="nl-NL" sz="600" dirty="0"/>
        </a:p>
      </dgm:t>
    </dgm:pt>
    <dgm:pt modelId="{D4FFCA1A-86CF-49DD-927F-A07D75845C4D}" type="parTrans" cxnId="{AE0DAAB4-741D-42DE-902A-9497E9DBB370}">
      <dgm:prSet/>
      <dgm:spPr/>
      <dgm:t>
        <a:bodyPr/>
        <a:lstStyle/>
        <a:p>
          <a:endParaRPr lang="nl-NL"/>
        </a:p>
      </dgm:t>
    </dgm:pt>
    <dgm:pt modelId="{DEFDB737-9CB9-4BCC-8ED9-5F3AA3F74070}" type="sibTrans" cxnId="{AE0DAAB4-741D-42DE-902A-9497E9DBB370}">
      <dgm:prSet/>
      <dgm:spPr/>
      <dgm:t>
        <a:bodyPr/>
        <a:lstStyle/>
        <a:p>
          <a:endParaRPr lang="nl-NL"/>
        </a:p>
      </dgm:t>
    </dgm:pt>
    <dgm:pt modelId="{7D0656FB-910D-4405-B1BD-3C7D9038C7EA}">
      <dgm:prSet/>
      <dgm:spPr/>
      <dgm:t>
        <a:bodyPr/>
        <a:lstStyle/>
        <a:p>
          <a:r>
            <a:rPr lang="nl-NL" b="0" dirty="0">
              <a:hlinkClick xmlns:r="http://schemas.openxmlformats.org/officeDocument/2006/relationships" r:id="rId4"/>
            </a:rPr>
            <a:t>Nationaal Programma Preventie</a:t>
          </a:r>
          <a:endParaRPr lang="nl-NL" b="0" dirty="0"/>
        </a:p>
      </dgm:t>
    </dgm:pt>
    <dgm:pt modelId="{1802E682-D50F-4130-B4D9-890D9D772AED}" type="parTrans" cxnId="{8C0E07B1-3F48-466F-A68D-B540A16A4B90}">
      <dgm:prSet/>
      <dgm:spPr/>
      <dgm:t>
        <a:bodyPr/>
        <a:lstStyle/>
        <a:p>
          <a:endParaRPr lang="nl-NL"/>
        </a:p>
      </dgm:t>
    </dgm:pt>
    <dgm:pt modelId="{4B3A11D9-4C5E-4475-9129-29EE76891E88}" type="sibTrans" cxnId="{8C0E07B1-3F48-466F-A68D-B540A16A4B90}">
      <dgm:prSet/>
      <dgm:spPr/>
      <dgm:t>
        <a:bodyPr/>
        <a:lstStyle/>
        <a:p>
          <a:endParaRPr lang="nl-NL"/>
        </a:p>
      </dgm:t>
    </dgm:pt>
    <dgm:pt modelId="{C3518A72-41DC-4EF4-84AA-04F14E9389FF}">
      <dgm:prSet/>
      <dgm:spPr/>
      <dgm:t>
        <a:bodyPr/>
        <a:lstStyle/>
        <a:p>
          <a:r>
            <a:rPr lang="nl-NL" b="0" dirty="0">
              <a:hlinkClick xmlns:r="http://schemas.openxmlformats.org/officeDocument/2006/relationships" r:id="rId5"/>
            </a:rPr>
            <a:t>Jeugdautoriteit</a:t>
          </a:r>
          <a:endParaRPr lang="nl-NL" b="0" dirty="0"/>
        </a:p>
      </dgm:t>
    </dgm:pt>
    <dgm:pt modelId="{18126C2E-A5D4-40D4-BE5C-FE9F49FF9989}" type="parTrans" cxnId="{1E68B7B7-EA96-450B-A6EF-FA47B8527095}">
      <dgm:prSet/>
      <dgm:spPr/>
      <dgm:t>
        <a:bodyPr/>
        <a:lstStyle/>
        <a:p>
          <a:endParaRPr lang="nl-NL"/>
        </a:p>
      </dgm:t>
    </dgm:pt>
    <dgm:pt modelId="{0FA1076B-77A3-4CBE-94DF-5FF222FEC137}" type="sibTrans" cxnId="{1E68B7B7-EA96-450B-A6EF-FA47B8527095}">
      <dgm:prSet/>
      <dgm:spPr/>
      <dgm:t>
        <a:bodyPr/>
        <a:lstStyle/>
        <a:p>
          <a:endParaRPr lang="nl-NL"/>
        </a:p>
      </dgm:t>
    </dgm:pt>
    <dgm:pt modelId="{228A00F6-A324-4DFF-973C-1B5C676921EB}">
      <dgm:prSet/>
      <dgm:spPr/>
      <dgm:t>
        <a:bodyPr/>
        <a:lstStyle/>
        <a:p>
          <a:r>
            <a:rPr lang="nl-NL" b="0" dirty="0">
              <a:hlinkClick xmlns:r="http://schemas.openxmlformats.org/officeDocument/2006/relationships" r:id="rId6"/>
            </a:rPr>
            <a:t>Gezondheidsmonitor</a:t>
          </a:r>
          <a:endParaRPr lang="nl-NL" b="0" dirty="0"/>
        </a:p>
      </dgm:t>
    </dgm:pt>
    <dgm:pt modelId="{A340B2BD-E111-453E-834E-B02BF98FDF35}" type="parTrans" cxnId="{CC09E96C-AE41-4983-8F03-AA4CF5AC606D}">
      <dgm:prSet/>
      <dgm:spPr/>
      <dgm:t>
        <a:bodyPr/>
        <a:lstStyle/>
        <a:p>
          <a:endParaRPr lang="nl-NL"/>
        </a:p>
      </dgm:t>
    </dgm:pt>
    <dgm:pt modelId="{459A69AE-9E97-4449-B6A4-BC3F5149F66D}" type="sibTrans" cxnId="{CC09E96C-AE41-4983-8F03-AA4CF5AC606D}">
      <dgm:prSet/>
      <dgm:spPr/>
      <dgm:t>
        <a:bodyPr/>
        <a:lstStyle/>
        <a:p>
          <a:endParaRPr lang="nl-NL"/>
        </a:p>
      </dgm:t>
    </dgm:pt>
    <dgm:pt modelId="{9E7374FC-565A-49BA-A56C-BA44CC5C6821}" type="pres">
      <dgm:prSet presAssocID="{B8B881FE-C2B9-4C1D-951A-DFAACA2ED6FC}" presName="cycle" presStyleCnt="0">
        <dgm:presLayoutVars>
          <dgm:chMax val="1"/>
          <dgm:dir/>
          <dgm:animLvl val="ctr"/>
          <dgm:resizeHandles val="exact"/>
        </dgm:presLayoutVars>
      </dgm:prSet>
      <dgm:spPr/>
    </dgm:pt>
    <dgm:pt modelId="{B1830706-78EC-44B0-95CB-AF9D8E4CD1B8}" type="pres">
      <dgm:prSet presAssocID="{16F7FF03-02C8-4ED0-BA3D-E1FEBEE2580C}" presName="centerShape" presStyleLbl="node0" presStyleIdx="0" presStyleCnt="1"/>
      <dgm:spPr/>
    </dgm:pt>
    <dgm:pt modelId="{E45D0FC6-3B4B-42F5-8F83-66BF56CC58A3}" type="pres">
      <dgm:prSet presAssocID="{98FF54B6-98E5-4BC3-AA13-1E0AF38EB8C3}" presName="Name9" presStyleLbl="parChTrans1D2" presStyleIdx="0" presStyleCnt="7"/>
      <dgm:spPr/>
    </dgm:pt>
    <dgm:pt modelId="{4E3E6CD5-6AE2-4DA1-A405-2F703AF0621E}" type="pres">
      <dgm:prSet presAssocID="{98FF54B6-98E5-4BC3-AA13-1E0AF38EB8C3}" presName="connTx" presStyleLbl="parChTrans1D2" presStyleIdx="0" presStyleCnt="7"/>
      <dgm:spPr/>
    </dgm:pt>
    <dgm:pt modelId="{53DDB7AF-E387-4395-B05D-75AD9BF44A73}" type="pres">
      <dgm:prSet presAssocID="{FB61A5A1-AD7A-47FF-B6BD-67F4327237EA}" presName="node" presStyleLbl="node1" presStyleIdx="0" presStyleCnt="7" custScaleX="110803">
        <dgm:presLayoutVars>
          <dgm:bulletEnabled val="1"/>
        </dgm:presLayoutVars>
      </dgm:prSet>
      <dgm:spPr/>
    </dgm:pt>
    <dgm:pt modelId="{B85EDA76-955D-4027-BAFA-28AC0A24A4EA}" type="pres">
      <dgm:prSet presAssocID="{D4FFCA1A-86CF-49DD-927F-A07D75845C4D}" presName="Name9" presStyleLbl="parChTrans1D2" presStyleIdx="1" presStyleCnt="7"/>
      <dgm:spPr/>
    </dgm:pt>
    <dgm:pt modelId="{7F78C0E0-1595-4B38-B534-22D4C3F22547}" type="pres">
      <dgm:prSet presAssocID="{D4FFCA1A-86CF-49DD-927F-A07D75845C4D}" presName="connTx" presStyleLbl="parChTrans1D2" presStyleIdx="1" presStyleCnt="7"/>
      <dgm:spPr/>
    </dgm:pt>
    <dgm:pt modelId="{AC799415-1612-46E8-8F1F-2C8697DBCD64}" type="pres">
      <dgm:prSet presAssocID="{6304DEC9-30B7-48C6-A22F-7C161AF761F9}" presName="node" presStyleLbl="node1" presStyleIdx="1" presStyleCnt="7">
        <dgm:presLayoutVars>
          <dgm:bulletEnabled val="1"/>
        </dgm:presLayoutVars>
      </dgm:prSet>
      <dgm:spPr/>
    </dgm:pt>
    <dgm:pt modelId="{7C008BA8-A76F-49E6-94E6-B10CEC0AEDEE}" type="pres">
      <dgm:prSet presAssocID="{ED3A7188-4F77-4A9B-B814-9FAE912C3E9D}" presName="Name9" presStyleLbl="parChTrans1D2" presStyleIdx="2" presStyleCnt="7"/>
      <dgm:spPr/>
    </dgm:pt>
    <dgm:pt modelId="{0FC69C94-6BCE-4F4E-9A21-5B6D9FB36BC4}" type="pres">
      <dgm:prSet presAssocID="{ED3A7188-4F77-4A9B-B814-9FAE912C3E9D}" presName="connTx" presStyleLbl="parChTrans1D2" presStyleIdx="2" presStyleCnt="7"/>
      <dgm:spPr/>
    </dgm:pt>
    <dgm:pt modelId="{F46AE06C-5474-457F-ADFF-76A8243DB881}" type="pres">
      <dgm:prSet presAssocID="{BAE5594C-51E4-4949-B5D6-300944224152}" presName="node" presStyleLbl="node1" presStyleIdx="2" presStyleCnt="7" custScaleX="117438" custRadScaleRad="101049" custRadScaleInc="-3204">
        <dgm:presLayoutVars>
          <dgm:bulletEnabled val="1"/>
        </dgm:presLayoutVars>
      </dgm:prSet>
      <dgm:spPr/>
    </dgm:pt>
    <dgm:pt modelId="{8F167207-2BCA-454D-AFFB-4C438E9D7C0F}" type="pres">
      <dgm:prSet presAssocID="{DE6EE4AB-B2A7-4285-8CF8-598BF666C367}" presName="Name9" presStyleLbl="parChTrans1D2" presStyleIdx="3" presStyleCnt="7"/>
      <dgm:spPr/>
    </dgm:pt>
    <dgm:pt modelId="{ED4D67A4-1AA0-4E92-90BC-BD10E4DB9543}" type="pres">
      <dgm:prSet presAssocID="{DE6EE4AB-B2A7-4285-8CF8-598BF666C367}" presName="connTx" presStyleLbl="parChTrans1D2" presStyleIdx="3" presStyleCnt="7"/>
      <dgm:spPr/>
    </dgm:pt>
    <dgm:pt modelId="{B9709450-6F3B-4251-83E0-1EA4C1FB7376}" type="pres">
      <dgm:prSet presAssocID="{75C7EB2C-B680-4688-BBB7-8C7FE68C54B7}" presName="node" presStyleLbl="node1" presStyleIdx="3" presStyleCnt="7">
        <dgm:presLayoutVars>
          <dgm:bulletEnabled val="1"/>
        </dgm:presLayoutVars>
      </dgm:prSet>
      <dgm:spPr/>
    </dgm:pt>
    <dgm:pt modelId="{68AD3230-5816-46E2-9421-61ABF3AE9325}" type="pres">
      <dgm:prSet presAssocID="{1802E682-D50F-4130-B4D9-890D9D772AED}" presName="Name9" presStyleLbl="parChTrans1D2" presStyleIdx="4" presStyleCnt="7"/>
      <dgm:spPr/>
    </dgm:pt>
    <dgm:pt modelId="{78B08E49-C9A2-4CDC-83AB-6B9AB1686760}" type="pres">
      <dgm:prSet presAssocID="{1802E682-D50F-4130-B4D9-890D9D772AED}" presName="connTx" presStyleLbl="parChTrans1D2" presStyleIdx="4" presStyleCnt="7"/>
      <dgm:spPr/>
    </dgm:pt>
    <dgm:pt modelId="{104A9D04-AF77-41DC-9E9D-EC61C60EDF3D}" type="pres">
      <dgm:prSet presAssocID="{7D0656FB-910D-4405-B1BD-3C7D9038C7EA}" presName="node" presStyleLbl="node1" presStyleIdx="4" presStyleCnt="7" custRadScaleRad="99775" custRadScaleInc="1482">
        <dgm:presLayoutVars>
          <dgm:bulletEnabled val="1"/>
        </dgm:presLayoutVars>
      </dgm:prSet>
      <dgm:spPr/>
    </dgm:pt>
    <dgm:pt modelId="{9D2394CA-84BC-45A9-8152-B2262E856935}" type="pres">
      <dgm:prSet presAssocID="{18126C2E-A5D4-40D4-BE5C-FE9F49FF9989}" presName="Name9" presStyleLbl="parChTrans1D2" presStyleIdx="5" presStyleCnt="7"/>
      <dgm:spPr/>
    </dgm:pt>
    <dgm:pt modelId="{8DE2E6B1-29A5-4078-89C3-B6B0FA3CFAAB}" type="pres">
      <dgm:prSet presAssocID="{18126C2E-A5D4-40D4-BE5C-FE9F49FF9989}" presName="connTx" presStyleLbl="parChTrans1D2" presStyleIdx="5" presStyleCnt="7"/>
      <dgm:spPr/>
    </dgm:pt>
    <dgm:pt modelId="{D0DFB2CE-A7D3-46BE-AE75-8AAEB92903FF}" type="pres">
      <dgm:prSet presAssocID="{C3518A72-41DC-4EF4-84AA-04F14E9389FF}" presName="node" presStyleLbl="node1" presStyleIdx="5" presStyleCnt="7">
        <dgm:presLayoutVars>
          <dgm:bulletEnabled val="1"/>
        </dgm:presLayoutVars>
      </dgm:prSet>
      <dgm:spPr/>
    </dgm:pt>
    <dgm:pt modelId="{8960FFB8-7191-44D2-8E8A-BB7F417B6EA2}" type="pres">
      <dgm:prSet presAssocID="{A340B2BD-E111-453E-834E-B02BF98FDF35}" presName="Name9" presStyleLbl="parChTrans1D2" presStyleIdx="6" presStyleCnt="7"/>
      <dgm:spPr/>
    </dgm:pt>
    <dgm:pt modelId="{E0B9919B-7B2C-43C0-B671-27EB1908E207}" type="pres">
      <dgm:prSet presAssocID="{A340B2BD-E111-453E-834E-B02BF98FDF35}" presName="connTx" presStyleLbl="parChTrans1D2" presStyleIdx="6" presStyleCnt="7"/>
      <dgm:spPr/>
    </dgm:pt>
    <dgm:pt modelId="{8971E781-F037-45E2-BFD3-359CAE60D92A}" type="pres">
      <dgm:prSet presAssocID="{228A00F6-A324-4DFF-973C-1B5C676921EB}" presName="node" presStyleLbl="node1" presStyleIdx="6" presStyleCnt="7">
        <dgm:presLayoutVars>
          <dgm:bulletEnabled val="1"/>
        </dgm:presLayoutVars>
      </dgm:prSet>
      <dgm:spPr/>
    </dgm:pt>
  </dgm:ptLst>
  <dgm:cxnLst>
    <dgm:cxn modelId="{26916F12-296C-47A1-902F-CD9C9B35B775}" type="presOf" srcId="{FB61A5A1-AD7A-47FF-B6BD-67F4327237EA}" destId="{53DDB7AF-E387-4395-B05D-75AD9BF44A73}" srcOrd="0" destOrd="0" presId="urn:microsoft.com/office/officeart/2005/8/layout/radial1"/>
    <dgm:cxn modelId="{BA423917-6044-4717-9DE4-887FE0286C2E}" type="presOf" srcId="{18126C2E-A5D4-40D4-BE5C-FE9F49FF9989}" destId="{8DE2E6B1-29A5-4078-89C3-B6B0FA3CFAAB}" srcOrd="1" destOrd="0" presId="urn:microsoft.com/office/officeart/2005/8/layout/radial1"/>
    <dgm:cxn modelId="{BBA21A1C-B24B-4A56-91BE-A200206C6E3C}" type="presOf" srcId="{D4FFCA1A-86CF-49DD-927F-A07D75845C4D}" destId="{B85EDA76-955D-4027-BAFA-28AC0A24A4EA}" srcOrd="0" destOrd="0" presId="urn:microsoft.com/office/officeart/2005/8/layout/radial1"/>
    <dgm:cxn modelId="{FADBC01D-5220-474F-A1E5-4AB9C5330C9A}" type="presOf" srcId="{DE6EE4AB-B2A7-4285-8CF8-598BF666C367}" destId="{8F167207-2BCA-454D-AFFB-4C438E9D7C0F}" srcOrd="0" destOrd="0" presId="urn:microsoft.com/office/officeart/2005/8/layout/radial1"/>
    <dgm:cxn modelId="{29C8DE36-130C-4E85-831F-19B3F36CAA1F}" type="presOf" srcId="{C3518A72-41DC-4EF4-84AA-04F14E9389FF}" destId="{D0DFB2CE-A7D3-46BE-AE75-8AAEB92903FF}" srcOrd="0" destOrd="0" presId="urn:microsoft.com/office/officeart/2005/8/layout/radial1"/>
    <dgm:cxn modelId="{DD5B203E-73E3-4D71-B332-EF4F0E80882E}" type="presOf" srcId="{75C7EB2C-B680-4688-BBB7-8C7FE68C54B7}" destId="{B9709450-6F3B-4251-83E0-1EA4C1FB7376}" srcOrd="0" destOrd="0" presId="urn:microsoft.com/office/officeart/2005/8/layout/radial1"/>
    <dgm:cxn modelId="{CC09E96C-AE41-4983-8F03-AA4CF5AC606D}" srcId="{16F7FF03-02C8-4ED0-BA3D-E1FEBEE2580C}" destId="{228A00F6-A324-4DFF-973C-1B5C676921EB}" srcOrd="6" destOrd="0" parTransId="{A340B2BD-E111-453E-834E-B02BF98FDF35}" sibTransId="{459A69AE-9E97-4449-B6A4-BC3F5149F66D}"/>
    <dgm:cxn modelId="{2D0C056F-AF27-4846-898C-98944F35E072}" type="presOf" srcId="{7D0656FB-910D-4405-B1BD-3C7D9038C7EA}" destId="{104A9D04-AF77-41DC-9E9D-EC61C60EDF3D}" srcOrd="0" destOrd="0" presId="urn:microsoft.com/office/officeart/2005/8/layout/radial1"/>
    <dgm:cxn modelId="{5C4CCD6F-40AD-4E30-B4E2-2B60DED17B4A}" type="presOf" srcId="{1802E682-D50F-4130-B4D9-890D9D772AED}" destId="{78B08E49-C9A2-4CDC-83AB-6B9AB1686760}" srcOrd="1" destOrd="0" presId="urn:microsoft.com/office/officeart/2005/8/layout/radial1"/>
    <dgm:cxn modelId="{7C113876-D521-4D28-A884-D8ECECFA9362}" type="presOf" srcId="{6304DEC9-30B7-48C6-A22F-7C161AF761F9}" destId="{AC799415-1612-46E8-8F1F-2C8697DBCD64}" srcOrd="0" destOrd="0" presId="urn:microsoft.com/office/officeart/2005/8/layout/radial1"/>
    <dgm:cxn modelId="{A5DBD57D-E290-4C8A-8103-77ACCE721C46}" type="presOf" srcId="{DE6EE4AB-B2A7-4285-8CF8-598BF666C367}" destId="{ED4D67A4-1AA0-4E92-90BC-BD10E4DB9543}" srcOrd="1" destOrd="0" presId="urn:microsoft.com/office/officeart/2005/8/layout/radial1"/>
    <dgm:cxn modelId="{E35EC789-DF65-433B-8BB3-FD260156BD53}" type="presOf" srcId="{BAE5594C-51E4-4949-B5D6-300944224152}" destId="{F46AE06C-5474-457F-ADFF-76A8243DB881}" srcOrd="0" destOrd="0" presId="urn:microsoft.com/office/officeart/2005/8/layout/radial1"/>
    <dgm:cxn modelId="{E9126698-D9FE-4D74-9CF5-E21173A9DBD7}" srcId="{B8B881FE-C2B9-4C1D-951A-DFAACA2ED6FC}" destId="{16F7FF03-02C8-4ED0-BA3D-E1FEBEE2580C}" srcOrd="0" destOrd="0" parTransId="{9F7A2433-4453-44C1-BDBB-F23B8EF264CE}" sibTransId="{7E133E5A-337F-4375-8651-9A5E49F88A96}"/>
    <dgm:cxn modelId="{218F1C99-69E3-4C99-995B-7B8F5EA76153}" type="presOf" srcId="{D4FFCA1A-86CF-49DD-927F-A07D75845C4D}" destId="{7F78C0E0-1595-4B38-B534-22D4C3F22547}" srcOrd="1" destOrd="0" presId="urn:microsoft.com/office/officeart/2005/8/layout/radial1"/>
    <dgm:cxn modelId="{A3455B9B-3FEB-442F-8609-F1B17962E292}" type="presOf" srcId="{ED3A7188-4F77-4A9B-B814-9FAE912C3E9D}" destId="{0FC69C94-6BCE-4F4E-9A21-5B6D9FB36BC4}" srcOrd="1" destOrd="0" presId="urn:microsoft.com/office/officeart/2005/8/layout/radial1"/>
    <dgm:cxn modelId="{31A7739D-D2E8-48D5-ABD8-CA2098BA1723}" srcId="{16F7FF03-02C8-4ED0-BA3D-E1FEBEE2580C}" destId="{75C7EB2C-B680-4688-BBB7-8C7FE68C54B7}" srcOrd="3" destOrd="0" parTransId="{DE6EE4AB-B2A7-4285-8CF8-598BF666C367}" sibTransId="{F2B69133-4B06-43F5-8013-1205E2E93038}"/>
    <dgm:cxn modelId="{A0BFA7A6-5D3E-40D4-9839-3BE86B500C66}" type="presOf" srcId="{A340B2BD-E111-453E-834E-B02BF98FDF35}" destId="{8960FFB8-7191-44D2-8E8A-BB7F417B6EA2}" srcOrd="0" destOrd="0" presId="urn:microsoft.com/office/officeart/2005/8/layout/radial1"/>
    <dgm:cxn modelId="{8C0E07B1-3F48-466F-A68D-B540A16A4B90}" srcId="{16F7FF03-02C8-4ED0-BA3D-E1FEBEE2580C}" destId="{7D0656FB-910D-4405-B1BD-3C7D9038C7EA}" srcOrd="4" destOrd="0" parTransId="{1802E682-D50F-4130-B4D9-890D9D772AED}" sibTransId="{4B3A11D9-4C5E-4475-9129-29EE76891E88}"/>
    <dgm:cxn modelId="{AE0DAAB4-741D-42DE-902A-9497E9DBB370}" srcId="{16F7FF03-02C8-4ED0-BA3D-E1FEBEE2580C}" destId="{6304DEC9-30B7-48C6-A22F-7C161AF761F9}" srcOrd="1" destOrd="0" parTransId="{D4FFCA1A-86CF-49DD-927F-A07D75845C4D}" sibTransId="{DEFDB737-9CB9-4BCC-8ED9-5F3AA3F74070}"/>
    <dgm:cxn modelId="{AB84BCB4-D4A9-4819-9EC7-F6082A5B9F1C}" type="presOf" srcId="{98FF54B6-98E5-4BC3-AA13-1E0AF38EB8C3}" destId="{4E3E6CD5-6AE2-4DA1-A405-2F703AF0621E}" srcOrd="1" destOrd="0" presId="urn:microsoft.com/office/officeart/2005/8/layout/radial1"/>
    <dgm:cxn modelId="{1E68B7B7-EA96-450B-A6EF-FA47B8527095}" srcId="{16F7FF03-02C8-4ED0-BA3D-E1FEBEE2580C}" destId="{C3518A72-41DC-4EF4-84AA-04F14E9389FF}" srcOrd="5" destOrd="0" parTransId="{18126C2E-A5D4-40D4-BE5C-FE9F49FF9989}" sibTransId="{0FA1076B-77A3-4CBE-94DF-5FF222FEC137}"/>
    <dgm:cxn modelId="{05F93CBA-E581-4151-8342-C57535EA649C}" srcId="{16F7FF03-02C8-4ED0-BA3D-E1FEBEE2580C}" destId="{BAE5594C-51E4-4949-B5D6-300944224152}" srcOrd="2" destOrd="0" parTransId="{ED3A7188-4F77-4A9B-B814-9FAE912C3E9D}" sibTransId="{B824A8E8-D8C9-49D3-BB36-42962B48B2B8}"/>
    <dgm:cxn modelId="{12AF70C1-CA0B-4F31-A4BB-B5367FDD2AAA}" type="presOf" srcId="{ED3A7188-4F77-4A9B-B814-9FAE912C3E9D}" destId="{7C008BA8-A76F-49E6-94E6-B10CEC0AEDEE}" srcOrd="0" destOrd="0" presId="urn:microsoft.com/office/officeart/2005/8/layout/radial1"/>
    <dgm:cxn modelId="{BD0C0CC5-04FA-46A9-92E8-FD2C80E9463D}" srcId="{16F7FF03-02C8-4ED0-BA3D-E1FEBEE2580C}" destId="{FB61A5A1-AD7A-47FF-B6BD-67F4327237EA}" srcOrd="0" destOrd="0" parTransId="{98FF54B6-98E5-4BC3-AA13-1E0AF38EB8C3}" sibTransId="{217D7952-DF1B-41AE-94FD-A6872670D869}"/>
    <dgm:cxn modelId="{24111AC5-4612-4E8B-8F3C-F495FF944D9E}" type="presOf" srcId="{18126C2E-A5D4-40D4-BE5C-FE9F49FF9989}" destId="{9D2394CA-84BC-45A9-8152-B2262E856935}" srcOrd="0" destOrd="0" presId="urn:microsoft.com/office/officeart/2005/8/layout/radial1"/>
    <dgm:cxn modelId="{B05B0ECA-6A3F-46FD-941A-6ABC2BBE9599}" type="presOf" srcId="{16F7FF03-02C8-4ED0-BA3D-E1FEBEE2580C}" destId="{B1830706-78EC-44B0-95CB-AF9D8E4CD1B8}" srcOrd="0" destOrd="0" presId="urn:microsoft.com/office/officeart/2005/8/layout/radial1"/>
    <dgm:cxn modelId="{16B880CB-23E4-48ED-8FD5-8AAAC5F3F138}" type="presOf" srcId="{98FF54B6-98E5-4BC3-AA13-1E0AF38EB8C3}" destId="{E45D0FC6-3B4B-42F5-8F83-66BF56CC58A3}" srcOrd="0" destOrd="0" presId="urn:microsoft.com/office/officeart/2005/8/layout/radial1"/>
    <dgm:cxn modelId="{21F7CCCE-A479-4D9A-86C1-94DD9350CEE0}" type="presOf" srcId="{B8B881FE-C2B9-4C1D-951A-DFAACA2ED6FC}" destId="{9E7374FC-565A-49BA-A56C-BA44CC5C6821}" srcOrd="0" destOrd="0" presId="urn:microsoft.com/office/officeart/2005/8/layout/radial1"/>
    <dgm:cxn modelId="{9FF104F5-126A-4A75-B287-31BBA83E51F2}" type="presOf" srcId="{228A00F6-A324-4DFF-973C-1B5C676921EB}" destId="{8971E781-F037-45E2-BFD3-359CAE60D92A}" srcOrd="0" destOrd="0" presId="urn:microsoft.com/office/officeart/2005/8/layout/radial1"/>
    <dgm:cxn modelId="{3C8874F6-4D50-4FD5-A30B-BA454BF9DF68}" type="presOf" srcId="{A340B2BD-E111-453E-834E-B02BF98FDF35}" destId="{E0B9919B-7B2C-43C0-B671-27EB1908E207}" srcOrd="1" destOrd="0" presId="urn:microsoft.com/office/officeart/2005/8/layout/radial1"/>
    <dgm:cxn modelId="{46308DF8-9C78-419C-90A0-B88D516AE211}" type="presOf" srcId="{1802E682-D50F-4130-B4D9-890D9D772AED}" destId="{68AD3230-5816-46E2-9421-61ABF3AE9325}" srcOrd="0" destOrd="0" presId="urn:microsoft.com/office/officeart/2005/8/layout/radial1"/>
    <dgm:cxn modelId="{1D3CE798-A3A3-4623-82C9-E5851AEE3855}" type="presParOf" srcId="{9E7374FC-565A-49BA-A56C-BA44CC5C6821}" destId="{B1830706-78EC-44B0-95CB-AF9D8E4CD1B8}" srcOrd="0" destOrd="0" presId="urn:microsoft.com/office/officeart/2005/8/layout/radial1"/>
    <dgm:cxn modelId="{6CBCCD8F-1B38-452F-AD8A-DEA3B6209DCC}" type="presParOf" srcId="{9E7374FC-565A-49BA-A56C-BA44CC5C6821}" destId="{E45D0FC6-3B4B-42F5-8F83-66BF56CC58A3}" srcOrd="1" destOrd="0" presId="urn:microsoft.com/office/officeart/2005/8/layout/radial1"/>
    <dgm:cxn modelId="{433FA0E9-3C10-4D32-AE9C-4033CFF72FAA}" type="presParOf" srcId="{E45D0FC6-3B4B-42F5-8F83-66BF56CC58A3}" destId="{4E3E6CD5-6AE2-4DA1-A405-2F703AF0621E}" srcOrd="0" destOrd="0" presId="urn:microsoft.com/office/officeart/2005/8/layout/radial1"/>
    <dgm:cxn modelId="{99DC767D-44B7-4175-A2FF-A65DFA73F9B5}" type="presParOf" srcId="{9E7374FC-565A-49BA-A56C-BA44CC5C6821}" destId="{53DDB7AF-E387-4395-B05D-75AD9BF44A73}" srcOrd="2" destOrd="0" presId="urn:microsoft.com/office/officeart/2005/8/layout/radial1"/>
    <dgm:cxn modelId="{FE91FE84-4DD2-4FFB-A886-5A5EA27E59B2}" type="presParOf" srcId="{9E7374FC-565A-49BA-A56C-BA44CC5C6821}" destId="{B85EDA76-955D-4027-BAFA-28AC0A24A4EA}" srcOrd="3" destOrd="0" presId="urn:microsoft.com/office/officeart/2005/8/layout/radial1"/>
    <dgm:cxn modelId="{B9203C4C-37E5-41E8-8B5A-B67AF82DBCF6}" type="presParOf" srcId="{B85EDA76-955D-4027-BAFA-28AC0A24A4EA}" destId="{7F78C0E0-1595-4B38-B534-22D4C3F22547}" srcOrd="0" destOrd="0" presId="urn:microsoft.com/office/officeart/2005/8/layout/radial1"/>
    <dgm:cxn modelId="{DE09C262-42F4-47F3-89BA-663D63997F0E}" type="presParOf" srcId="{9E7374FC-565A-49BA-A56C-BA44CC5C6821}" destId="{AC799415-1612-46E8-8F1F-2C8697DBCD64}" srcOrd="4" destOrd="0" presId="urn:microsoft.com/office/officeart/2005/8/layout/radial1"/>
    <dgm:cxn modelId="{A8E275F7-DB95-412B-A835-AEC8F26F2525}" type="presParOf" srcId="{9E7374FC-565A-49BA-A56C-BA44CC5C6821}" destId="{7C008BA8-A76F-49E6-94E6-B10CEC0AEDEE}" srcOrd="5" destOrd="0" presId="urn:microsoft.com/office/officeart/2005/8/layout/radial1"/>
    <dgm:cxn modelId="{97176164-1AAD-48D9-8F67-DB03BD202C83}" type="presParOf" srcId="{7C008BA8-A76F-49E6-94E6-B10CEC0AEDEE}" destId="{0FC69C94-6BCE-4F4E-9A21-5B6D9FB36BC4}" srcOrd="0" destOrd="0" presId="urn:microsoft.com/office/officeart/2005/8/layout/radial1"/>
    <dgm:cxn modelId="{4875325D-7557-47E1-8BE1-485B68F4E6E7}" type="presParOf" srcId="{9E7374FC-565A-49BA-A56C-BA44CC5C6821}" destId="{F46AE06C-5474-457F-ADFF-76A8243DB881}" srcOrd="6" destOrd="0" presId="urn:microsoft.com/office/officeart/2005/8/layout/radial1"/>
    <dgm:cxn modelId="{81F789E0-BC55-488F-A23D-837B80648F10}" type="presParOf" srcId="{9E7374FC-565A-49BA-A56C-BA44CC5C6821}" destId="{8F167207-2BCA-454D-AFFB-4C438E9D7C0F}" srcOrd="7" destOrd="0" presId="urn:microsoft.com/office/officeart/2005/8/layout/radial1"/>
    <dgm:cxn modelId="{5406C689-B6AD-41CE-8C48-01EE3D79112E}" type="presParOf" srcId="{8F167207-2BCA-454D-AFFB-4C438E9D7C0F}" destId="{ED4D67A4-1AA0-4E92-90BC-BD10E4DB9543}" srcOrd="0" destOrd="0" presId="urn:microsoft.com/office/officeart/2005/8/layout/radial1"/>
    <dgm:cxn modelId="{CAB3CB5B-81BC-4682-B46F-6378BF3CBD79}" type="presParOf" srcId="{9E7374FC-565A-49BA-A56C-BA44CC5C6821}" destId="{B9709450-6F3B-4251-83E0-1EA4C1FB7376}" srcOrd="8" destOrd="0" presId="urn:microsoft.com/office/officeart/2005/8/layout/radial1"/>
    <dgm:cxn modelId="{C58B5E7F-A2F0-4177-9720-1EF267FA6940}" type="presParOf" srcId="{9E7374FC-565A-49BA-A56C-BA44CC5C6821}" destId="{68AD3230-5816-46E2-9421-61ABF3AE9325}" srcOrd="9" destOrd="0" presId="urn:microsoft.com/office/officeart/2005/8/layout/radial1"/>
    <dgm:cxn modelId="{50DBA023-EB34-479C-82C5-0BC9FF12A490}" type="presParOf" srcId="{68AD3230-5816-46E2-9421-61ABF3AE9325}" destId="{78B08E49-C9A2-4CDC-83AB-6B9AB1686760}" srcOrd="0" destOrd="0" presId="urn:microsoft.com/office/officeart/2005/8/layout/radial1"/>
    <dgm:cxn modelId="{DE58D64F-6B8E-4A39-8369-F3ECD65F6618}" type="presParOf" srcId="{9E7374FC-565A-49BA-A56C-BA44CC5C6821}" destId="{104A9D04-AF77-41DC-9E9D-EC61C60EDF3D}" srcOrd="10" destOrd="0" presId="urn:microsoft.com/office/officeart/2005/8/layout/radial1"/>
    <dgm:cxn modelId="{0F1EA404-FE0F-48B0-B540-771F5C6F72FF}" type="presParOf" srcId="{9E7374FC-565A-49BA-A56C-BA44CC5C6821}" destId="{9D2394CA-84BC-45A9-8152-B2262E856935}" srcOrd="11" destOrd="0" presId="urn:microsoft.com/office/officeart/2005/8/layout/radial1"/>
    <dgm:cxn modelId="{B1BB8802-4C51-4DD7-BCA2-A23951F22B4A}" type="presParOf" srcId="{9D2394CA-84BC-45A9-8152-B2262E856935}" destId="{8DE2E6B1-29A5-4078-89C3-B6B0FA3CFAAB}" srcOrd="0" destOrd="0" presId="urn:microsoft.com/office/officeart/2005/8/layout/radial1"/>
    <dgm:cxn modelId="{E95A1752-13A8-42C0-847C-EA966E3D907D}" type="presParOf" srcId="{9E7374FC-565A-49BA-A56C-BA44CC5C6821}" destId="{D0DFB2CE-A7D3-46BE-AE75-8AAEB92903FF}" srcOrd="12" destOrd="0" presId="urn:microsoft.com/office/officeart/2005/8/layout/radial1"/>
    <dgm:cxn modelId="{643F2992-CB3B-4F9B-B7A1-FCD5772FE59F}" type="presParOf" srcId="{9E7374FC-565A-49BA-A56C-BA44CC5C6821}" destId="{8960FFB8-7191-44D2-8E8A-BB7F417B6EA2}" srcOrd="13" destOrd="0" presId="urn:microsoft.com/office/officeart/2005/8/layout/radial1"/>
    <dgm:cxn modelId="{A18812A8-B821-4B25-AD34-922689699837}" type="presParOf" srcId="{8960FFB8-7191-44D2-8E8A-BB7F417B6EA2}" destId="{E0B9919B-7B2C-43C0-B671-27EB1908E207}" srcOrd="0" destOrd="0" presId="urn:microsoft.com/office/officeart/2005/8/layout/radial1"/>
    <dgm:cxn modelId="{740B5BDF-5999-449B-8F9E-5836EAF1F313}" type="presParOf" srcId="{9E7374FC-565A-49BA-A56C-BA44CC5C6821}" destId="{8971E781-F037-45E2-BFD3-359CAE60D92A}" srcOrd="14" destOrd="0" presId="urn:microsoft.com/office/officeart/2005/8/layout/radial1"/>
  </dgm:cxnLst>
  <dgm:bg/>
  <dgm:whole/>
  <dgm:extLst>
    <a:ext uri="http://schemas.microsoft.com/office/drawing/2008/diagram">
      <dsp:dataModelExt xmlns:dsp="http://schemas.microsoft.com/office/drawing/2008/diagram" relId="rId35"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8B881FE-C2B9-4C1D-951A-DFAACA2ED6FC}" type="doc">
      <dgm:prSet loTypeId="urn:microsoft.com/office/officeart/2005/8/layout/radial1" loCatId="relationship" qsTypeId="urn:microsoft.com/office/officeart/2005/8/quickstyle/simple5" qsCatId="simple" csTypeId="urn:microsoft.com/office/officeart/2005/8/colors/accent3_1" csCatId="accent3" phldr="1"/>
      <dgm:spPr/>
      <dgm:t>
        <a:bodyPr/>
        <a:lstStyle/>
        <a:p>
          <a:endParaRPr lang="nl-NL"/>
        </a:p>
      </dgm:t>
    </dgm:pt>
    <dgm:pt modelId="{16F7FF03-02C8-4ED0-BA3D-E1FEBEE2580C}">
      <dgm:prSet phldrT="[Tekst]" custT="1"/>
      <dgm:spPr/>
      <dgm:t>
        <a:bodyPr/>
        <a:lstStyle/>
        <a:p>
          <a:r>
            <a:rPr lang="nl-NL" sz="1000" dirty="0"/>
            <a:t>Praktijk/ professionals</a:t>
          </a:r>
        </a:p>
      </dgm:t>
    </dgm:pt>
    <dgm:pt modelId="{7E133E5A-337F-4375-8651-9A5E49F88A96}" type="sibTrans" cxnId="{E9126698-D9FE-4D74-9CF5-E21173A9DBD7}">
      <dgm:prSet/>
      <dgm:spPr/>
      <dgm:t>
        <a:bodyPr/>
        <a:lstStyle/>
        <a:p>
          <a:endParaRPr lang="nl-NL" sz="800"/>
        </a:p>
      </dgm:t>
    </dgm:pt>
    <dgm:pt modelId="{9F7A2433-4453-44C1-BDBB-F23B8EF264CE}" type="parTrans" cxnId="{E9126698-D9FE-4D74-9CF5-E21173A9DBD7}">
      <dgm:prSet/>
      <dgm:spPr/>
      <dgm:t>
        <a:bodyPr/>
        <a:lstStyle/>
        <a:p>
          <a:endParaRPr lang="nl-NL" sz="800"/>
        </a:p>
      </dgm:t>
    </dgm:pt>
    <dgm:pt modelId="{52167A52-42A9-4F0C-866D-44EDAD8EB9DD}">
      <dgm:prSet custT="1"/>
      <dgm:spPr/>
      <dgm:t>
        <a:bodyPr/>
        <a:lstStyle/>
        <a:p>
          <a:r>
            <a:rPr lang="nl-NL" sz="900" dirty="0">
              <a:solidFill>
                <a:schemeClr val="tx1"/>
              </a:solidFill>
              <a:hlinkClick xmlns:r="http://schemas.openxmlformats.org/officeDocument/2006/relationships" r:id="rId1"/>
            </a:rPr>
            <a:t>SBB</a:t>
          </a:r>
          <a:r>
            <a:rPr lang="nl-NL" sz="900">
              <a:solidFill>
                <a:schemeClr val="tx1"/>
              </a:solidFill>
            </a:rPr>
            <a:t>, </a:t>
          </a:r>
          <a:r>
            <a:rPr lang="nl-NL" sz="900">
              <a:solidFill>
                <a:schemeClr val="tx1"/>
              </a:solidFill>
              <a:hlinkClick xmlns:r="http://schemas.openxmlformats.org/officeDocument/2006/relationships" r:id="rId2"/>
            </a:rPr>
            <a:t>Cito</a:t>
          </a:r>
          <a:r>
            <a:rPr lang="nl-NL" sz="900">
              <a:solidFill>
                <a:schemeClr val="tx1"/>
              </a:solidFill>
            </a:rPr>
            <a:t>, </a:t>
          </a:r>
          <a:r>
            <a:rPr lang="nl-NL" sz="900" dirty="0">
              <a:solidFill>
                <a:schemeClr val="tx1"/>
              </a:solidFill>
              <a:hlinkClick xmlns:r="http://schemas.openxmlformats.org/officeDocument/2006/relationships" r:id="rId3"/>
            </a:rPr>
            <a:t>CvTE</a:t>
          </a:r>
          <a:endParaRPr lang="nl-NL" sz="900" dirty="0">
            <a:solidFill>
              <a:schemeClr val="tx1"/>
            </a:solidFill>
          </a:endParaRPr>
        </a:p>
      </dgm:t>
    </dgm:pt>
    <dgm:pt modelId="{9FC191A0-FD3B-4FE3-9E51-3EF9FA9724C6}" type="parTrans" cxnId="{256370D9-6D6B-499A-9E7F-80EFA2E648C9}">
      <dgm:prSet/>
      <dgm:spPr/>
      <dgm:t>
        <a:bodyPr/>
        <a:lstStyle/>
        <a:p>
          <a:endParaRPr lang="nl-NL"/>
        </a:p>
      </dgm:t>
    </dgm:pt>
    <dgm:pt modelId="{A45A3818-8D6A-4ED9-921F-C95761BC31AC}" type="sibTrans" cxnId="{256370D9-6D6B-499A-9E7F-80EFA2E648C9}">
      <dgm:prSet/>
      <dgm:spPr/>
      <dgm:t>
        <a:bodyPr/>
        <a:lstStyle/>
        <a:p>
          <a:endParaRPr lang="nl-NL"/>
        </a:p>
      </dgm:t>
    </dgm:pt>
    <dgm:pt modelId="{1EF3A144-649F-430A-9333-C65ED26B7A20}">
      <dgm:prSet custT="1"/>
      <dgm:spPr/>
      <dgm:t>
        <a:bodyPr/>
        <a:lstStyle/>
        <a:p>
          <a:r>
            <a:rPr lang="nl-NL" sz="900" dirty="0"/>
            <a:t>Schoolleiders </a:t>
          </a:r>
          <a:br>
            <a:rPr lang="nl-NL" sz="500" dirty="0"/>
          </a:br>
          <a:r>
            <a:rPr lang="nl-NL" sz="900" dirty="0">
              <a:hlinkClick xmlns:r="http://schemas.openxmlformats.org/officeDocument/2006/relationships" r:id="rId4"/>
            </a:rPr>
            <a:t>AVS</a:t>
          </a:r>
          <a:r>
            <a:rPr lang="nl-NL" sz="900" dirty="0"/>
            <a:t>, </a:t>
          </a:r>
          <a:r>
            <a:rPr lang="nl-NL" sz="900" dirty="0" err="1"/>
            <a:t>Schoolleidersregis-ters</a:t>
          </a:r>
          <a:r>
            <a:rPr lang="nl-NL" sz="900" dirty="0"/>
            <a:t> </a:t>
          </a:r>
          <a:r>
            <a:rPr lang="nl-NL" sz="900" dirty="0">
              <a:hlinkClick xmlns:r="http://schemas.openxmlformats.org/officeDocument/2006/relationships" r:id="rId5"/>
            </a:rPr>
            <a:t>PO</a:t>
          </a:r>
          <a:r>
            <a:rPr lang="nl-NL" sz="900" dirty="0"/>
            <a:t> en </a:t>
          </a:r>
          <a:r>
            <a:rPr lang="nl-NL" sz="900" dirty="0">
              <a:hlinkClick xmlns:r="http://schemas.openxmlformats.org/officeDocument/2006/relationships" r:id="rId6"/>
            </a:rPr>
            <a:t>VO</a:t>
          </a:r>
          <a:endParaRPr lang="nl-NL" sz="900" dirty="0"/>
        </a:p>
      </dgm:t>
    </dgm:pt>
    <dgm:pt modelId="{9DBB6F2D-BC9F-4159-B344-9B2BD0149454}" type="parTrans" cxnId="{F9E12670-24A3-4A20-AABB-1732C70AA49E}">
      <dgm:prSet/>
      <dgm:spPr/>
      <dgm:t>
        <a:bodyPr/>
        <a:lstStyle/>
        <a:p>
          <a:endParaRPr lang="nl-NL"/>
        </a:p>
      </dgm:t>
    </dgm:pt>
    <dgm:pt modelId="{76B862AB-D1BD-4C2D-94FD-148FD8236D91}" type="sibTrans" cxnId="{F9E12670-24A3-4A20-AABB-1732C70AA49E}">
      <dgm:prSet/>
      <dgm:spPr/>
      <dgm:t>
        <a:bodyPr/>
        <a:lstStyle/>
        <a:p>
          <a:endParaRPr lang="nl-NL"/>
        </a:p>
      </dgm:t>
    </dgm:pt>
    <dgm:pt modelId="{EA3F320A-8C5F-4CEA-BC89-68CA17B3DD14}">
      <dgm:prSet custT="1"/>
      <dgm:spPr/>
      <dgm:t>
        <a:bodyPr/>
        <a:lstStyle/>
        <a:p>
          <a:r>
            <a:rPr lang="nl-NL" sz="600" dirty="0"/>
            <a:t>Clubs gericht op ontwikkeling, ontmoeting, vernieuwing</a:t>
          </a:r>
          <a:br>
            <a:rPr lang="nl-NL" sz="700" dirty="0"/>
          </a:br>
          <a:r>
            <a:rPr lang="nl-NL" sz="500" dirty="0">
              <a:hlinkClick xmlns:r="http://schemas.openxmlformats.org/officeDocument/2006/relationships" r:id="rId7"/>
            </a:rPr>
            <a:t>Leraren met Lef</a:t>
          </a:r>
          <a:r>
            <a:rPr lang="nl-NL" sz="500" dirty="0"/>
            <a:t>, </a:t>
          </a:r>
          <a:r>
            <a:rPr lang="nl-NL" sz="500" dirty="0" err="1">
              <a:hlinkClick xmlns:r="http://schemas.openxmlformats.org/officeDocument/2006/relationships" r:id="rId8"/>
            </a:rPr>
            <a:t>Operation</a:t>
          </a:r>
          <a:r>
            <a:rPr lang="nl-NL" sz="500" dirty="0">
              <a:hlinkClick xmlns:r="http://schemas.openxmlformats.org/officeDocument/2006/relationships" r:id="rId8"/>
            </a:rPr>
            <a:t> </a:t>
          </a:r>
          <a:r>
            <a:rPr lang="nl-NL" sz="500" dirty="0" err="1">
              <a:hlinkClick xmlns:r="http://schemas.openxmlformats.org/officeDocument/2006/relationships" r:id="rId8"/>
            </a:rPr>
            <a:t>Education</a:t>
          </a:r>
          <a:r>
            <a:rPr lang="nl-NL" sz="500" dirty="0"/>
            <a:t>,</a:t>
          </a:r>
          <a:r>
            <a:rPr lang="nl-NL" sz="500" dirty="0">
              <a:hlinkClick xmlns:r="http://schemas.openxmlformats.org/officeDocument/2006/relationships" r:id="rId9"/>
            </a:rPr>
            <a:t> de Nederlandse School</a:t>
          </a:r>
          <a:r>
            <a:rPr lang="nl-NL" sz="500" dirty="0"/>
            <a:t>, </a:t>
          </a:r>
          <a:r>
            <a:rPr lang="nl-NL" sz="500" dirty="0">
              <a:hlinkClick xmlns:r="http://schemas.openxmlformats.org/officeDocument/2006/relationships" r:id="rId10"/>
            </a:rPr>
            <a:t>BAB</a:t>
          </a:r>
          <a:r>
            <a:rPr lang="nl-NL" sz="500" dirty="0"/>
            <a:t>, </a:t>
          </a:r>
          <a:r>
            <a:rPr lang="nl-NL" sz="500" dirty="0" err="1">
              <a:hlinkClick xmlns:r="http://schemas.openxmlformats.org/officeDocument/2006/relationships" r:id="rId11"/>
            </a:rPr>
            <a:t>Meetup</a:t>
          </a:r>
          <a:r>
            <a:rPr lang="nl-NL" sz="500" dirty="0"/>
            <a:t>, </a:t>
          </a:r>
        </a:p>
      </dgm:t>
    </dgm:pt>
    <dgm:pt modelId="{72323CFC-8FF9-42DE-87D4-54C85635549E}" type="parTrans" cxnId="{ED828B19-8EBA-4B86-B091-69E1EF1B847D}">
      <dgm:prSet/>
      <dgm:spPr/>
      <dgm:t>
        <a:bodyPr/>
        <a:lstStyle/>
        <a:p>
          <a:endParaRPr lang="nl-NL"/>
        </a:p>
      </dgm:t>
    </dgm:pt>
    <dgm:pt modelId="{0E0E0C26-B5DC-4C21-8A20-2A031541A9FB}" type="sibTrans" cxnId="{ED828B19-8EBA-4B86-B091-69E1EF1B847D}">
      <dgm:prSet/>
      <dgm:spPr/>
      <dgm:t>
        <a:bodyPr/>
        <a:lstStyle/>
        <a:p>
          <a:endParaRPr lang="nl-NL"/>
        </a:p>
      </dgm:t>
    </dgm:pt>
    <dgm:pt modelId="{1B68B264-A9D9-417F-AC9A-12C501CF7B30}">
      <dgm:prSet custT="1"/>
      <dgm:spPr/>
      <dgm:t>
        <a:bodyPr/>
        <a:lstStyle/>
        <a:p>
          <a:r>
            <a:rPr lang="nl-NL" sz="800" dirty="0" err="1"/>
            <a:t>Belangenbe-hartigers</a:t>
          </a:r>
          <a:br>
            <a:rPr lang="nl-NL" sz="600" dirty="0"/>
          </a:br>
          <a:r>
            <a:rPr lang="nl-NL" sz="600" dirty="0">
              <a:hlinkClick xmlns:r="http://schemas.openxmlformats.org/officeDocument/2006/relationships" r:id="rId12"/>
            </a:rPr>
            <a:t>AOb</a:t>
          </a:r>
          <a:r>
            <a:rPr lang="nl-NL" sz="600" dirty="0"/>
            <a:t>, </a:t>
          </a:r>
          <a:r>
            <a:rPr lang="nl-NL" sz="600" dirty="0">
              <a:hlinkClick xmlns:r="http://schemas.openxmlformats.org/officeDocument/2006/relationships" r:id="rId13"/>
            </a:rPr>
            <a:t>CNV Onderwijs</a:t>
          </a:r>
          <a:r>
            <a:rPr lang="nl-NL" sz="600" dirty="0"/>
            <a:t>, </a:t>
          </a:r>
          <a:r>
            <a:rPr lang="nl-NL" sz="600" dirty="0" err="1">
              <a:hlinkClick xmlns:r="http://schemas.openxmlformats.org/officeDocument/2006/relationships" r:id="rId14"/>
            </a:rPr>
            <a:t>FvOv</a:t>
          </a:r>
          <a:r>
            <a:rPr lang="nl-NL" sz="600" dirty="0"/>
            <a:t>, </a:t>
          </a:r>
          <a:r>
            <a:rPr lang="nl-NL" sz="600" dirty="0">
              <a:hlinkClick xmlns:r="http://schemas.openxmlformats.org/officeDocument/2006/relationships" r:id="rId15"/>
            </a:rPr>
            <a:t>ISO</a:t>
          </a:r>
          <a:endParaRPr lang="nl-NL" sz="600" dirty="0"/>
        </a:p>
      </dgm:t>
    </dgm:pt>
    <dgm:pt modelId="{9E65FEEE-DD87-4850-B325-D876C308E68C}" type="parTrans" cxnId="{829CA797-2A86-4D31-975D-A5133284C809}">
      <dgm:prSet/>
      <dgm:spPr/>
      <dgm:t>
        <a:bodyPr/>
        <a:lstStyle/>
        <a:p>
          <a:endParaRPr lang="nl-NL"/>
        </a:p>
      </dgm:t>
    </dgm:pt>
    <dgm:pt modelId="{C2B9F709-617B-447B-9029-0D601F63448B}" type="sibTrans" cxnId="{829CA797-2A86-4D31-975D-A5133284C809}">
      <dgm:prSet/>
      <dgm:spPr/>
      <dgm:t>
        <a:bodyPr/>
        <a:lstStyle/>
        <a:p>
          <a:endParaRPr lang="nl-NL"/>
        </a:p>
      </dgm:t>
    </dgm:pt>
    <dgm:pt modelId="{E1AB45F9-BB42-457A-90C8-ED77FEFE2DDD}">
      <dgm:prSet custT="1"/>
      <dgm:spPr/>
      <dgm:t>
        <a:bodyPr/>
        <a:lstStyle/>
        <a:p>
          <a:pPr>
            <a:spcAft>
              <a:spcPts val="0"/>
            </a:spcAft>
          </a:pPr>
          <a:r>
            <a:rPr lang="nl-NL" sz="700" dirty="0"/>
            <a:t>Lesontwikkeling en uitgevers</a:t>
          </a:r>
          <a:br>
            <a:rPr lang="nl-NL" sz="800" dirty="0">
              <a:hlinkClick xmlns:r="http://schemas.openxmlformats.org/officeDocument/2006/relationships" r:id="rId16"/>
            </a:rPr>
          </a:br>
          <a:r>
            <a:rPr lang="nl-NL" sz="500" dirty="0">
              <a:hlinkClick xmlns:r="http://schemas.openxmlformats.org/officeDocument/2006/relationships" r:id="rId16"/>
            </a:rPr>
            <a:t>SLO</a:t>
          </a:r>
          <a:r>
            <a:rPr lang="nl-NL" sz="500" dirty="0"/>
            <a:t>, </a:t>
          </a:r>
          <a:r>
            <a:rPr lang="nl-NL" sz="500" dirty="0">
              <a:hlinkClick xmlns:r="http://schemas.openxmlformats.org/officeDocument/2006/relationships" r:id="rId17"/>
            </a:rPr>
            <a:t>de Rolf groep</a:t>
          </a:r>
          <a:r>
            <a:rPr lang="nl-NL" sz="500" dirty="0"/>
            <a:t>, </a:t>
          </a:r>
          <a:r>
            <a:rPr lang="nl-NL" sz="500" dirty="0">
              <a:hlinkClick xmlns:r="http://schemas.openxmlformats.org/officeDocument/2006/relationships" r:id="rId18"/>
            </a:rPr>
            <a:t>Malmberg</a:t>
          </a:r>
          <a:r>
            <a:rPr lang="nl-NL" sz="500" dirty="0"/>
            <a:t>, </a:t>
          </a:r>
          <a:r>
            <a:rPr lang="nl-NL" sz="500" dirty="0">
              <a:hlinkClick xmlns:r="http://schemas.openxmlformats.org/officeDocument/2006/relationships" r:id="rId19"/>
            </a:rPr>
            <a:t>Noordhoff</a:t>
          </a:r>
          <a:r>
            <a:rPr lang="nl-NL" sz="500" dirty="0"/>
            <a:t>, </a:t>
          </a:r>
          <a:r>
            <a:rPr lang="nl-NL" sz="500" dirty="0">
              <a:hlinkClick xmlns:r="http://schemas.openxmlformats.org/officeDocument/2006/relationships" r:id="rId20"/>
            </a:rPr>
            <a:t>Zwijsen</a:t>
          </a:r>
          <a:r>
            <a:rPr lang="nl-NL" sz="500" dirty="0"/>
            <a:t>, </a:t>
          </a:r>
          <a:r>
            <a:rPr lang="nl-NL" sz="500" dirty="0">
              <a:hlinkClick xmlns:r="http://schemas.openxmlformats.org/officeDocument/2006/relationships" r:id="rId21"/>
            </a:rPr>
            <a:t>ThiemeMeulenhoff</a:t>
          </a:r>
          <a:r>
            <a:rPr lang="nl-NL" sz="500" dirty="0"/>
            <a:t>, </a:t>
          </a:r>
          <a:r>
            <a:rPr lang="nl-NL" sz="500" dirty="0">
              <a:hlinkClick xmlns:r="http://schemas.openxmlformats.org/officeDocument/2006/relationships" r:id="rId22"/>
            </a:rPr>
            <a:t>GEU</a:t>
          </a:r>
          <a:r>
            <a:rPr lang="nl-NL" sz="500" dirty="0"/>
            <a:t>, </a:t>
          </a:r>
          <a:r>
            <a:rPr lang="nl-NL" sz="500" dirty="0" err="1">
              <a:hlinkClick xmlns:r="http://schemas.openxmlformats.org/officeDocument/2006/relationships" r:id="rId23"/>
            </a:rPr>
            <a:t>KBb</a:t>
          </a:r>
          <a:r>
            <a:rPr lang="nl-NL" sz="500" dirty="0">
              <a:hlinkClick xmlns:r="http://schemas.openxmlformats.org/officeDocument/2006/relationships" r:id="rId23"/>
            </a:rPr>
            <a:t>-E</a:t>
          </a:r>
          <a:r>
            <a:rPr lang="nl-NL" sz="500" dirty="0"/>
            <a:t>, </a:t>
          </a:r>
          <a:r>
            <a:rPr lang="nl-NL" sz="500" dirty="0">
              <a:hlinkClick xmlns:r="http://schemas.openxmlformats.org/officeDocument/2006/relationships" r:id="rId24"/>
            </a:rPr>
            <a:t>VanDijk</a:t>
          </a:r>
          <a:r>
            <a:rPr lang="nl-NL" sz="500" dirty="0"/>
            <a:t>, </a:t>
          </a:r>
          <a:r>
            <a:rPr lang="nl-NL" sz="500" dirty="0">
              <a:hlinkClick xmlns:r="http://schemas.openxmlformats.org/officeDocument/2006/relationships" r:id="rId25"/>
            </a:rPr>
            <a:t>Stichting Praktijkleren</a:t>
          </a:r>
          <a:endParaRPr lang="nl-NL" sz="500" dirty="0"/>
        </a:p>
      </dgm:t>
    </dgm:pt>
    <dgm:pt modelId="{D10019C0-4A88-4EC8-B6DC-E388C68E04C6}" type="parTrans" cxnId="{17B0AAF0-25CD-4BF8-A9C7-E7A27CC9FCFD}">
      <dgm:prSet/>
      <dgm:spPr/>
      <dgm:t>
        <a:bodyPr/>
        <a:lstStyle/>
        <a:p>
          <a:endParaRPr lang="nl-NL"/>
        </a:p>
      </dgm:t>
    </dgm:pt>
    <dgm:pt modelId="{0A8FCE5F-5E60-41D3-828F-CBBB6C18BECC}" type="sibTrans" cxnId="{17B0AAF0-25CD-4BF8-A9C7-E7A27CC9FCFD}">
      <dgm:prSet/>
      <dgm:spPr/>
      <dgm:t>
        <a:bodyPr/>
        <a:lstStyle/>
        <a:p>
          <a:endParaRPr lang="nl-NL"/>
        </a:p>
      </dgm:t>
    </dgm:pt>
    <dgm:pt modelId="{A759E52A-AC3D-4793-8D1D-15B5974E7588}">
      <dgm:prSet custT="1"/>
      <dgm:spPr/>
      <dgm:t>
        <a:bodyPr/>
        <a:lstStyle/>
        <a:p>
          <a:r>
            <a:rPr lang="nl-NL" sz="800" dirty="0" err="1"/>
            <a:t>Beroeps-verenigingen</a:t>
          </a:r>
          <a:r>
            <a:rPr lang="nl-NL" sz="800" dirty="0"/>
            <a:t> </a:t>
          </a:r>
          <a:r>
            <a:rPr lang="nl-NL" sz="600" dirty="0" err="1">
              <a:hlinkClick xmlns:r="http://schemas.openxmlformats.org/officeDocument/2006/relationships" r:id="rId26"/>
            </a:rPr>
            <a:t>Onderwijscoöpera</a:t>
          </a:r>
          <a:r>
            <a:rPr lang="nl-NL" sz="600" dirty="0">
              <a:hlinkClick xmlns:r="http://schemas.openxmlformats.org/officeDocument/2006/relationships" r:id="rId26"/>
            </a:rPr>
            <a:t>-tie</a:t>
          </a:r>
          <a:r>
            <a:rPr lang="nl-NL" sz="600" dirty="0"/>
            <a:t>, </a:t>
          </a:r>
          <a:r>
            <a:rPr lang="nl-NL" sz="600" dirty="0">
              <a:hlinkClick xmlns:r="http://schemas.openxmlformats.org/officeDocument/2006/relationships" r:id="rId27"/>
            </a:rPr>
            <a:t>Platform VVVO</a:t>
          </a:r>
          <a:r>
            <a:rPr lang="nl-NL" sz="600" dirty="0"/>
            <a:t>, </a:t>
          </a:r>
          <a:r>
            <a:rPr lang="nl-NL" sz="600" dirty="0" err="1">
              <a:hlinkClick xmlns:r="http://schemas.openxmlformats.org/officeDocument/2006/relationships" r:id="rId28"/>
            </a:rPr>
            <a:t>LBib</a:t>
          </a:r>
          <a:r>
            <a:rPr lang="nl-NL" sz="600" dirty="0"/>
            <a:t>, </a:t>
          </a:r>
          <a:r>
            <a:rPr lang="nl-NL" sz="600" dirty="0">
              <a:hlinkClick xmlns:r="http://schemas.openxmlformats.org/officeDocument/2006/relationships" r:id="rId29"/>
            </a:rPr>
            <a:t>NVO</a:t>
          </a:r>
          <a:r>
            <a:rPr lang="nl-NL" sz="600" dirty="0"/>
            <a:t>, </a:t>
          </a:r>
          <a:r>
            <a:rPr lang="nl-NL" sz="600" dirty="0">
              <a:hlinkClick xmlns:r="http://schemas.openxmlformats.org/officeDocument/2006/relationships" r:id="rId30"/>
            </a:rPr>
            <a:t>PPINK</a:t>
          </a:r>
          <a:endParaRPr lang="nl-NL" sz="600" dirty="0"/>
        </a:p>
      </dgm:t>
    </dgm:pt>
    <dgm:pt modelId="{C494210C-A670-4E11-A3D6-06260FD7B212}" type="parTrans" cxnId="{226EFDCA-8B57-4705-A046-16B262089373}">
      <dgm:prSet/>
      <dgm:spPr/>
      <dgm:t>
        <a:bodyPr/>
        <a:lstStyle/>
        <a:p>
          <a:endParaRPr lang="nl-NL"/>
        </a:p>
      </dgm:t>
    </dgm:pt>
    <dgm:pt modelId="{B28BF7F0-7E8E-4E17-A832-9D99D7497F0D}" type="sibTrans" cxnId="{226EFDCA-8B57-4705-A046-16B262089373}">
      <dgm:prSet/>
      <dgm:spPr/>
      <dgm:t>
        <a:bodyPr/>
        <a:lstStyle/>
        <a:p>
          <a:endParaRPr lang="nl-NL"/>
        </a:p>
      </dgm:t>
    </dgm:pt>
    <dgm:pt modelId="{000FAE14-1B39-421F-9CFE-159F8EE32403}">
      <dgm:prSet custT="1"/>
      <dgm:spPr/>
      <dgm:t>
        <a:bodyPr/>
        <a:lstStyle/>
        <a:p>
          <a:pPr>
            <a:spcAft>
              <a:spcPts val="0"/>
            </a:spcAft>
          </a:pPr>
          <a:r>
            <a:rPr lang="nl-NL" sz="900" dirty="0"/>
            <a:t>Profiel-organisaties</a:t>
          </a:r>
        </a:p>
        <a:p>
          <a:pPr>
            <a:spcAft>
              <a:spcPts val="0"/>
            </a:spcAft>
          </a:pPr>
          <a:r>
            <a:rPr lang="nl-NL" sz="900" dirty="0">
              <a:hlinkClick xmlns:r="http://schemas.openxmlformats.org/officeDocument/2006/relationships" r:id="rId31"/>
            </a:rPr>
            <a:t>Verus</a:t>
          </a:r>
          <a:r>
            <a:rPr lang="nl-NL" sz="900" dirty="0"/>
            <a:t>,  </a:t>
          </a:r>
          <a:r>
            <a:rPr lang="nl-NL" sz="900" dirty="0">
              <a:hlinkClick xmlns:r="http://schemas.openxmlformats.org/officeDocument/2006/relationships" r:id="rId32"/>
            </a:rPr>
            <a:t>VOS/ABB</a:t>
          </a:r>
          <a:endParaRPr lang="nl-NL" sz="900" dirty="0"/>
        </a:p>
        <a:p>
          <a:pPr>
            <a:spcAft>
              <a:spcPct val="35000"/>
            </a:spcAft>
          </a:pPr>
          <a:endParaRPr lang="nl-NL" sz="500" dirty="0"/>
        </a:p>
      </dgm:t>
    </dgm:pt>
    <dgm:pt modelId="{F3A00F58-D11A-4CEE-8154-6EE48F86BBFE}" type="parTrans" cxnId="{18409BF6-79A8-4FF2-8B36-2F471322A2CC}">
      <dgm:prSet/>
      <dgm:spPr/>
      <dgm:t>
        <a:bodyPr/>
        <a:lstStyle/>
        <a:p>
          <a:endParaRPr lang="nl-NL"/>
        </a:p>
      </dgm:t>
    </dgm:pt>
    <dgm:pt modelId="{C974448E-1D53-454E-B588-B8D6F7198968}" type="sibTrans" cxnId="{18409BF6-79A8-4FF2-8B36-2F471322A2CC}">
      <dgm:prSet/>
      <dgm:spPr/>
      <dgm:t>
        <a:bodyPr/>
        <a:lstStyle/>
        <a:p>
          <a:endParaRPr lang="nl-NL"/>
        </a:p>
      </dgm:t>
    </dgm:pt>
    <dgm:pt modelId="{74CCFAC0-581D-4E19-9073-1423EB484608}">
      <dgm:prSet custT="1"/>
      <dgm:spPr/>
      <dgm:t>
        <a:bodyPr/>
        <a:lstStyle/>
        <a:p>
          <a:r>
            <a:rPr lang="nl-NL" sz="800" dirty="0">
              <a:hlinkClick xmlns:r="http://schemas.openxmlformats.org/officeDocument/2006/relationships" r:id="rId33"/>
            </a:rPr>
            <a:t>Huis-academies</a:t>
          </a:r>
          <a:endParaRPr lang="nl-NL" sz="800" dirty="0"/>
        </a:p>
      </dgm:t>
    </dgm:pt>
    <dgm:pt modelId="{726D0581-E59B-4422-9F23-00269500D216}" type="parTrans" cxnId="{A6205AC7-4431-4D85-984F-C37E6FA4C88E}">
      <dgm:prSet/>
      <dgm:spPr/>
      <dgm:t>
        <a:bodyPr/>
        <a:lstStyle/>
        <a:p>
          <a:endParaRPr lang="nl-NL"/>
        </a:p>
      </dgm:t>
    </dgm:pt>
    <dgm:pt modelId="{84AF6860-2559-4C08-B1D5-9EC97F740951}" type="sibTrans" cxnId="{A6205AC7-4431-4D85-984F-C37E6FA4C88E}">
      <dgm:prSet/>
      <dgm:spPr/>
      <dgm:t>
        <a:bodyPr/>
        <a:lstStyle/>
        <a:p>
          <a:endParaRPr lang="nl-NL"/>
        </a:p>
      </dgm:t>
    </dgm:pt>
    <dgm:pt modelId="{F5681CE2-F9B3-44A3-92B0-9E7AF4C31109}">
      <dgm:prSet custT="1"/>
      <dgm:spPr/>
      <dgm:t>
        <a:bodyPr/>
        <a:lstStyle/>
        <a:p>
          <a:r>
            <a:rPr lang="nl-NL" sz="900">
              <a:hlinkClick xmlns:r="http://schemas.openxmlformats.org/officeDocument/2006/relationships" r:id="rId34"/>
            </a:rPr>
            <a:t>NIVOZ</a:t>
          </a:r>
          <a:endParaRPr lang="nl-NL" sz="900" dirty="0"/>
        </a:p>
      </dgm:t>
    </dgm:pt>
    <dgm:pt modelId="{916B170B-59B0-4646-9073-13A2AD3C5AF5}" type="parTrans" cxnId="{14854A94-6423-4F88-A933-B56DE75C61A5}">
      <dgm:prSet/>
      <dgm:spPr/>
      <dgm:t>
        <a:bodyPr/>
        <a:lstStyle/>
        <a:p>
          <a:endParaRPr lang="nl-NL"/>
        </a:p>
      </dgm:t>
    </dgm:pt>
    <dgm:pt modelId="{B52C9477-325C-4C9E-9019-E10C15CB4F29}" type="sibTrans" cxnId="{14854A94-6423-4F88-A933-B56DE75C61A5}">
      <dgm:prSet/>
      <dgm:spPr/>
      <dgm:t>
        <a:bodyPr/>
        <a:lstStyle/>
        <a:p>
          <a:endParaRPr lang="nl-NL"/>
        </a:p>
      </dgm:t>
    </dgm:pt>
    <dgm:pt modelId="{5D7F472A-C202-465F-B417-87FBE4C1B31F}">
      <dgm:prSet/>
      <dgm:spPr/>
      <dgm:t>
        <a:bodyPr/>
        <a:lstStyle/>
        <a:p>
          <a:r>
            <a:rPr lang="nl-NL" dirty="0">
              <a:hlinkClick xmlns:r="http://schemas.openxmlformats.org/officeDocument/2006/relationships" r:id="rId35"/>
            </a:rPr>
            <a:t>Stichting van </a:t>
          </a:r>
          <a:r>
            <a:rPr lang="nl-NL">
              <a:hlinkClick xmlns:r="http://schemas.openxmlformats.org/officeDocument/2006/relationships" r:id="rId35"/>
            </a:rPr>
            <a:t>het Onderwijs</a:t>
          </a:r>
          <a:endParaRPr lang="nl-NL" dirty="0"/>
        </a:p>
      </dgm:t>
    </dgm:pt>
    <dgm:pt modelId="{F235FAF5-DCED-450D-A614-DF5BDF4B5A01}" type="parTrans" cxnId="{7E05C9A9-D1A0-4D26-80FF-CD0BFAEAE638}">
      <dgm:prSet/>
      <dgm:spPr/>
      <dgm:t>
        <a:bodyPr/>
        <a:lstStyle/>
        <a:p>
          <a:endParaRPr lang="nl-NL"/>
        </a:p>
      </dgm:t>
    </dgm:pt>
    <dgm:pt modelId="{20D21CDF-54F8-4CC2-9C21-864A9970A150}" type="sibTrans" cxnId="{7E05C9A9-D1A0-4D26-80FF-CD0BFAEAE638}">
      <dgm:prSet/>
      <dgm:spPr/>
      <dgm:t>
        <a:bodyPr/>
        <a:lstStyle/>
        <a:p>
          <a:endParaRPr lang="nl-NL"/>
        </a:p>
      </dgm:t>
    </dgm:pt>
    <dgm:pt modelId="{EE02759B-999D-44B8-A01C-5CDE63B9F5FB}">
      <dgm:prSet custT="1"/>
      <dgm:spPr/>
      <dgm:t>
        <a:bodyPr/>
        <a:lstStyle/>
        <a:p>
          <a:r>
            <a:rPr lang="nl-NL" sz="900" dirty="0">
              <a:hlinkClick xmlns:r="http://schemas.openxmlformats.org/officeDocument/2006/relationships" r:id="rId36"/>
            </a:rPr>
            <a:t>CED-Groep</a:t>
          </a:r>
          <a:endParaRPr lang="nl-NL" sz="900" dirty="0"/>
        </a:p>
      </dgm:t>
    </dgm:pt>
    <dgm:pt modelId="{FB4EF564-8718-4421-A967-7EDB13215DE5}" type="parTrans" cxnId="{55EDD9F2-F25F-4ED8-A495-4CC3D9FF8D4C}">
      <dgm:prSet/>
      <dgm:spPr/>
      <dgm:t>
        <a:bodyPr/>
        <a:lstStyle/>
        <a:p>
          <a:endParaRPr lang="nl-NL"/>
        </a:p>
      </dgm:t>
    </dgm:pt>
    <dgm:pt modelId="{87324D1B-7EC4-490F-9F5E-DEAD3B1A1881}" type="sibTrans" cxnId="{55EDD9F2-F25F-4ED8-A495-4CC3D9FF8D4C}">
      <dgm:prSet/>
      <dgm:spPr/>
      <dgm:t>
        <a:bodyPr/>
        <a:lstStyle/>
        <a:p>
          <a:endParaRPr lang="nl-NL"/>
        </a:p>
      </dgm:t>
    </dgm:pt>
    <dgm:pt modelId="{232FB8E0-0B9F-4C0F-B4E4-5300C4E08BCD}">
      <dgm:prSet custT="1"/>
      <dgm:spPr/>
      <dgm:t>
        <a:bodyPr/>
        <a:lstStyle/>
        <a:p>
          <a:r>
            <a:rPr lang="nl-NL" sz="700" dirty="0">
              <a:hlinkClick xmlns:r="http://schemas.openxmlformats.org/officeDocument/2006/relationships" r:id="rId37"/>
            </a:rPr>
            <a:t>Practoraten MBO</a:t>
          </a:r>
          <a:endParaRPr lang="nl-NL" sz="700" dirty="0"/>
        </a:p>
      </dgm:t>
    </dgm:pt>
    <dgm:pt modelId="{E79035F9-1C19-4F26-80BC-B433AC751AF1}" type="parTrans" cxnId="{0296502B-AECD-4E97-88C4-1393A579AFA4}">
      <dgm:prSet/>
      <dgm:spPr/>
      <dgm:t>
        <a:bodyPr/>
        <a:lstStyle/>
        <a:p>
          <a:endParaRPr lang="nl-NL"/>
        </a:p>
      </dgm:t>
    </dgm:pt>
    <dgm:pt modelId="{A77C9A83-E866-4023-BF34-0FAE7F4B5573}" type="sibTrans" cxnId="{0296502B-AECD-4E97-88C4-1393A579AFA4}">
      <dgm:prSet/>
      <dgm:spPr/>
      <dgm:t>
        <a:bodyPr/>
        <a:lstStyle/>
        <a:p>
          <a:endParaRPr lang="nl-NL"/>
        </a:p>
      </dgm:t>
    </dgm:pt>
    <dgm:pt modelId="{9E7374FC-565A-49BA-A56C-BA44CC5C6821}" type="pres">
      <dgm:prSet presAssocID="{B8B881FE-C2B9-4C1D-951A-DFAACA2ED6FC}" presName="cycle" presStyleCnt="0">
        <dgm:presLayoutVars>
          <dgm:chMax val="1"/>
          <dgm:dir/>
          <dgm:animLvl val="ctr"/>
          <dgm:resizeHandles val="exact"/>
        </dgm:presLayoutVars>
      </dgm:prSet>
      <dgm:spPr/>
    </dgm:pt>
    <dgm:pt modelId="{B1830706-78EC-44B0-95CB-AF9D8E4CD1B8}" type="pres">
      <dgm:prSet presAssocID="{16F7FF03-02C8-4ED0-BA3D-E1FEBEE2580C}" presName="centerShape" presStyleLbl="node0" presStyleIdx="0" presStyleCnt="1" custScaleX="187093" custScaleY="152142"/>
      <dgm:spPr/>
    </dgm:pt>
    <dgm:pt modelId="{F4B66923-A84A-4496-93B4-4350272954A9}" type="pres">
      <dgm:prSet presAssocID="{D10019C0-4A88-4EC8-B6DC-E388C68E04C6}" presName="Name9" presStyleLbl="parChTrans1D2" presStyleIdx="0" presStyleCnt="12"/>
      <dgm:spPr/>
    </dgm:pt>
    <dgm:pt modelId="{5F56EDD3-537F-4EAE-AE1E-890BE5CFF015}" type="pres">
      <dgm:prSet presAssocID="{D10019C0-4A88-4EC8-B6DC-E388C68E04C6}" presName="connTx" presStyleLbl="parChTrans1D2" presStyleIdx="0" presStyleCnt="12"/>
      <dgm:spPr/>
    </dgm:pt>
    <dgm:pt modelId="{3E64FDF2-725F-4A43-ACB3-5D50391662CC}" type="pres">
      <dgm:prSet presAssocID="{E1AB45F9-BB42-457A-90C8-ED77FEFE2DDD}" presName="node" presStyleLbl="node1" presStyleIdx="0" presStyleCnt="12" custScaleX="187242" custScaleY="123657" custRadScaleRad="101950" custRadScaleInc="14346">
        <dgm:presLayoutVars>
          <dgm:bulletEnabled val="1"/>
        </dgm:presLayoutVars>
      </dgm:prSet>
      <dgm:spPr/>
    </dgm:pt>
    <dgm:pt modelId="{6C7FA14A-B4E7-4471-9CCB-750976155145}" type="pres">
      <dgm:prSet presAssocID="{726D0581-E59B-4422-9F23-00269500D216}" presName="Name9" presStyleLbl="parChTrans1D2" presStyleIdx="1" presStyleCnt="12"/>
      <dgm:spPr/>
    </dgm:pt>
    <dgm:pt modelId="{21B26CC1-5641-453C-8432-7D98A630F35E}" type="pres">
      <dgm:prSet presAssocID="{726D0581-E59B-4422-9F23-00269500D216}" presName="connTx" presStyleLbl="parChTrans1D2" presStyleIdx="1" presStyleCnt="12"/>
      <dgm:spPr/>
    </dgm:pt>
    <dgm:pt modelId="{D526DF09-64AE-46C5-B6D5-55353E23F539}" type="pres">
      <dgm:prSet presAssocID="{74CCFAC0-581D-4E19-9073-1423EB484608}" presName="node" presStyleLbl="node1" presStyleIdx="1" presStyleCnt="12" custScaleX="111793" custRadScaleRad="101093" custRadScaleInc="53186">
        <dgm:presLayoutVars>
          <dgm:bulletEnabled val="1"/>
        </dgm:presLayoutVars>
      </dgm:prSet>
      <dgm:spPr/>
    </dgm:pt>
    <dgm:pt modelId="{E59D60E9-A827-4C77-95C6-B8C336421585}" type="pres">
      <dgm:prSet presAssocID="{E79035F9-1C19-4F26-80BC-B433AC751AF1}" presName="Name9" presStyleLbl="parChTrans1D2" presStyleIdx="2" presStyleCnt="12"/>
      <dgm:spPr/>
    </dgm:pt>
    <dgm:pt modelId="{2EF90E78-2865-489F-BFFE-98A2131AEC7E}" type="pres">
      <dgm:prSet presAssocID="{E79035F9-1C19-4F26-80BC-B433AC751AF1}" presName="connTx" presStyleLbl="parChTrans1D2" presStyleIdx="2" presStyleCnt="12"/>
      <dgm:spPr/>
    </dgm:pt>
    <dgm:pt modelId="{A5855645-ACE1-4569-A641-7B03E9718FBB}" type="pres">
      <dgm:prSet presAssocID="{232FB8E0-0B9F-4C0F-B4E4-5300C4E08BCD}" presName="node" presStyleLbl="node1" presStyleIdx="2" presStyleCnt="12" custScaleX="124948" custRadScaleRad="95142" custRadScaleInc="36939">
        <dgm:presLayoutVars>
          <dgm:bulletEnabled val="1"/>
        </dgm:presLayoutVars>
      </dgm:prSet>
      <dgm:spPr/>
    </dgm:pt>
    <dgm:pt modelId="{16DA4AA2-417E-4BA5-9729-4037CA339B1E}" type="pres">
      <dgm:prSet presAssocID="{FB4EF564-8718-4421-A967-7EDB13215DE5}" presName="Name9" presStyleLbl="parChTrans1D2" presStyleIdx="3" presStyleCnt="12"/>
      <dgm:spPr/>
    </dgm:pt>
    <dgm:pt modelId="{09DA704F-497F-4CC7-B1D3-79A694B945D7}" type="pres">
      <dgm:prSet presAssocID="{FB4EF564-8718-4421-A967-7EDB13215DE5}" presName="connTx" presStyleLbl="parChTrans1D2" presStyleIdx="3" presStyleCnt="12"/>
      <dgm:spPr/>
    </dgm:pt>
    <dgm:pt modelId="{B830BF6C-DFD9-493F-BB7E-6924EBAD9998}" type="pres">
      <dgm:prSet presAssocID="{EE02759B-999D-44B8-A01C-5CDE63B9F5FB}" presName="node" presStyleLbl="node1" presStyleIdx="3" presStyleCnt="12" custRadScaleRad="100201" custRadScaleInc="24280">
        <dgm:presLayoutVars>
          <dgm:bulletEnabled val="1"/>
        </dgm:presLayoutVars>
      </dgm:prSet>
      <dgm:spPr/>
    </dgm:pt>
    <dgm:pt modelId="{12FE0BD5-5789-4C17-860E-2EBA2AAEC3BA}" type="pres">
      <dgm:prSet presAssocID="{916B170B-59B0-4646-9073-13A2AD3C5AF5}" presName="Name9" presStyleLbl="parChTrans1D2" presStyleIdx="4" presStyleCnt="12"/>
      <dgm:spPr/>
    </dgm:pt>
    <dgm:pt modelId="{DA4E1130-42C7-4258-AEFE-7B06F65777F2}" type="pres">
      <dgm:prSet presAssocID="{916B170B-59B0-4646-9073-13A2AD3C5AF5}" presName="connTx" presStyleLbl="parChTrans1D2" presStyleIdx="4" presStyleCnt="12"/>
      <dgm:spPr/>
    </dgm:pt>
    <dgm:pt modelId="{9D28E153-D6CB-470B-AEB4-59B097D156C6}" type="pres">
      <dgm:prSet presAssocID="{F5681CE2-F9B3-44A3-92B0-9E7AF4C31109}" presName="node" presStyleLbl="node1" presStyleIdx="4" presStyleCnt="12">
        <dgm:presLayoutVars>
          <dgm:bulletEnabled val="1"/>
        </dgm:presLayoutVars>
      </dgm:prSet>
      <dgm:spPr/>
    </dgm:pt>
    <dgm:pt modelId="{E10C8A30-211D-4CE7-9A4E-A037CC056BE8}" type="pres">
      <dgm:prSet presAssocID="{F235FAF5-DCED-450D-A614-DF5BDF4B5A01}" presName="Name9" presStyleLbl="parChTrans1D2" presStyleIdx="5" presStyleCnt="12"/>
      <dgm:spPr/>
    </dgm:pt>
    <dgm:pt modelId="{C8A3653C-E295-455D-83DE-97891C5D2352}" type="pres">
      <dgm:prSet presAssocID="{F235FAF5-DCED-450D-A614-DF5BDF4B5A01}" presName="connTx" presStyleLbl="parChTrans1D2" presStyleIdx="5" presStyleCnt="12"/>
      <dgm:spPr/>
    </dgm:pt>
    <dgm:pt modelId="{94C89EF0-F8A3-4694-9B95-CFCC368CFECB}" type="pres">
      <dgm:prSet presAssocID="{5D7F472A-C202-465F-B417-87FBE4C1B31F}" presName="node" presStyleLbl="node1" presStyleIdx="5" presStyleCnt="12" custRadScaleRad="103418" custRadScaleInc="-31109">
        <dgm:presLayoutVars>
          <dgm:bulletEnabled val="1"/>
        </dgm:presLayoutVars>
      </dgm:prSet>
      <dgm:spPr/>
    </dgm:pt>
    <dgm:pt modelId="{E90B34A1-264E-4DB2-828D-245234F8DF31}" type="pres">
      <dgm:prSet presAssocID="{72323CFC-8FF9-42DE-87D4-54C85635549E}" presName="Name9" presStyleLbl="parChTrans1D2" presStyleIdx="6" presStyleCnt="12"/>
      <dgm:spPr/>
    </dgm:pt>
    <dgm:pt modelId="{9DB4E295-B506-4FA1-8592-EAB0C44B4ED4}" type="pres">
      <dgm:prSet presAssocID="{72323CFC-8FF9-42DE-87D4-54C85635549E}" presName="connTx" presStyleLbl="parChTrans1D2" presStyleIdx="6" presStyleCnt="12"/>
      <dgm:spPr/>
    </dgm:pt>
    <dgm:pt modelId="{90530495-4DE5-4F32-A94C-2B121F6E9ED5}" type="pres">
      <dgm:prSet presAssocID="{EA3F320A-8C5F-4CEA-BC89-68CA17B3DD14}" presName="node" presStyleLbl="node1" presStyleIdx="6" presStyleCnt="12" custScaleX="177589" custScaleY="113846" custRadScaleRad="96507" custRadScaleInc="13672">
        <dgm:presLayoutVars>
          <dgm:bulletEnabled val="1"/>
        </dgm:presLayoutVars>
      </dgm:prSet>
      <dgm:spPr/>
    </dgm:pt>
    <dgm:pt modelId="{93580A01-3AF5-4971-9277-94851AD2D0F8}" type="pres">
      <dgm:prSet presAssocID="{9FC191A0-FD3B-4FE3-9E51-3EF9FA9724C6}" presName="Name9" presStyleLbl="parChTrans1D2" presStyleIdx="7" presStyleCnt="12"/>
      <dgm:spPr/>
    </dgm:pt>
    <dgm:pt modelId="{E0903843-0149-46A7-A346-FFE3E70DE220}" type="pres">
      <dgm:prSet presAssocID="{9FC191A0-FD3B-4FE3-9E51-3EF9FA9724C6}" presName="connTx" presStyleLbl="parChTrans1D2" presStyleIdx="7" presStyleCnt="12"/>
      <dgm:spPr/>
    </dgm:pt>
    <dgm:pt modelId="{DD1D3A9E-B2C6-461D-8A4D-8D4E7C188A31}" type="pres">
      <dgm:prSet presAssocID="{52167A52-42A9-4F0C-866D-44EDAD8EB9DD}" presName="node" presStyleLbl="node1" presStyleIdx="7" presStyleCnt="12" custRadScaleRad="102254" custRadScaleInc="40517">
        <dgm:presLayoutVars>
          <dgm:bulletEnabled val="1"/>
        </dgm:presLayoutVars>
      </dgm:prSet>
      <dgm:spPr/>
    </dgm:pt>
    <dgm:pt modelId="{0003A118-CC28-4D49-808F-B5CFE2F27E6F}" type="pres">
      <dgm:prSet presAssocID="{9DBB6F2D-BC9F-4159-B344-9B2BD0149454}" presName="Name9" presStyleLbl="parChTrans1D2" presStyleIdx="8" presStyleCnt="12"/>
      <dgm:spPr/>
    </dgm:pt>
    <dgm:pt modelId="{507A4986-B3C8-4683-BE83-C71F15E9ADCD}" type="pres">
      <dgm:prSet presAssocID="{9DBB6F2D-BC9F-4159-B344-9B2BD0149454}" presName="connTx" presStyleLbl="parChTrans1D2" presStyleIdx="8" presStyleCnt="12"/>
      <dgm:spPr/>
    </dgm:pt>
    <dgm:pt modelId="{E6F61AF0-930F-4D11-9597-68F734ABC9F3}" type="pres">
      <dgm:prSet presAssocID="{1EF3A144-649F-430A-9333-C65ED26B7A20}" presName="node" presStyleLbl="node1" presStyleIdx="8" presStyleCnt="12" custScaleX="209693" custRadScaleRad="105217" custRadScaleInc="9479">
        <dgm:presLayoutVars>
          <dgm:bulletEnabled val="1"/>
        </dgm:presLayoutVars>
      </dgm:prSet>
      <dgm:spPr/>
    </dgm:pt>
    <dgm:pt modelId="{A5792179-74D8-42F7-856D-DCB2C1DC517B}" type="pres">
      <dgm:prSet presAssocID="{C494210C-A670-4E11-A3D6-06260FD7B212}" presName="Name9" presStyleLbl="parChTrans1D2" presStyleIdx="9" presStyleCnt="12"/>
      <dgm:spPr/>
    </dgm:pt>
    <dgm:pt modelId="{5F070514-616D-4B25-9262-71CA1E8F76AF}" type="pres">
      <dgm:prSet presAssocID="{C494210C-A670-4E11-A3D6-06260FD7B212}" presName="connTx" presStyleLbl="parChTrans1D2" presStyleIdx="9" presStyleCnt="12"/>
      <dgm:spPr/>
    </dgm:pt>
    <dgm:pt modelId="{15AB79FB-3F53-405D-9737-BE8B9DD78A6D}" type="pres">
      <dgm:prSet presAssocID="{A759E52A-AC3D-4793-8D1D-15B5974E7588}" presName="node" presStyleLbl="node1" presStyleIdx="9" presStyleCnt="12" custScaleX="156240" custRadScaleRad="100122" custRadScaleInc="-18894">
        <dgm:presLayoutVars>
          <dgm:bulletEnabled val="1"/>
        </dgm:presLayoutVars>
      </dgm:prSet>
      <dgm:spPr/>
    </dgm:pt>
    <dgm:pt modelId="{CF5CCBA5-AA99-4F2D-8E49-027ABB86031A}" type="pres">
      <dgm:prSet presAssocID="{F3A00F58-D11A-4CEE-8154-6EE48F86BBFE}" presName="Name9" presStyleLbl="parChTrans1D2" presStyleIdx="10" presStyleCnt="12"/>
      <dgm:spPr/>
    </dgm:pt>
    <dgm:pt modelId="{2CE6491E-15C8-49E6-9EB9-898C2D26F061}" type="pres">
      <dgm:prSet presAssocID="{F3A00F58-D11A-4CEE-8154-6EE48F86BBFE}" presName="connTx" presStyleLbl="parChTrans1D2" presStyleIdx="10" presStyleCnt="12"/>
      <dgm:spPr/>
    </dgm:pt>
    <dgm:pt modelId="{D0E595B4-5C14-41DF-97C9-2DA5C4642312}" type="pres">
      <dgm:prSet presAssocID="{000FAE14-1B39-421F-9CFE-159F8EE32403}" presName="node" presStyleLbl="node1" presStyleIdx="10" presStyleCnt="12" custScaleX="157069" custRadScaleRad="99882" custRadScaleInc="-36272">
        <dgm:presLayoutVars>
          <dgm:bulletEnabled val="1"/>
        </dgm:presLayoutVars>
      </dgm:prSet>
      <dgm:spPr/>
    </dgm:pt>
    <dgm:pt modelId="{402B652E-29FB-4ABF-B961-DE80827C7E1E}" type="pres">
      <dgm:prSet presAssocID="{9E65FEEE-DD87-4850-B325-D876C308E68C}" presName="Name9" presStyleLbl="parChTrans1D2" presStyleIdx="11" presStyleCnt="12"/>
      <dgm:spPr/>
    </dgm:pt>
    <dgm:pt modelId="{94BD8E2A-9B86-4A25-BD50-9D216CAFB5D0}" type="pres">
      <dgm:prSet presAssocID="{9E65FEEE-DD87-4850-B325-D876C308E68C}" presName="connTx" presStyleLbl="parChTrans1D2" presStyleIdx="11" presStyleCnt="12"/>
      <dgm:spPr/>
    </dgm:pt>
    <dgm:pt modelId="{BA4D3442-9A11-4142-AD35-A7307103A839}" type="pres">
      <dgm:prSet presAssocID="{1B68B264-A9D9-417F-AC9A-12C501CF7B30}" presName="node" presStyleLbl="node1" presStyleIdx="11" presStyleCnt="12" custScaleX="140342" custScaleY="110929" custRadScaleRad="103142" custRadScaleInc="-40355">
        <dgm:presLayoutVars>
          <dgm:bulletEnabled val="1"/>
        </dgm:presLayoutVars>
      </dgm:prSet>
      <dgm:spPr/>
    </dgm:pt>
  </dgm:ptLst>
  <dgm:cxnLst>
    <dgm:cxn modelId="{FA9D3A00-EFF0-4D39-8AC3-1D7D801BAFBC}" type="presOf" srcId="{F5681CE2-F9B3-44A3-92B0-9E7AF4C31109}" destId="{9D28E153-D6CB-470B-AEB4-59B097D156C6}" srcOrd="0" destOrd="0" presId="urn:microsoft.com/office/officeart/2005/8/layout/radial1"/>
    <dgm:cxn modelId="{31742807-DF00-423B-8C83-9740E3CF63E7}" type="presOf" srcId="{F235FAF5-DCED-450D-A614-DF5BDF4B5A01}" destId="{C8A3653C-E295-455D-83DE-97891C5D2352}" srcOrd="1" destOrd="0" presId="urn:microsoft.com/office/officeart/2005/8/layout/radial1"/>
    <dgm:cxn modelId="{ED828B19-8EBA-4B86-B091-69E1EF1B847D}" srcId="{16F7FF03-02C8-4ED0-BA3D-E1FEBEE2580C}" destId="{EA3F320A-8C5F-4CEA-BC89-68CA17B3DD14}" srcOrd="6" destOrd="0" parTransId="{72323CFC-8FF9-42DE-87D4-54C85635549E}" sibTransId="{0E0E0C26-B5DC-4C21-8A20-2A031541A9FB}"/>
    <dgm:cxn modelId="{304F2627-D8BD-46E5-BBEF-B61D937316F4}" type="presOf" srcId="{EA3F320A-8C5F-4CEA-BC89-68CA17B3DD14}" destId="{90530495-4DE5-4F32-A94C-2B121F6E9ED5}" srcOrd="0" destOrd="0" presId="urn:microsoft.com/office/officeart/2005/8/layout/radial1"/>
    <dgm:cxn modelId="{0296502B-AECD-4E97-88C4-1393A579AFA4}" srcId="{16F7FF03-02C8-4ED0-BA3D-E1FEBEE2580C}" destId="{232FB8E0-0B9F-4C0F-B4E4-5300C4E08BCD}" srcOrd="2" destOrd="0" parTransId="{E79035F9-1C19-4F26-80BC-B433AC751AF1}" sibTransId="{A77C9A83-E866-4023-BF34-0FAE7F4B5573}"/>
    <dgm:cxn modelId="{7BBB1232-5F6E-45B9-A1B7-F2F36AEB0BDD}" type="presOf" srcId="{E79035F9-1C19-4F26-80BC-B433AC751AF1}" destId="{E59D60E9-A827-4C77-95C6-B8C336421585}" srcOrd="0" destOrd="0" presId="urn:microsoft.com/office/officeart/2005/8/layout/radial1"/>
    <dgm:cxn modelId="{6EB21933-198E-423A-978B-BB19A9639420}" type="presOf" srcId="{72323CFC-8FF9-42DE-87D4-54C85635549E}" destId="{E90B34A1-264E-4DB2-828D-245234F8DF31}" srcOrd="0" destOrd="0" presId="urn:microsoft.com/office/officeart/2005/8/layout/radial1"/>
    <dgm:cxn modelId="{EFF85533-D47E-4A92-8E58-BD8A1488E2B0}" type="presOf" srcId="{726D0581-E59B-4422-9F23-00269500D216}" destId="{6C7FA14A-B4E7-4471-9CCB-750976155145}" srcOrd="0" destOrd="0" presId="urn:microsoft.com/office/officeart/2005/8/layout/radial1"/>
    <dgm:cxn modelId="{5A4AB95C-327D-48DC-9B72-81A4449F2D11}" type="presOf" srcId="{74CCFAC0-581D-4E19-9073-1423EB484608}" destId="{D526DF09-64AE-46C5-B6D5-55353E23F539}" srcOrd="0" destOrd="0" presId="urn:microsoft.com/office/officeart/2005/8/layout/radial1"/>
    <dgm:cxn modelId="{99B0BC5F-A2F6-48DD-989A-1F739A789E6B}" type="presOf" srcId="{C494210C-A670-4E11-A3D6-06260FD7B212}" destId="{5F070514-616D-4B25-9262-71CA1E8F76AF}" srcOrd="1" destOrd="0" presId="urn:microsoft.com/office/officeart/2005/8/layout/radial1"/>
    <dgm:cxn modelId="{19DB2367-6605-42A5-9660-02E4CD5E73F9}" type="presOf" srcId="{E79035F9-1C19-4F26-80BC-B433AC751AF1}" destId="{2EF90E78-2865-489F-BFFE-98A2131AEC7E}" srcOrd="1" destOrd="0" presId="urn:microsoft.com/office/officeart/2005/8/layout/radial1"/>
    <dgm:cxn modelId="{010C2B47-C93F-47AE-BA7B-17A28D7837A2}" type="presOf" srcId="{52167A52-42A9-4F0C-866D-44EDAD8EB9DD}" destId="{DD1D3A9E-B2C6-461D-8A4D-8D4E7C188A31}" srcOrd="0" destOrd="0" presId="urn:microsoft.com/office/officeart/2005/8/layout/radial1"/>
    <dgm:cxn modelId="{9D325F48-FD11-4190-B6E9-8E98054C0B5C}" type="presOf" srcId="{726D0581-E59B-4422-9F23-00269500D216}" destId="{21B26CC1-5641-453C-8432-7D98A630F35E}" srcOrd="1" destOrd="0" presId="urn:microsoft.com/office/officeart/2005/8/layout/radial1"/>
    <dgm:cxn modelId="{1459A06B-45DD-4E95-944E-798256F24403}" type="presOf" srcId="{FB4EF564-8718-4421-A967-7EDB13215DE5}" destId="{16DA4AA2-417E-4BA5-9729-4037CA339B1E}" srcOrd="0" destOrd="0" presId="urn:microsoft.com/office/officeart/2005/8/layout/radial1"/>
    <dgm:cxn modelId="{EAA7A14D-7E62-46B0-8B86-111FF84FF3A0}" type="presOf" srcId="{1B68B264-A9D9-417F-AC9A-12C501CF7B30}" destId="{BA4D3442-9A11-4142-AD35-A7307103A839}" srcOrd="0" destOrd="0" presId="urn:microsoft.com/office/officeart/2005/8/layout/radial1"/>
    <dgm:cxn modelId="{F9E12670-24A3-4A20-AABB-1732C70AA49E}" srcId="{16F7FF03-02C8-4ED0-BA3D-E1FEBEE2580C}" destId="{1EF3A144-649F-430A-9333-C65ED26B7A20}" srcOrd="8" destOrd="0" parTransId="{9DBB6F2D-BC9F-4159-B344-9B2BD0149454}" sibTransId="{76B862AB-D1BD-4C2D-94FD-148FD8236D91}"/>
    <dgm:cxn modelId="{C67C3470-BD4E-47F2-80FC-772B5AEDE6F2}" type="presOf" srcId="{D10019C0-4A88-4EC8-B6DC-E388C68E04C6}" destId="{F4B66923-A84A-4496-93B4-4350272954A9}" srcOrd="0" destOrd="0" presId="urn:microsoft.com/office/officeart/2005/8/layout/radial1"/>
    <dgm:cxn modelId="{434F0A52-8035-4E97-9A2B-4EC1A0305959}" type="presOf" srcId="{232FB8E0-0B9F-4C0F-B4E4-5300C4E08BCD}" destId="{A5855645-ACE1-4569-A641-7B03E9718FBB}" srcOrd="0" destOrd="0" presId="urn:microsoft.com/office/officeart/2005/8/layout/radial1"/>
    <dgm:cxn modelId="{7A2E3652-44C3-484B-995A-9225D3FB7923}" type="presOf" srcId="{D10019C0-4A88-4EC8-B6DC-E388C68E04C6}" destId="{5F56EDD3-537F-4EAE-AE1E-890BE5CFF015}" srcOrd="1" destOrd="0" presId="urn:microsoft.com/office/officeart/2005/8/layout/radial1"/>
    <dgm:cxn modelId="{C4AF4852-0F25-48EF-808E-BA5AF042E0B2}" type="presOf" srcId="{9FC191A0-FD3B-4FE3-9E51-3EF9FA9724C6}" destId="{93580A01-3AF5-4971-9277-94851AD2D0F8}" srcOrd="0" destOrd="0" presId="urn:microsoft.com/office/officeart/2005/8/layout/radial1"/>
    <dgm:cxn modelId="{142F7F72-C371-49D2-934F-6ECD27827290}" type="presOf" srcId="{F3A00F58-D11A-4CEE-8154-6EE48F86BBFE}" destId="{CF5CCBA5-AA99-4F2D-8E49-027ABB86031A}" srcOrd="0" destOrd="0" presId="urn:microsoft.com/office/officeart/2005/8/layout/radial1"/>
    <dgm:cxn modelId="{EA4E7654-792D-417C-983F-E50A4C54A6E6}" type="presOf" srcId="{F3A00F58-D11A-4CEE-8154-6EE48F86BBFE}" destId="{2CE6491E-15C8-49E6-9EB9-898C2D26F061}" srcOrd="1" destOrd="0" presId="urn:microsoft.com/office/officeart/2005/8/layout/radial1"/>
    <dgm:cxn modelId="{ECCD1857-395F-4D0E-B291-ED3D2BE23197}" type="presOf" srcId="{5D7F472A-C202-465F-B417-87FBE4C1B31F}" destId="{94C89EF0-F8A3-4694-9B95-CFCC368CFECB}" srcOrd="0" destOrd="0" presId="urn:microsoft.com/office/officeart/2005/8/layout/radial1"/>
    <dgm:cxn modelId="{741DDE78-DFF9-4545-AB0B-87311F16B04C}" type="presOf" srcId="{000FAE14-1B39-421F-9CFE-159F8EE32403}" destId="{D0E595B4-5C14-41DF-97C9-2DA5C4642312}" srcOrd="0" destOrd="0" presId="urn:microsoft.com/office/officeart/2005/8/layout/radial1"/>
    <dgm:cxn modelId="{9CC4FC7C-3355-4535-98AA-199FFD177D81}" type="presOf" srcId="{16F7FF03-02C8-4ED0-BA3D-E1FEBEE2580C}" destId="{B1830706-78EC-44B0-95CB-AF9D8E4CD1B8}" srcOrd="0" destOrd="0" presId="urn:microsoft.com/office/officeart/2005/8/layout/radial1"/>
    <dgm:cxn modelId="{34756088-997E-48D9-BC19-92A4810C8392}" type="presOf" srcId="{C494210C-A670-4E11-A3D6-06260FD7B212}" destId="{A5792179-74D8-42F7-856D-DCB2C1DC517B}" srcOrd="0" destOrd="0" presId="urn:microsoft.com/office/officeart/2005/8/layout/radial1"/>
    <dgm:cxn modelId="{6EE1F791-6673-4D8F-9422-AA85632BBE95}" type="presOf" srcId="{9E65FEEE-DD87-4850-B325-D876C308E68C}" destId="{402B652E-29FB-4ABF-B961-DE80827C7E1E}" srcOrd="0" destOrd="0" presId="urn:microsoft.com/office/officeart/2005/8/layout/radial1"/>
    <dgm:cxn modelId="{03B2D193-2B04-4CB7-85B1-1A67F2B3DFD6}" type="presOf" srcId="{916B170B-59B0-4646-9073-13A2AD3C5AF5}" destId="{DA4E1130-42C7-4258-AEFE-7B06F65777F2}" srcOrd="1" destOrd="0" presId="urn:microsoft.com/office/officeart/2005/8/layout/radial1"/>
    <dgm:cxn modelId="{14854A94-6423-4F88-A933-B56DE75C61A5}" srcId="{16F7FF03-02C8-4ED0-BA3D-E1FEBEE2580C}" destId="{F5681CE2-F9B3-44A3-92B0-9E7AF4C31109}" srcOrd="4" destOrd="0" parTransId="{916B170B-59B0-4646-9073-13A2AD3C5AF5}" sibTransId="{B52C9477-325C-4C9E-9019-E10C15CB4F29}"/>
    <dgm:cxn modelId="{30A45495-3B17-4A6C-B159-7DB15385DA82}" type="presOf" srcId="{9FC191A0-FD3B-4FE3-9E51-3EF9FA9724C6}" destId="{E0903843-0149-46A7-A346-FFE3E70DE220}" srcOrd="1" destOrd="0" presId="urn:microsoft.com/office/officeart/2005/8/layout/radial1"/>
    <dgm:cxn modelId="{7E682096-119A-4836-BB38-35810416B3C1}" type="presOf" srcId="{FB4EF564-8718-4421-A967-7EDB13215DE5}" destId="{09DA704F-497F-4CC7-B1D3-79A694B945D7}" srcOrd="1" destOrd="0" presId="urn:microsoft.com/office/officeart/2005/8/layout/radial1"/>
    <dgm:cxn modelId="{829CA797-2A86-4D31-975D-A5133284C809}" srcId="{16F7FF03-02C8-4ED0-BA3D-E1FEBEE2580C}" destId="{1B68B264-A9D9-417F-AC9A-12C501CF7B30}" srcOrd="11" destOrd="0" parTransId="{9E65FEEE-DD87-4850-B325-D876C308E68C}" sibTransId="{C2B9F709-617B-447B-9029-0D601F63448B}"/>
    <dgm:cxn modelId="{E9126698-D9FE-4D74-9CF5-E21173A9DBD7}" srcId="{B8B881FE-C2B9-4C1D-951A-DFAACA2ED6FC}" destId="{16F7FF03-02C8-4ED0-BA3D-E1FEBEE2580C}" srcOrd="0" destOrd="0" parTransId="{9F7A2433-4453-44C1-BDBB-F23B8EF264CE}" sibTransId="{7E133E5A-337F-4375-8651-9A5E49F88A96}"/>
    <dgm:cxn modelId="{D80CC0A3-CE2D-454B-9EBC-7D4E5F20B390}" type="presOf" srcId="{916B170B-59B0-4646-9073-13A2AD3C5AF5}" destId="{12FE0BD5-5789-4C17-860E-2EBA2AAEC3BA}" srcOrd="0" destOrd="0" presId="urn:microsoft.com/office/officeart/2005/8/layout/radial1"/>
    <dgm:cxn modelId="{7E05C9A9-D1A0-4D26-80FF-CD0BFAEAE638}" srcId="{16F7FF03-02C8-4ED0-BA3D-E1FEBEE2580C}" destId="{5D7F472A-C202-465F-B417-87FBE4C1B31F}" srcOrd="5" destOrd="0" parTransId="{F235FAF5-DCED-450D-A614-DF5BDF4B5A01}" sibTransId="{20D21CDF-54F8-4CC2-9C21-864A9970A150}"/>
    <dgm:cxn modelId="{2CF3AFB3-2EB7-41B5-8BFE-AF34128625AC}" type="presOf" srcId="{1EF3A144-649F-430A-9333-C65ED26B7A20}" destId="{E6F61AF0-930F-4D11-9597-68F734ABC9F3}" srcOrd="0" destOrd="0" presId="urn:microsoft.com/office/officeart/2005/8/layout/radial1"/>
    <dgm:cxn modelId="{63AD5BB6-32E7-4AD6-B20C-0DC9DF085FE4}" type="presOf" srcId="{F235FAF5-DCED-450D-A614-DF5BDF4B5A01}" destId="{E10C8A30-211D-4CE7-9A4E-A037CC056BE8}" srcOrd="0" destOrd="0" presId="urn:microsoft.com/office/officeart/2005/8/layout/radial1"/>
    <dgm:cxn modelId="{5F21A7B6-2ED1-4776-921A-5BFC00266035}" type="presOf" srcId="{E1AB45F9-BB42-457A-90C8-ED77FEFE2DDD}" destId="{3E64FDF2-725F-4A43-ACB3-5D50391662CC}" srcOrd="0" destOrd="0" presId="urn:microsoft.com/office/officeart/2005/8/layout/radial1"/>
    <dgm:cxn modelId="{A79020B9-5754-48C3-A516-E8C12C481E25}" type="presOf" srcId="{9DBB6F2D-BC9F-4159-B344-9B2BD0149454}" destId="{507A4986-B3C8-4683-BE83-C71F15E9ADCD}" srcOrd="1" destOrd="0" presId="urn:microsoft.com/office/officeart/2005/8/layout/radial1"/>
    <dgm:cxn modelId="{A6205AC7-4431-4D85-984F-C37E6FA4C88E}" srcId="{16F7FF03-02C8-4ED0-BA3D-E1FEBEE2580C}" destId="{74CCFAC0-581D-4E19-9073-1423EB484608}" srcOrd="1" destOrd="0" parTransId="{726D0581-E59B-4422-9F23-00269500D216}" sibTransId="{84AF6860-2559-4C08-B1D5-9EC97F740951}"/>
    <dgm:cxn modelId="{226EFDCA-8B57-4705-A046-16B262089373}" srcId="{16F7FF03-02C8-4ED0-BA3D-E1FEBEE2580C}" destId="{A759E52A-AC3D-4793-8D1D-15B5974E7588}" srcOrd="9" destOrd="0" parTransId="{C494210C-A670-4E11-A3D6-06260FD7B212}" sibTransId="{B28BF7F0-7E8E-4E17-A832-9D99D7497F0D}"/>
    <dgm:cxn modelId="{78F5B4CF-3037-47E8-BFC3-4606C8D3B567}" type="presOf" srcId="{72323CFC-8FF9-42DE-87D4-54C85635549E}" destId="{9DB4E295-B506-4FA1-8592-EAB0C44B4ED4}" srcOrd="1" destOrd="0" presId="urn:microsoft.com/office/officeart/2005/8/layout/radial1"/>
    <dgm:cxn modelId="{E3F282D4-5D21-4C69-B4B9-00B7C9F25716}" type="presOf" srcId="{9DBB6F2D-BC9F-4159-B344-9B2BD0149454}" destId="{0003A118-CC28-4D49-808F-B5CFE2F27E6F}" srcOrd="0" destOrd="0" presId="urn:microsoft.com/office/officeart/2005/8/layout/radial1"/>
    <dgm:cxn modelId="{256370D9-6D6B-499A-9E7F-80EFA2E648C9}" srcId="{16F7FF03-02C8-4ED0-BA3D-E1FEBEE2580C}" destId="{52167A52-42A9-4F0C-866D-44EDAD8EB9DD}" srcOrd="7" destOrd="0" parTransId="{9FC191A0-FD3B-4FE3-9E51-3EF9FA9724C6}" sibTransId="{A45A3818-8D6A-4ED9-921F-C95761BC31AC}"/>
    <dgm:cxn modelId="{F3C1DCE5-43D1-4753-874A-2ACBA6534087}" type="presOf" srcId="{B8B881FE-C2B9-4C1D-951A-DFAACA2ED6FC}" destId="{9E7374FC-565A-49BA-A56C-BA44CC5C6821}" srcOrd="0" destOrd="0" presId="urn:microsoft.com/office/officeart/2005/8/layout/radial1"/>
    <dgm:cxn modelId="{C41C1EED-36FB-4E13-AE28-94848AC6A905}" type="presOf" srcId="{9E65FEEE-DD87-4850-B325-D876C308E68C}" destId="{94BD8E2A-9B86-4A25-BD50-9D216CAFB5D0}" srcOrd="1" destOrd="0" presId="urn:microsoft.com/office/officeart/2005/8/layout/radial1"/>
    <dgm:cxn modelId="{27E15AEF-5BE5-4EA4-B10D-F9D29D85775D}" type="presOf" srcId="{EE02759B-999D-44B8-A01C-5CDE63B9F5FB}" destId="{B830BF6C-DFD9-493F-BB7E-6924EBAD9998}" srcOrd="0" destOrd="0" presId="urn:microsoft.com/office/officeart/2005/8/layout/radial1"/>
    <dgm:cxn modelId="{17B0AAF0-25CD-4BF8-A9C7-E7A27CC9FCFD}" srcId="{16F7FF03-02C8-4ED0-BA3D-E1FEBEE2580C}" destId="{E1AB45F9-BB42-457A-90C8-ED77FEFE2DDD}" srcOrd="0" destOrd="0" parTransId="{D10019C0-4A88-4EC8-B6DC-E388C68E04C6}" sibTransId="{0A8FCE5F-5E60-41D3-828F-CBBB6C18BECC}"/>
    <dgm:cxn modelId="{55EDD9F2-F25F-4ED8-A495-4CC3D9FF8D4C}" srcId="{16F7FF03-02C8-4ED0-BA3D-E1FEBEE2580C}" destId="{EE02759B-999D-44B8-A01C-5CDE63B9F5FB}" srcOrd="3" destOrd="0" parTransId="{FB4EF564-8718-4421-A967-7EDB13215DE5}" sibTransId="{87324D1B-7EC4-490F-9F5E-DEAD3B1A1881}"/>
    <dgm:cxn modelId="{18409BF6-79A8-4FF2-8B36-2F471322A2CC}" srcId="{16F7FF03-02C8-4ED0-BA3D-E1FEBEE2580C}" destId="{000FAE14-1B39-421F-9CFE-159F8EE32403}" srcOrd="10" destOrd="0" parTransId="{F3A00F58-D11A-4CEE-8154-6EE48F86BBFE}" sibTransId="{C974448E-1D53-454E-B588-B8D6F7198968}"/>
    <dgm:cxn modelId="{D3055FFC-4374-4B5C-84C2-142AE73C5231}" type="presOf" srcId="{A759E52A-AC3D-4793-8D1D-15B5974E7588}" destId="{15AB79FB-3F53-405D-9737-BE8B9DD78A6D}" srcOrd="0" destOrd="0" presId="urn:microsoft.com/office/officeart/2005/8/layout/radial1"/>
    <dgm:cxn modelId="{7882021A-F2F4-4753-AB4C-BF2B6059E14C}" type="presParOf" srcId="{9E7374FC-565A-49BA-A56C-BA44CC5C6821}" destId="{B1830706-78EC-44B0-95CB-AF9D8E4CD1B8}" srcOrd="0" destOrd="0" presId="urn:microsoft.com/office/officeart/2005/8/layout/radial1"/>
    <dgm:cxn modelId="{08794A66-7516-4AE1-B1B5-5E0BF40A4842}" type="presParOf" srcId="{9E7374FC-565A-49BA-A56C-BA44CC5C6821}" destId="{F4B66923-A84A-4496-93B4-4350272954A9}" srcOrd="1" destOrd="0" presId="urn:microsoft.com/office/officeart/2005/8/layout/radial1"/>
    <dgm:cxn modelId="{1B335149-28B4-4E0E-B7BE-6A83985D9534}" type="presParOf" srcId="{F4B66923-A84A-4496-93B4-4350272954A9}" destId="{5F56EDD3-537F-4EAE-AE1E-890BE5CFF015}" srcOrd="0" destOrd="0" presId="urn:microsoft.com/office/officeart/2005/8/layout/radial1"/>
    <dgm:cxn modelId="{059F7347-BC0B-4B46-9A8C-D9D1BAF0911A}" type="presParOf" srcId="{9E7374FC-565A-49BA-A56C-BA44CC5C6821}" destId="{3E64FDF2-725F-4A43-ACB3-5D50391662CC}" srcOrd="2" destOrd="0" presId="urn:microsoft.com/office/officeart/2005/8/layout/radial1"/>
    <dgm:cxn modelId="{B040DC9A-BD22-41F5-BFA2-775D61EE7202}" type="presParOf" srcId="{9E7374FC-565A-49BA-A56C-BA44CC5C6821}" destId="{6C7FA14A-B4E7-4471-9CCB-750976155145}" srcOrd="3" destOrd="0" presId="urn:microsoft.com/office/officeart/2005/8/layout/radial1"/>
    <dgm:cxn modelId="{34DBCC75-90D4-4AD2-A62A-326BD6A4C597}" type="presParOf" srcId="{6C7FA14A-B4E7-4471-9CCB-750976155145}" destId="{21B26CC1-5641-453C-8432-7D98A630F35E}" srcOrd="0" destOrd="0" presId="urn:microsoft.com/office/officeart/2005/8/layout/radial1"/>
    <dgm:cxn modelId="{8A62967C-A56C-4ABF-B92C-4A3D3C1479FE}" type="presParOf" srcId="{9E7374FC-565A-49BA-A56C-BA44CC5C6821}" destId="{D526DF09-64AE-46C5-B6D5-55353E23F539}" srcOrd="4" destOrd="0" presId="urn:microsoft.com/office/officeart/2005/8/layout/radial1"/>
    <dgm:cxn modelId="{7465F95E-DD1D-4267-B491-517DE20C2D7B}" type="presParOf" srcId="{9E7374FC-565A-49BA-A56C-BA44CC5C6821}" destId="{E59D60E9-A827-4C77-95C6-B8C336421585}" srcOrd="5" destOrd="0" presId="urn:microsoft.com/office/officeart/2005/8/layout/radial1"/>
    <dgm:cxn modelId="{0E1F8E4D-61EC-4E17-8EEF-0BA1C81C8C43}" type="presParOf" srcId="{E59D60E9-A827-4C77-95C6-B8C336421585}" destId="{2EF90E78-2865-489F-BFFE-98A2131AEC7E}" srcOrd="0" destOrd="0" presId="urn:microsoft.com/office/officeart/2005/8/layout/radial1"/>
    <dgm:cxn modelId="{C38C092E-38AA-4471-80AA-7593DA815A70}" type="presParOf" srcId="{9E7374FC-565A-49BA-A56C-BA44CC5C6821}" destId="{A5855645-ACE1-4569-A641-7B03E9718FBB}" srcOrd="6" destOrd="0" presId="urn:microsoft.com/office/officeart/2005/8/layout/radial1"/>
    <dgm:cxn modelId="{A2326D46-CC7D-4019-A026-94310F707A80}" type="presParOf" srcId="{9E7374FC-565A-49BA-A56C-BA44CC5C6821}" destId="{16DA4AA2-417E-4BA5-9729-4037CA339B1E}" srcOrd="7" destOrd="0" presId="urn:microsoft.com/office/officeart/2005/8/layout/radial1"/>
    <dgm:cxn modelId="{5FA41D91-9CAE-4376-9383-B5EEC8FECB70}" type="presParOf" srcId="{16DA4AA2-417E-4BA5-9729-4037CA339B1E}" destId="{09DA704F-497F-4CC7-B1D3-79A694B945D7}" srcOrd="0" destOrd="0" presId="urn:microsoft.com/office/officeart/2005/8/layout/radial1"/>
    <dgm:cxn modelId="{F5540A35-CB11-4856-8FC8-888DDF5B3075}" type="presParOf" srcId="{9E7374FC-565A-49BA-A56C-BA44CC5C6821}" destId="{B830BF6C-DFD9-493F-BB7E-6924EBAD9998}" srcOrd="8" destOrd="0" presId="urn:microsoft.com/office/officeart/2005/8/layout/radial1"/>
    <dgm:cxn modelId="{CFC4AB3A-A71B-4038-ABFD-1D71F3C53A47}" type="presParOf" srcId="{9E7374FC-565A-49BA-A56C-BA44CC5C6821}" destId="{12FE0BD5-5789-4C17-860E-2EBA2AAEC3BA}" srcOrd="9" destOrd="0" presId="urn:microsoft.com/office/officeart/2005/8/layout/radial1"/>
    <dgm:cxn modelId="{35DD4D9B-BEC2-4B97-9C16-4CF7E2FB93DD}" type="presParOf" srcId="{12FE0BD5-5789-4C17-860E-2EBA2AAEC3BA}" destId="{DA4E1130-42C7-4258-AEFE-7B06F65777F2}" srcOrd="0" destOrd="0" presId="urn:microsoft.com/office/officeart/2005/8/layout/radial1"/>
    <dgm:cxn modelId="{EF1A0DD4-025C-4046-96AA-453BF3EF3FA6}" type="presParOf" srcId="{9E7374FC-565A-49BA-A56C-BA44CC5C6821}" destId="{9D28E153-D6CB-470B-AEB4-59B097D156C6}" srcOrd="10" destOrd="0" presId="urn:microsoft.com/office/officeart/2005/8/layout/radial1"/>
    <dgm:cxn modelId="{BDC9DAA2-E6F0-4407-A01D-9E0500A7EE42}" type="presParOf" srcId="{9E7374FC-565A-49BA-A56C-BA44CC5C6821}" destId="{E10C8A30-211D-4CE7-9A4E-A037CC056BE8}" srcOrd="11" destOrd="0" presId="urn:microsoft.com/office/officeart/2005/8/layout/radial1"/>
    <dgm:cxn modelId="{7F31D9FF-8FF9-4FA6-9F14-30247523AA0B}" type="presParOf" srcId="{E10C8A30-211D-4CE7-9A4E-A037CC056BE8}" destId="{C8A3653C-E295-455D-83DE-97891C5D2352}" srcOrd="0" destOrd="0" presId="urn:microsoft.com/office/officeart/2005/8/layout/radial1"/>
    <dgm:cxn modelId="{AA11FB3B-5604-408C-90F6-F82F5BA47701}" type="presParOf" srcId="{9E7374FC-565A-49BA-A56C-BA44CC5C6821}" destId="{94C89EF0-F8A3-4694-9B95-CFCC368CFECB}" srcOrd="12" destOrd="0" presId="urn:microsoft.com/office/officeart/2005/8/layout/radial1"/>
    <dgm:cxn modelId="{8C2CF678-FEA8-4D3C-9FCC-82512896EBD2}" type="presParOf" srcId="{9E7374FC-565A-49BA-A56C-BA44CC5C6821}" destId="{E90B34A1-264E-4DB2-828D-245234F8DF31}" srcOrd="13" destOrd="0" presId="urn:microsoft.com/office/officeart/2005/8/layout/radial1"/>
    <dgm:cxn modelId="{AE9E9EC4-6724-482A-80E8-26B7EBE4D3A3}" type="presParOf" srcId="{E90B34A1-264E-4DB2-828D-245234F8DF31}" destId="{9DB4E295-B506-4FA1-8592-EAB0C44B4ED4}" srcOrd="0" destOrd="0" presId="urn:microsoft.com/office/officeart/2005/8/layout/radial1"/>
    <dgm:cxn modelId="{0D01C6C6-77CA-4506-9EC1-F955914F37AB}" type="presParOf" srcId="{9E7374FC-565A-49BA-A56C-BA44CC5C6821}" destId="{90530495-4DE5-4F32-A94C-2B121F6E9ED5}" srcOrd="14" destOrd="0" presId="urn:microsoft.com/office/officeart/2005/8/layout/radial1"/>
    <dgm:cxn modelId="{C11A1E43-802B-4DC1-B837-976EF41D7E99}" type="presParOf" srcId="{9E7374FC-565A-49BA-A56C-BA44CC5C6821}" destId="{93580A01-3AF5-4971-9277-94851AD2D0F8}" srcOrd="15" destOrd="0" presId="urn:microsoft.com/office/officeart/2005/8/layout/radial1"/>
    <dgm:cxn modelId="{B8B4929D-2EBC-49B4-9474-0C872B36E615}" type="presParOf" srcId="{93580A01-3AF5-4971-9277-94851AD2D0F8}" destId="{E0903843-0149-46A7-A346-FFE3E70DE220}" srcOrd="0" destOrd="0" presId="urn:microsoft.com/office/officeart/2005/8/layout/radial1"/>
    <dgm:cxn modelId="{71B9C1DB-D5B4-4BBF-846F-F88283AD9467}" type="presParOf" srcId="{9E7374FC-565A-49BA-A56C-BA44CC5C6821}" destId="{DD1D3A9E-B2C6-461D-8A4D-8D4E7C188A31}" srcOrd="16" destOrd="0" presId="urn:microsoft.com/office/officeart/2005/8/layout/radial1"/>
    <dgm:cxn modelId="{AB4EDE7F-B504-4108-9255-D73C1CDC5207}" type="presParOf" srcId="{9E7374FC-565A-49BA-A56C-BA44CC5C6821}" destId="{0003A118-CC28-4D49-808F-B5CFE2F27E6F}" srcOrd="17" destOrd="0" presId="urn:microsoft.com/office/officeart/2005/8/layout/radial1"/>
    <dgm:cxn modelId="{95DABA52-774F-4CC3-BC8E-ED0F6FB43420}" type="presParOf" srcId="{0003A118-CC28-4D49-808F-B5CFE2F27E6F}" destId="{507A4986-B3C8-4683-BE83-C71F15E9ADCD}" srcOrd="0" destOrd="0" presId="urn:microsoft.com/office/officeart/2005/8/layout/radial1"/>
    <dgm:cxn modelId="{26E042D9-6A5F-4C97-81E8-5A73ADA9A19E}" type="presParOf" srcId="{9E7374FC-565A-49BA-A56C-BA44CC5C6821}" destId="{E6F61AF0-930F-4D11-9597-68F734ABC9F3}" srcOrd="18" destOrd="0" presId="urn:microsoft.com/office/officeart/2005/8/layout/radial1"/>
    <dgm:cxn modelId="{10327680-09C9-4902-9B5E-D2F77C06E2D8}" type="presParOf" srcId="{9E7374FC-565A-49BA-A56C-BA44CC5C6821}" destId="{A5792179-74D8-42F7-856D-DCB2C1DC517B}" srcOrd="19" destOrd="0" presId="urn:microsoft.com/office/officeart/2005/8/layout/radial1"/>
    <dgm:cxn modelId="{A8DABC26-A466-4B2E-917A-E206DBEC3C4D}" type="presParOf" srcId="{A5792179-74D8-42F7-856D-DCB2C1DC517B}" destId="{5F070514-616D-4B25-9262-71CA1E8F76AF}" srcOrd="0" destOrd="0" presId="urn:microsoft.com/office/officeart/2005/8/layout/radial1"/>
    <dgm:cxn modelId="{54D4CF3E-9766-4139-89CE-77B01DC68DE6}" type="presParOf" srcId="{9E7374FC-565A-49BA-A56C-BA44CC5C6821}" destId="{15AB79FB-3F53-405D-9737-BE8B9DD78A6D}" srcOrd="20" destOrd="0" presId="urn:microsoft.com/office/officeart/2005/8/layout/radial1"/>
    <dgm:cxn modelId="{CB2C3F27-FB14-4666-8753-1089AD46E93B}" type="presParOf" srcId="{9E7374FC-565A-49BA-A56C-BA44CC5C6821}" destId="{CF5CCBA5-AA99-4F2D-8E49-027ABB86031A}" srcOrd="21" destOrd="0" presId="urn:microsoft.com/office/officeart/2005/8/layout/radial1"/>
    <dgm:cxn modelId="{949859D2-3115-449E-8A75-0CE441570220}" type="presParOf" srcId="{CF5CCBA5-AA99-4F2D-8E49-027ABB86031A}" destId="{2CE6491E-15C8-49E6-9EB9-898C2D26F061}" srcOrd="0" destOrd="0" presId="urn:microsoft.com/office/officeart/2005/8/layout/radial1"/>
    <dgm:cxn modelId="{5B64A8AC-D0C5-42EB-9F2B-4512C38D5DAF}" type="presParOf" srcId="{9E7374FC-565A-49BA-A56C-BA44CC5C6821}" destId="{D0E595B4-5C14-41DF-97C9-2DA5C4642312}" srcOrd="22" destOrd="0" presId="urn:microsoft.com/office/officeart/2005/8/layout/radial1"/>
    <dgm:cxn modelId="{B338F3E0-F482-4394-A8F2-D35D3E3E2373}" type="presParOf" srcId="{9E7374FC-565A-49BA-A56C-BA44CC5C6821}" destId="{402B652E-29FB-4ABF-B961-DE80827C7E1E}" srcOrd="23" destOrd="0" presId="urn:microsoft.com/office/officeart/2005/8/layout/radial1"/>
    <dgm:cxn modelId="{8609B13A-886B-496D-9C53-0F9CD70279B9}" type="presParOf" srcId="{402B652E-29FB-4ABF-B961-DE80827C7E1E}" destId="{94BD8E2A-9B86-4A25-BD50-9D216CAFB5D0}" srcOrd="0" destOrd="0" presId="urn:microsoft.com/office/officeart/2005/8/layout/radial1"/>
    <dgm:cxn modelId="{B9B66240-54E3-42CF-A2FD-427A7AA03343}" type="presParOf" srcId="{9E7374FC-565A-49BA-A56C-BA44CC5C6821}" destId="{BA4D3442-9A11-4142-AD35-A7307103A839}" srcOrd="24" destOrd="0" presId="urn:microsoft.com/office/officeart/2005/8/layout/radial1"/>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B8B881FE-C2B9-4C1D-951A-DFAACA2ED6FC}" type="doc">
      <dgm:prSet loTypeId="urn:microsoft.com/office/officeart/2005/8/layout/radial1" loCatId="relationship" qsTypeId="urn:microsoft.com/office/officeart/2005/8/quickstyle/simple5" qsCatId="simple" csTypeId="urn:microsoft.com/office/officeart/2005/8/colors/accent3_1" csCatId="accent3" phldr="1"/>
      <dgm:spPr/>
      <dgm:t>
        <a:bodyPr/>
        <a:lstStyle/>
        <a:p>
          <a:endParaRPr lang="nl-NL"/>
        </a:p>
      </dgm:t>
    </dgm:pt>
    <dgm:pt modelId="{16F7FF03-02C8-4ED0-BA3D-E1FEBEE2580C}">
      <dgm:prSet phldrT="[Tekst]" custT="1"/>
      <dgm:spPr/>
      <dgm:t>
        <a:bodyPr/>
        <a:lstStyle/>
        <a:p>
          <a:r>
            <a:rPr lang="nl-NL" sz="900" dirty="0"/>
            <a:t>Branche-verenig-</a:t>
          </a:r>
          <a:r>
            <a:rPr lang="nl-NL" sz="900" dirty="0" err="1"/>
            <a:t>ingen</a:t>
          </a:r>
          <a:endParaRPr lang="nl-NL" sz="900" dirty="0"/>
        </a:p>
      </dgm:t>
    </dgm:pt>
    <dgm:pt modelId="{7E133E5A-337F-4375-8651-9A5E49F88A96}" type="sibTrans" cxnId="{E9126698-D9FE-4D74-9CF5-E21173A9DBD7}">
      <dgm:prSet/>
      <dgm:spPr/>
      <dgm:t>
        <a:bodyPr/>
        <a:lstStyle/>
        <a:p>
          <a:endParaRPr lang="nl-NL" sz="800"/>
        </a:p>
      </dgm:t>
    </dgm:pt>
    <dgm:pt modelId="{9F7A2433-4453-44C1-BDBB-F23B8EF264CE}" type="parTrans" cxnId="{E9126698-D9FE-4D74-9CF5-E21173A9DBD7}">
      <dgm:prSet/>
      <dgm:spPr/>
      <dgm:t>
        <a:bodyPr/>
        <a:lstStyle/>
        <a:p>
          <a:endParaRPr lang="nl-NL" sz="800"/>
        </a:p>
      </dgm:t>
    </dgm:pt>
    <dgm:pt modelId="{0AD36179-A08A-43DA-BAF4-CD7EE4DE4E27}">
      <dgm:prSet custT="1"/>
      <dgm:spPr/>
      <dgm:t>
        <a:bodyPr/>
        <a:lstStyle/>
        <a:p>
          <a:r>
            <a:rPr lang="nl-NL" sz="700" dirty="0" err="1">
              <a:hlinkClick xmlns:r="http://schemas.openxmlformats.org/officeDocument/2006/relationships" r:id="rId1"/>
            </a:rPr>
            <a:t>Brancheorga-nisatie</a:t>
          </a:r>
          <a:r>
            <a:rPr lang="nl-NL" sz="700" dirty="0">
              <a:hlinkClick xmlns:r="http://schemas.openxmlformats.org/officeDocument/2006/relationships" r:id="rId1"/>
            </a:rPr>
            <a:t> Kinderopvang; </a:t>
          </a:r>
          <a:br>
            <a:rPr lang="nl-NL" sz="700" dirty="0"/>
          </a:br>
          <a:r>
            <a:rPr lang="nl-NL" sz="700" dirty="0">
              <a:hlinkClick xmlns:r="http://schemas.openxmlformats.org/officeDocument/2006/relationships" r:id="rId2"/>
            </a:rPr>
            <a:t>Kinderopvang-kaart</a:t>
          </a:r>
          <a:endParaRPr lang="nl-NL" sz="700" dirty="0"/>
        </a:p>
      </dgm:t>
    </dgm:pt>
    <dgm:pt modelId="{105A4ADA-F477-43BF-BFA9-3CF3F9901538}" type="parTrans" cxnId="{7ECAFB55-B6D2-4F27-A3CD-092094FF5AB9}">
      <dgm:prSet/>
      <dgm:spPr/>
      <dgm:t>
        <a:bodyPr/>
        <a:lstStyle/>
        <a:p>
          <a:endParaRPr lang="nl-NL"/>
        </a:p>
      </dgm:t>
    </dgm:pt>
    <dgm:pt modelId="{94932F65-85B6-47E6-8EDD-9030FCB21B7E}" type="sibTrans" cxnId="{7ECAFB55-B6D2-4F27-A3CD-092094FF5AB9}">
      <dgm:prSet/>
      <dgm:spPr/>
      <dgm:t>
        <a:bodyPr/>
        <a:lstStyle/>
        <a:p>
          <a:endParaRPr lang="nl-NL"/>
        </a:p>
      </dgm:t>
    </dgm:pt>
    <dgm:pt modelId="{F3F591C5-59F2-45F6-A8CB-E6132D365C25}">
      <dgm:prSet custT="1"/>
      <dgm:spPr/>
      <dgm:t>
        <a:bodyPr/>
        <a:lstStyle/>
        <a:p>
          <a:r>
            <a:rPr lang="nl-NL" sz="700" dirty="0">
              <a:hlinkClick xmlns:r="http://schemas.openxmlformats.org/officeDocument/2006/relationships" r:id="rId3"/>
            </a:rPr>
            <a:t>VOBC</a:t>
          </a:r>
          <a:br>
            <a:rPr lang="nl-NL" sz="700" dirty="0"/>
          </a:br>
          <a:r>
            <a:rPr lang="nl-NL" sz="700" dirty="0"/>
            <a:t>Vereniging </a:t>
          </a:r>
          <a:r>
            <a:rPr lang="nl-NL" sz="700" dirty="0" err="1"/>
            <a:t>Orthopeda-gogisch</a:t>
          </a:r>
          <a:r>
            <a:rPr lang="nl-NL" sz="700" dirty="0"/>
            <a:t> </a:t>
          </a:r>
          <a:r>
            <a:rPr lang="nl-NL" sz="700" dirty="0" err="1"/>
            <a:t>Behandel-centra</a:t>
          </a:r>
          <a:r>
            <a:rPr lang="nl-NL" sz="700" dirty="0"/>
            <a:t> </a:t>
          </a:r>
        </a:p>
      </dgm:t>
    </dgm:pt>
    <dgm:pt modelId="{13AB40CF-44A7-4FDB-AC41-99923BE60801}" type="parTrans" cxnId="{32E30E67-422E-4E77-8D1A-0D7CF062063D}">
      <dgm:prSet/>
      <dgm:spPr/>
      <dgm:t>
        <a:bodyPr/>
        <a:lstStyle/>
        <a:p>
          <a:endParaRPr lang="nl-NL"/>
        </a:p>
      </dgm:t>
    </dgm:pt>
    <dgm:pt modelId="{B61180DC-230C-43AC-8DFF-072922288535}" type="sibTrans" cxnId="{32E30E67-422E-4E77-8D1A-0D7CF062063D}">
      <dgm:prSet/>
      <dgm:spPr/>
      <dgm:t>
        <a:bodyPr/>
        <a:lstStyle/>
        <a:p>
          <a:endParaRPr lang="nl-NL"/>
        </a:p>
      </dgm:t>
    </dgm:pt>
    <dgm:pt modelId="{7B81263E-2BE8-41B6-91B0-EE8D98E6978A}">
      <dgm:prSet custT="1"/>
      <dgm:spPr/>
      <dgm:t>
        <a:bodyPr/>
        <a:lstStyle/>
        <a:p>
          <a:r>
            <a:rPr lang="nl-NL" sz="700" dirty="0">
              <a:hlinkClick xmlns:r="http://schemas.openxmlformats.org/officeDocument/2006/relationships" r:id="rId4"/>
            </a:rPr>
            <a:t>Ingrado</a:t>
          </a:r>
          <a:br>
            <a:rPr lang="nl-NL" sz="700" dirty="0"/>
          </a:br>
          <a:r>
            <a:rPr lang="nl-NL" sz="700" dirty="0" err="1"/>
            <a:t>branche-organisatie</a:t>
          </a:r>
          <a:r>
            <a:rPr lang="nl-NL" sz="700" dirty="0"/>
            <a:t> leerplicht</a:t>
          </a:r>
        </a:p>
      </dgm:t>
    </dgm:pt>
    <dgm:pt modelId="{310CBFA6-70B0-46A8-A0FC-69D30F1A7F02}" type="sibTrans" cxnId="{5B746BEE-4B6E-4602-B284-C652E7795A48}">
      <dgm:prSet/>
      <dgm:spPr/>
      <dgm:t>
        <a:bodyPr/>
        <a:lstStyle/>
        <a:p>
          <a:endParaRPr lang="nl-NL"/>
        </a:p>
      </dgm:t>
    </dgm:pt>
    <dgm:pt modelId="{1162AFBF-3DC7-455F-A936-F5DC2530D506}" type="parTrans" cxnId="{5B746BEE-4B6E-4602-B284-C652E7795A48}">
      <dgm:prSet/>
      <dgm:spPr/>
      <dgm:t>
        <a:bodyPr/>
        <a:lstStyle/>
        <a:p>
          <a:endParaRPr lang="nl-NL"/>
        </a:p>
      </dgm:t>
    </dgm:pt>
    <dgm:pt modelId="{85952BB6-7A12-41B4-8107-B05D0DD097CE}">
      <dgm:prSet custT="1"/>
      <dgm:spPr/>
      <dgm:t>
        <a:bodyPr/>
        <a:lstStyle/>
        <a:p>
          <a:r>
            <a:rPr lang="nl-NL" sz="600" dirty="0" err="1">
              <a:hlinkClick xmlns:r="http://schemas.openxmlformats.org/officeDocument/2006/relationships" r:id="rId5"/>
            </a:rPr>
            <a:t>Branchever-eniging</a:t>
          </a:r>
          <a:r>
            <a:rPr lang="nl-NL" sz="600" dirty="0">
              <a:hlinkClick xmlns:r="http://schemas.openxmlformats.org/officeDocument/2006/relationships" r:id="rId5"/>
            </a:rPr>
            <a:t> </a:t>
          </a:r>
          <a:r>
            <a:rPr lang="nl-NL" sz="600" dirty="0" err="1">
              <a:hlinkClick xmlns:r="http://schemas.openxmlformats.org/officeDocument/2006/relationships" r:id="rId5"/>
            </a:rPr>
            <a:t>Maatschappe-lijke</a:t>
          </a:r>
          <a:r>
            <a:rPr lang="nl-NL" sz="600" dirty="0">
              <a:hlinkClick xmlns:r="http://schemas.openxmlformats.org/officeDocument/2006/relationships" r:id="rId5"/>
            </a:rPr>
            <a:t> Kinderopvang </a:t>
          </a:r>
          <a:endParaRPr lang="nl-NL" sz="600" dirty="0"/>
        </a:p>
      </dgm:t>
    </dgm:pt>
    <dgm:pt modelId="{F38D7867-66EF-42D8-90B6-A4D280926250}" type="parTrans" cxnId="{A6B20B39-B582-42E0-B2DE-760D797C2074}">
      <dgm:prSet/>
      <dgm:spPr/>
      <dgm:t>
        <a:bodyPr/>
        <a:lstStyle/>
        <a:p>
          <a:endParaRPr lang="nl-NL"/>
        </a:p>
      </dgm:t>
    </dgm:pt>
    <dgm:pt modelId="{94CE38D5-5A65-4E03-BFAB-3F8E7E81A10A}" type="sibTrans" cxnId="{A6B20B39-B582-42E0-B2DE-760D797C2074}">
      <dgm:prSet/>
      <dgm:spPr/>
      <dgm:t>
        <a:bodyPr/>
        <a:lstStyle/>
        <a:p>
          <a:endParaRPr lang="nl-NL"/>
        </a:p>
      </dgm:t>
    </dgm:pt>
    <dgm:pt modelId="{28DB5C1A-750E-49A0-A4B9-D2829AA15551}">
      <dgm:prSet custT="1"/>
      <dgm:spPr/>
      <dgm:t>
        <a:bodyPr/>
        <a:lstStyle/>
        <a:p>
          <a:r>
            <a:rPr lang="nl-NL" sz="700" dirty="0">
              <a:hlinkClick xmlns:r="http://schemas.openxmlformats.org/officeDocument/2006/relationships" r:id="rId6"/>
            </a:rPr>
            <a:t>Velon</a:t>
          </a:r>
          <a:r>
            <a:rPr lang="nl-NL" sz="700" dirty="0"/>
            <a:t>, vereniging van </a:t>
          </a:r>
          <a:r>
            <a:rPr lang="nl-NL" sz="700" dirty="0" err="1"/>
            <a:t>leraren-opleiders</a:t>
          </a:r>
          <a:r>
            <a:rPr lang="nl-NL" sz="700" dirty="0"/>
            <a:t> </a:t>
          </a:r>
        </a:p>
      </dgm:t>
    </dgm:pt>
    <dgm:pt modelId="{FCB9ABC7-7ED3-4F84-80BA-E18B098B7FD0}" type="parTrans" cxnId="{3460745C-E5A0-41BB-A243-A5EDF4815034}">
      <dgm:prSet/>
      <dgm:spPr/>
      <dgm:t>
        <a:bodyPr/>
        <a:lstStyle/>
        <a:p>
          <a:endParaRPr lang="nl-NL"/>
        </a:p>
      </dgm:t>
    </dgm:pt>
    <dgm:pt modelId="{7C7AC4A0-1BDE-439B-987C-88DA66EE969D}" type="sibTrans" cxnId="{3460745C-E5A0-41BB-A243-A5EDF4815034}">
      <dgm:prSet/>
      <dgm:spPr/>
      <dgm:t>
        <a:bodyPr/>
        <a:lstStyle/>
        <a:p>
          <a:endParaRPr lang="nl-NL"/>
        </a:p>
      </dgm:t>
    </dgm:pt>
    <dgm:pt modelId="{A0D600A5-1CAF-48EC-8EE5-7193C4F14DD6}">
      <dgm:prSet/>
      <dgm:spPr/>
      <dgm:t>
        <a:bodyPr/>
        <a:lstStyle/>
        <a:p>
          <a:r>
            <a:rPr lang="nl-NL" dirty="0">
              <a:hlinkClick xmlns:r="http://schemas.openxmlformats.org/officeDocument/2006/relationships" r:id="rId7"/>
            </a:rPr>
            <a:t>BVMBO</a:t>
          </a:r>
          <a:endParaRPr lang="nl-NL" dirty="0"/>
        </a:p>
        <a:p>
          <a:r>
            <a:rPr lang="nl-NL" dirty="0"/>
            <a:t>Opleiders MBO</a:t>
          </a:r>
        </a:p>
      </dgm:t>
    </dgm:pt>
    <dgm:pt modelId="{8D7DC7F9-F61B-4995-B5F7-3035F1187996}" type="parTrans" cxnId="{8A22F7DE-3360-4B7E-A46F-68F61BDE04A2}">
      <dgm:prSet/>
      <dgm:spPr/>
      <dgm:t>
        <a:bodyPr/>
        <a:lstStyle/>
        <a:p>
          <a:endParaRPr lang="nl-NL"/>
        </a:p>
      </dgm:t>
    </dgm:pt>
    <dgm:pt modelId="{4FBA161B-7279-4642-831E-7AFE19B91282}" type="sibTrans" cxnId="{8A22F7DE-3360-4B7E-A46F-68F61BDE04A2}">
      <dgm:prSet/>
      <dgm:spPr/>
      <dgm:t>
        <a:bodyPr/>
        <a:lstStyle/>
        <a:p>
          <a:endParaRPr lang="nl-NL"/>
        </a:p>
      </dgm:t>
    </dgm:pt>
    <dgm:pt modelId="{9E7374FC-565A-49BA-A56C-BA44CC5C6821}" type="pres">
      <dgm:prSet presAssocID="{B8B881FE-C2B9-4C1D-951A-DFAACA2ED6FC}" presName="cycle" presStyleCnt="0">
        <dgm:presLayoutVars>
          <dgm:chMax val="1"/>
          <dgm:dir/>
          <dgm:animLvl val="ctr"/>
          <dgm:resizeHandles val="exact"/>
        </dgm:presLayoutVars>
      </dgm:prSet>
      <dgm:spPr/>
    </dgm:pt>
    <dgm:pt modelId="{B1830706-78EC-44B0-95CB-AF9D8E4CD1B8}" type="pres">
      <dgm:prSet presAssocID="{16F7FF03-02C8-4ED0-BA3D-E1FEBEE2580C}" presName="centerShape" presStyleLbl="node0" presStyleIdx="0" presStyleCnt="1" custLinFactNeighborX="2238" custLinFactNeighborY="698"/>
      <dgm:spPr/>
    </dgm:pt>
    <dgm:pt modelId="{95D63128-E313-46EF-9E17-0A31E29EC47A}" type="pres">
      <dgm:prSet presAssocID="{13AB40CF-44A7-4FDB-AC41-99923BE60801}" presName="Name9" presStyleLbl="parChTrans1D2" presStyleIdx="0" presStyleCnt="6"/>
      <dgm:spPr/>
    </dgm:pt>
    <dgm:pt modelId="{6058F37D-DC69-4BBC-92B1-780C0846C7D9}" type="pres">
      <dgm:prSet presAssocID="{13AB40CF-44A7-4FDB-AC41-99923BE60801}" presName="connTx" presStyleLbl="parChTrans1D2" presStyleIdx="0" presStyleCnt="6"/>
      <dgm:spPr/>
    </dgm:pt>
    <dgm:pt modelId="{1F51C931-AEDE-452A-9284-20ACC0FDD7D8}" type="pres">
      <dgm:prSet presAssocID="{F3F591C5-59F2-45F6-A8CB-E6132D365C25}" presName="node" presStyleLbl="node1" presStyleIdx="0" presStyleCnt="6" custRadScaleRad="100330" custRadScaleInc="-37582">
        <dgm:presLayoutVars>
          <dgm:bulletEnabled val="1"/>
        </dgm:presLayoutVars>
      </dgm:prSet>
      <dgm:spPr/>
    </dgm:pt>
    <dgm:pt modelId="{350D6868-A71D-4377-828E-A82E72C5352E}" type="pres">
      <dgm:prSet presAssocID="{F38D7867-66EF-42D8-90B6-A4D280926250}" presName="Name9" presStyleLbl="parChTrans1D2" presStyleIdx="1" presStyleCnt="6"/>
      <dgm:spPr/>
    </dgm:pt>
    <dgm:pt modelId="{251661AB-F610-4F42-9764-B789B8157D6A}" type="pres">
      <dgm:prSet presAssocID="{F38D7867-66EF-42D8-90B6-A4D280926250}" presName="connTx" presStyleLbl="parChTrans1D2" presStyleIdx="1" presStyleCnt="6"/>
      <dgm:spPr/>
    </dgm:pt>
    <dgm:pt modelId="{C16E00C0-C891-4B9A-9C1F-E50A5CB44490}" type="pres">
      <dgm:prSet presAssocID="{85952BB6-7A12-41B4-8107-B05D0DD097CE}" presName="node" presStyleLbl="node1" presStyleIdx="1" presStyleCnt="6" custRadScaleRad="107344" custRadScaleInc="-392421">
        <dgm:presLayoutVars>
          <dgm:bulletEnabled val="1"/>
        </dgm:presLayoutVars>
      </dgm:prSet>
      <dgm:spPr/>
    </dgm:pt>
    <dgm:pt modelId="{A0F5A638-24F8-44E3-AA4C-A4C24EA09EC1}" type="pres">
      <dgm:prSet presAssocID="{1162AFBF-3DC7-455F-A936-F5DC2530D506}" presName="Name9" presStyleLbl="parChTrans1D2" presStyleIdx="2" presStyleCnt="6"/>
      <dgm:spPr/>
    </dgm:pt>
    <dgm:pt modelId="{CBA7A030-23BF-4833-AF87-15328C07DEE1}" type="pres">
      <dgm:prSet presAssocID="{1162AFBF-3DC7-455F-A936-F5DC2530D506}" presName="connTx" presStyleLbl="parChTrans1D2" presStyleIdx="2" presStyleCnt="6"/>
      <dgm:spPr/>
    </dgm:pt>
    <dgm:pt modelId="{022BE557-C24D-465B-B518-71BC668E0C40}" type="pres">
      <dgm:prSet presAssocID="{7B81263E-2BE8-41B6-91B0-EE8D98E6978A}" presName="node" presStyleLbl="node1" presStyleIdx="2" presStyleCnt="6" custRadScaleRad="105681" custRadScaleInc="-288092">
        <dgm:presLayoutVars>
          <dgm:bulletEnabled val="1"/>
        </dgm:presLayoutVars>
      </dgm:prSet>
      <dgm:spPr/>
    </dgm:pt>
    <dgm:pt modelId="{5695ECFF-555D-4AC9-AC16-C99608542507}" type="pres">
      <dgm:prSet presAssocID="{FCB9ABC7-7ED3-4F84-80BA-E18B098B7FD0}" presName="Name9" presStyleLbl="parChTrans1D2" presStyleIdx="3" presStyleCnt="6"/>
      <dgm:spPr/>
    </dgm:pt>
    <dgm:pt modelId="{7568D438-D084-484D-B6B6-CF54C78535C2}" type="pres">
      <dgm:prSet presAssocID="{FCB9ABC7-7ED3-4F84-80BA-E18B098B7FD0}" presName="connTx" presStyleLbl="parChTrans1D2" presStyleIdx="3" presStyleCnt="6"/>
      <dgm:spPr/>
    </dgm:pt>
    <dgm:pt modelId="{85990CB1-723D-42B3-B961-C91FD25BBB61}" type="pres">
      <dgm:prSet presAssocID="{28DB5C1A-750E-49A0-A4B9-D2829AA15551}" presName="node" presStyleLbl="node1" presStyleIdx="3" presStyleCnt="6" custRadScaleRad="97808" custRadScaleInc="-326744">
        <dgm:presLayoutVars>
          <dgm:bulletEnabled val="1"/>
        </dgm:presLayoutVars>
      </dgm:prSet>
      <dgm:spPr/>
    </dgm:pt>
    <dgm:pt modelId="{AC2F3724-090D-40D8-8A22-6E6B012F6576}" type="pres">
      <dgm:prSet presAssocID="{8D7DC7F9-F61B-4995-B5F7-3035F1187996}" presName="Name9" presStyleLbl="parChTrans1D2" presStyleIdx="4" presStyleCnt="6"/>
      <dgm:spPr/>
    </dgm:pt>
    <dgm:pt modelId="{C22205FB-28ED-428E-8AF2-183A3E7FD87E}" type="pres">
      <dgm:prSet presAssocID="{8D7DC7F9-F61B-4995-B5F7-3035F1187996}" presName="connTx" presStyleLbl="parChTrans1D2" presStyleIdx="4" presStyleCnt="6"/>
      <dgm:spPr/>
    </dgm:pt>
    <dgm:pt modelId="{5582109F-C9C1-4BE3-BB61-719C67A88087}" type="pres">
      <dgm:prSet presAssocID="{A0D600A5-1CAF-48EC-8EE5-7193C4F14DD6}" presName="node" presStyleLbl="node1" presStyleIdx="4" presStyleCnt="6" custRadScaleRad="106959" custRadScaleInc="-377934">
        <dgm:presLayoutVars>
          <dgm:bulletEnabled val="1"/>
        </dgm:presLayoutVars>
      </dgm:prSet>
      <dgm:spPr/>
    </dgm:pt>
    <dgm:pt modelId="{9AEB7295-A59E-4570-8346-E51CD48450BB}" type="pres">
      <dgm:prSet presAssocID="{105A4ADA-F477-43BF-BFA9-3CF3F9901538}" presName="Name9" presStyleLbl="parChTrans1D2" presStyleIdx="5" presStyleCnt="6"/>
      <dgm:spPr/>
    </dgm:pt>
    <dgm:pt modelId="{BBF72282-B687-45E9-A3F1-86D8F7BC79BB}" type="pres">
      <dgm:prSet presAssocID="{105A4ADA-F477-43BF-BFA9-3CF3F9901538}" presName="connTx" presStyleLbl="parChTrans1D2" presStyleIdx="5" presStyleCnt="6"/>
      <dgm:spPr/>
    </dgm:pt>
    <dgm:pt modelId="{6044437C-B154-4E9B-8CD4-A00D00B307DC}" type="pres">
      <dgm:prSet presAssocID="{0AD36179-A08A-43DA-BAF4-CD7EE4DE4E27}" presName="node" presStyleLbl="node1" presStyleIdx="5" presStyleCnt="6" custScaleX="122426" custScaleY="120052" custRadScaleRad="110133" custRadScaleInc="-158054">
        <dgm:presLayoutVars>
          <dgm:bulletEnabled val="1"/>
        </dgm:presLayoutVars>
      </dgm:prSet>
      <dgm:spPr/>
    </dgm:pt>
  </dgm:ptLst>
  <dgm:cxnLst>
    <dgm:cxn modelId="{C32C5D03-0CB4-4A87-9236-9943877E7F22}" type="presOf" srcId="{0AD36179-A08A-43DA-BAF4-CD7EE4DE4E27}" destId="{6044437C-B154-4E9B-8CD4-A00D00B307DC}" srcOrd="0" destOrd="0" presId="urn:microsoft.com/office/officeart/2005/8/layout/radial1"/>
    <dgm:cxn modelId="{5BD4C42F-986A-4003-86CC-0965281AE161}" type="presOf" srcId="{8D7DC7F9-F61B-4995-B5F7-3035F1187996}" destId="{AC2F3724-090D-40D8-8A22-6E6B012F6576}" srcOrd="0" destOrd="0" presId="urn:microsoft.com/office/officeart/2005/8/layout/radial1"/>
    <dgm:cxn modelId="{A6B20B39-B582-42E0-B2DE-760D797C2074}" srcId="{16F7FF03-02C8-4ED0-BA3D-E1FEBEE2580C}" destId="{85952BB6-7A12-41B4-8107-B05D0DD097CE}" srcOrd="1" destOrd="0" parTransId="{F38D7867-66EF-42D8-90B6-A4D280926250}" sibTransId="{94CE38D5-5A65-4E03-BFAB-3F8E7E81A10A}"/>
    <dgm:cxn modelId="{DE89F03C-DB7E-4923-B8D9-BB16D09722AA}" type="presOf" srcId="{16F7FF03-02C8-4ED0-BA3D-E1FEBEE2580C}" destId="{B1830706-78EC-44B0-95CB-AF9D8E4CD1B8}" srcOrd="0" destOrd="0" presId="urn:microsoft.com/office/officeart/2005/8/layout/radial1"/>
    <dgm:cxn modelId="{3460745C-E5A0-41BB-A243-A5EDF4815034}" srcId="{16F7FF03-02C8-4ED0-BA3D-E1FEBEE2580C}" destId="{28DB5C1A-750E-49A0-A4B9-D2829AA15551}" srcOrd="3" destOrd="0" parTransId="{FCB9ABC7-7ED3-4F84-80BA-E18B098B7FD0}" sibTransId="{7C7AC4A0-1BDE-439B-987C-88DA66EE969D}"/>
    <dgm:cxn modelId="{EDBBEE5D-6044-43FC-B097-35A222B3887D}" type="presOf" srcId="{1162AFBF-3DC7-455F-A936-F5DC2530D506}" destId="{A0F5A638-24F8-44E3-AA4C-A4C24EA09EC1}" srcOrd="0" destOrd="0" presId="urn:microsoft.com/office/officeart/2005/8/layout/radial1"/>
    <dgm:cxn modelId="{6FE02843-F9A1-4BF1-9B1C-DEA476F9548A}" type="presOf" srcId="{A0D600A5-1CAF-48EC-8EE5-7193C4F14DD6}" destId="{5582109F-C9C1-4BE3-BB61-719C67A88087}" srcOrd="0" destOrd="0" presId="urn:microsoft.com/office/officeart/2005/8/layout/radial1"/>
    <dgm:cxn modelId="{32E30E67-422E-4E77-8D1A-0D7CF062063D}" srcId="{16F7FF03-02C8-4ED0-BA3D-E1FEBEE2580C}" destId="{F3F591C5-59F2-45F6-A8CB-E6132D365C25}" srcOrd="0" destOrd="0" parTransId="{13AB40CF-44A7-4FDB-AC41-99923BE60801}" sibTransId="{B61180DC-230C-43AC-8DFF-072922288535}"/>
    <dgm:cxn modelId="{AFFFF768-7F21-4D5E-9332-5B27319B9C5B}" type="presOf" srcId="{13AB40CF-44A7-4FDB-AC41-99923BE60801}" destId="{95D63128-E313-46EF-9E17-0A31E29EC47A}" srcOrd="0" destOrd="0" presId="urn:microsoft.com/office/officeart/2005/8/layout/radial1"/>
    <dgm:cxn modelId="{C43AA94C-1542-448A-9049-EF2543451784}" type="presOf" srcId="{FCB9ABC7-7ED3-4F84-80BA-E18B098B7FD0}" destId="{5695ECFF-555D-4AC9-AC16-C99608542507}" srcOrd="0" destOrd="0" presId="urn:microsoft.com/office/officeart/2005/8/layout/radial1"/>
    <dgm:cxn modelId="{B5B25F73-354D-4565-9E24-8D145DE6E2C1}" type="presOf" srcId="{B8B881FE-C2B9-4C1D-951A-DFAACA2ED6FC}" destId="{9E7374FC-565A-49BA-A56C-BA44CC5C6821}" srcOrd="0" destOrd="0" presId="urn:microsoft.com/office/officeart/2005/8/layout/radial1"/>
    <dgm:cxn modelId="{7ECAFB55-B6D2-4F27-A3CD-092094FF5AB9}" srcId="{16F7FF03-02C8-4ED0-BA3D-E1FEBEE2580C}" destId="{0AD36179-A08A-43DA-BAF4-CD7EE4DE4E27}" srcOrd="5" destOrd="0" parTransId="{105A4ADA-F477-43BF-BFA9-3CF3F9901538}" sibTransId="{94932F65-85B6-47E6-8EDD-9030FCB21B7E}"/>
    <dgm:cxn modelId="{192E2D83-BEF1-4D5F-88DF-324FAE2FDFD1}" type="presOf" srcId="{F38D7867-66EF-42D8-90B6-A4D280926250}" destId="{350D6868-A71D-4377-828E-A82E72C5352E}" srcOrd="0" destOrd="0" presId="urn:microsoft.com/office/officeart/2005/8/layout/radial1"/>
    <dgm:cxn modelId="{C6F25584-3940-493D-86F5-030E4230B43D}" type="presOf" srcId="{13AB40CF-44A7-4FDB-AC41-99923BE60801}" destId="{6058F37D-DC69-4BBC-92B1-780C0846C7D9}" srcOrd="1" destOrd="0" presId="urn:microsoft.com/office/officeart/2005/8/layout/radial1"/>
    <dgm:cxn modelId="{E9126698-D9FE-4D74-9CF5-E21173A9DBD7}" srcId="{B8B881FE-C2B9-4C1D-951A-DFAACA2ED6FC}" destId="{16F7FF03-02C8-4ED0-BA3D-E1FEBEE2580C}" srcOrd="0" destOrd="0" parTransId="{9F7A2433-4453-44C1-BDBB-F23B8EF264CE}" sibTransId="{7E133E5A-337F-4375-8651-9A5E49F88A96}"/>
    <dgm:cxn modelId="{AD01F4A0-4133-4EF1-A004-B95C3B87D5F4}" type="presOf" srcId="{F3F591C5-59F2-45F6-A8CB-E6132D365C25}" destId="{1F51C931-AEDE-452A-9284-20ACC0FDD7D8}" srcOrd="0" destOrd="0" presId="urn:microsoft.com/office/officeart/2005/8/layout/radial1"/>
    <dgm:cxn modelId="{FA5773B6-433B-4B7C-8028-F1269FB26824}" type="presOf" srcId="{FCB9ABC7-7ED3-4F84-80BA-E18B098B7FD0}" destId="{7568D438-D084-484D-B6B6-CF54C78535C2}" srcOrd="1" destOrd="0" presId="urn:microsoft.com/office/officeart/2005/8/layout/radial1"/>
    <dgm:cxn modelId="{1EA57CB6-AB62-4A80-BA45-E1CC7ADC6FD7}" type="presOf" srcId="{28DB5C1A-750E-49A0-A4B9-D2829AA15551}" destId="{85990CB1-723D-42B3-B961-C91FD25BBB61}" srcOrd="0" destOrd="0" presId="urn:microsoft.com/office/officeart/2005/8/layout/radial1"/>
    <dgm:cxn modelId="{91B030C2-D6C7-4B59-A584-E37292E1C08E}" type="presOf" srcId="{8D7DC7F9-F61B-4995-B5F7-3035F1187996}" destId="{C22205FB-28ED-428E-8AF2-183A3E7FD87E}" srcOrd="1" destOrd="0" presId="urn:microsoft.com/office/officeart/2005/8/layout/radial1"/>
    <dgm:cxn modelId="{D98F0ED2-AF7A-4F94-BDA1-5B648D096949}" type="presOf" srcId="{7B81263E-2BE8-41B6-91B0-EE8D98E6978A}" destId="{022BE557-C24D-465B-B518-71BC668E0C40}" srcOrd="0" destOrd="0" presId="urn:microsoft.com/office/officeart/2005/8/layout/radial1"/>
    <dgm:cxn modelId="{A6B1F8D7-AF67-4B00-8543-1E6287C3D450}" type="presOf" srcId="{F38D7867-66EF-42D8-90B6-A4D280926250}" destId="{251661AB-F610-4F42-9764-B789B8157D6A}" srcOrd="1" destOrd="0" presId="urn:microsoft.com/office/officeart/2005/8/layout/radial1"/>
    <dgm:cxn modelId="{4BF1D9DE-DFC9-4392-9758-239BCA072276}" type="presOf" srcId="{85952BB6-7A12-41B4-8107-B05D0DD097CE}" destId="{C16E00C0-C891-4B9A-9C1F-E50A5CB44490}" srcOrd="0" destOrd="0" presId="urn:microsoft.com/office/officeart/2005/8/layout/radial1"/>
    <dgm:cxn modelId="{8A22F7DE-3360-4B7E-A46F-68F61BDE04A2}" srcId="{16F7FF03-02C8-4ED0-BA3D-E1FEBEE2580C}" destId="{A0D600A5-1CAF-48EC-8EE5-7193C4F14DD6}" srcOrd="4" destOrd="0" parTransId="{8D7DC7F9-F61B-4995-B5F7-3035F1187996}" sibTransId="{4FBA161B-7279-4642-831E-7AFE19B91282}"/>
    <dgm:cxn modelId="{A22FADE4-ABFE-439A-9BDD-F4A26069D5DC}" type="presOf" srcId="{105A4ADA-F477-43BF-BFA9-3CF3F9901538}" destId="{9AEB7295-A59E-4570-8346-E51CD48450BB}" srcOrd="0" destOrd="0" presId="urn:microsoft.com/office/officeart/2005/8/layout/radial1"/>
    <dgm:cxn modelId="{6B3196E8-B591-4A8E-B8CE-916F42D8A2C9}" type="presOf" srcId="{105A4ADA-F477-43BF-BFA9-3CF3F9901538}" destId="{BBF72282-B687-45E9-A3F1-86D8F7BC79BB}" srcOrd="1" destOrd="0" presId="urn:microsoft.com/office/officeart/2005/8/layout/radial1"/>
    <dgm:cxn modelId="{5B746BEE-4B6E-4602-B284-C652E7795A48}" srcId="{16F7FF03-02C8-4ED0-BA3D-E1FEBEE2580C}" destId="{7B81263E-2BE8-41B6-91B0-EE8D98E6978A}" srcOrd="2" destOrd="0" parTransId="{1162AFBF-3DC7-455F-A936-F5DC2530D506}" sibTransId="{310CBFA6-70B0-46A8-A0FC-69D30F1A7F02}"/>
    <dgm:cxn modelId="{C92275FC-94FB-460D-BFCB-933FF37D29BB}" type="presOf" srcId="{1162AFBF-3DC7-455F-A936-F5DC2530D506}" destId="{CBA7A030-23BF-4833-AF87-15328C07DEE1}" srcOrd="1" destOrd="0" presId="urn:microsoft.com/office/officeart/2005/8/layout/radial1"/>
    <dgm:cxn modelId="{EA9F986B-FAE2-42F0-B761-FE8CF769F8D5}" type="presParOf" srcId="{9E7374FC-565A-49BA-A56C-BA44CC5C6821}" destId="{B1830706-78EC-44B0-95CB-AF9D8E4CD1B8}" srcOrd="0" destOrd="0" presId="urn:microsoft.com/office/officeart/2005/8/layout/radial1"/>
    <dgm:cxn modelId="{F32FC0FA-4A8B-45DF-91FB-23D0061886CA}" type="presParOf" srcId="{9E7374FC-565A-49BA-A56C-BA44CC5C6821}" destId="{95D63128-E313-46EF-9E17-0A31E29EC47A}" srcOrd="1" destOrd="0" presId="urn:microsoft.com/office/officeart/2005/8/layout/radial1"/>
    <dgm:cxn modelId="{27FC14A0-DB16-43B5-9BF2-58F30ECA1FCF}" type="presParOf" srcId="{95D63128-E313-46EF-9E17-0A31E29EC47A}" destId="{6058F37D-DC69-4BBC-92B1-780C0846C7D9}" srcOrd="0" destOrd="0" presId="urn:microsoft.com/office/officeart/2005/8/layout/radial1"/>
    <dgm:cxn modelId="{BB4CF9B7-F0A1-4B2B-8A39-76D7231F65F2}" type="presParOf" srcId="{9E7374FC-565A-49BA-A56C-BA44CC5C6821}" destId="{1F51C931-AEDE-452A-9284-20ACC0FDD7D8}" srcOrd="2" destOrd="0" presId="urn:microsoft.com/office/officeart/2005/8/layout/radial1"/>
    <dgm:cxn modelId="{92A5CB32-1BE7-4495-942C-241D77ED9695}" type="presParOf" srcId="{9E7374FC-565A-49BA-A56C-BA44CC5C6821}" destId="{350D6868-A71D-4377-828E-A82E72C5352E}" srcOrd="3" destOrd="0" presId="urn:microsoft.com/office/officeart/2005/8/layout/radial1"/>
    <dgm:cxn modelId="{34E242EF-882B-43BE-85ED-048397AF536B}" type="presParOf" srcId="{350D6868-A71D-4377-828E-A82E72C5352E}" destId="{251661AB-F610-4F42-9764-B789B8157D6A}" srcOrd="0" destOrd="0" presId="urn:microsoft.com/office/officeart/2005/8/layout/radial1"/>
    <dgm:cxn modelId="{090F31A3-BB74-4727-9CE1-987ACE1D4529}" type="presParOf" srcId="{9E7374FC-565A-49BA-A56C-BA44CC5C6821}" destId="{C16E00C0-C891-4B9A-9C1F-E50A5CB44490}" srcOrd="4" destOrd="0" presId="urn:microsoft.com/office/officeart/2005/8/layout/radial1"/>
    <dgm:cxn modelId="{2D3D7CA4-ABB3-4D00-8C87-F61DC2F82DD6}" type="presParOf" srcId="{9E7374FC-565A-49BA-A56C-BA44CC5C6821}" destId="{A0F5A638-24F8-44E3-AA4C-A4C24EA09EC1}" srcOrd="5" destOrd="0" presId="urn:microsoft.com/office/officeart/2005/8/layout/radial1"/>
    <dgm:cxn modelId="{897AF68D-8E32-4374-BE19-591637D32170}" type="presParOf" srcId="{A0F5A638-24F8-44E3-AA4C-A4C24EA09EC1}" destId="{CBA7A030-23BF-4833-AF87-15328C07DEE1}" srcOrd="0" destOrd="0" presId="urn:microsoft.com/office/officeart/2005/8/layout/radial1"/>
    <dgm:cxn modelId="{F2FC4F34-7311-489F-B44D-007E910F7F93}" type="presParOf" srcId="{9E7374FC-565A-49BA-A56C-BA44CC5C6821}" destId="{022BE557-C24D-465B-B518-71BC668E0C40}" srcOrd="6" destOrd="0" presId="urn:microsoft.com/office/officeart/2005/8/layout/radial1"/>
    <dgm:cxn modelId="{AA804082-BFD2-4A39-B604-32A1BB5B0C7B}" type="presParOf" srcId="{9E7374FC-565A-49BA-A56C-BA44CC5C6821}" destId="{5695ECFF-555D-4AC9-AC16-C99608542507}" srcOrd="7" destOrd="0" presId="urn:microsoft.com/office/officeart/2005/8/layout/radial1"/>
    <dgm:cxn modelId="{AB3721EC-E0FD-4089-9025-E0C532E2C9E2}" type="presParOf" srcId="{5695ECFF-555D-4AC9-AC16-C99608542507}" destId="{7568D438-D084-484D-B6B6-CF54C78535C2}" srcOrd="0" destOrd="0" presId="urn:microsoft.com/office/officeart/2005/8/layout/radial1"/>
    <dgm:cxn modelId="{E65E4C22-8ADA-4BA2-860B-A07C6FCF543D}" type="presParOf" srcId="{9E7374FC-565A-49BA-A56C-BA44CC5C6821}" destId="{85990CB1-723D-42B3-B961-C91FD25BBB61}" srcOrd="8" destOrd="0" presId="urn:microsoft.com/office/officeart/2005/8/layout/radial1"/>
    <dgm:cxn modelId="{2E236F61-A97A-458A-BD89-65CCA30EBC9E}" type="presParOf" srcId="{9E7374FC-565A-49BA-A56C-BA44CC5C6821}" destId="{AC2F3724-090D-40D8-8A22-6E6B012F6576}" srcOrd="9" destOrd="0" presId="urn:microsoft.com/office/officeart/2005/8/layout/radial1"/>
    <dgm:cxn modelId="{A8A6EDD1-1AC9-4023-AE9A-73D2BF230D22}" type="presParOf" srcId="{AC2F3724-090D-40D8-8A22-6E6B012F6576}" destId="{C22205FB-28ED-428E-8AF2-183A3E7FD87E}" srcOrd="0" destOrd="0" presId="urn:microsoft.com/office/officeart/2005/8/layout/radial1"/>
    <dgm:cxn modelId="{6D9FCA33-E923-49B8-BA9E-2722ED60851B}" type="presParOf" srcId="{9E7374FC-565A-49BA-A56C-BA44CC5C6821}" destId="{5582109F-C9C1-4BE3-BB61-719C67A88087}" srcOrd="10" destOrd="0" presId="urn:microsoft.com/office/officeart/2005/8/layout/radial1"/>
    <dgm:cxn modelId="{E11DFD85-8EE1-412A-ADD8-03E4CA0DE36B}" type="presParOf" srcId="{9E7374FC-565A-49BA-A56C-BA44CC5C6821}" destId="{9AEB7295-A59E-4570-8346-E51CD48450BB}" srcOrd="11" destOrd="0" presId="urn:microsoft.com/office/officeart/2005/8/layout/radial1"/>
    <dgm:cxn modelId="{98FC8991-7BDA-4DB6-8ECE-F692818A838A}" type="presParOf" srcId="{9AEB7295-A59E-4570-8346-E51CD48450BB}" destId="{BBF72282-B687-45E9-A3F1-86D8F7BC79BB}" srcOrd="0" destOrd="0" presId="urn:microsoft.com/office/officeart/2005/8/layout/radial1"/>
    <dgm:cxn modelId="{CE3B536A-D619-4D83-99E1-6D0864CD84F4}" type="presParOf" srcId="{9E7374FC-565A-49BA-A56C-BA44CC5C6821}" destId="{6044437C-B154-4E9B-8CD4-A00D00B307DC}" srcOrd="12" destOrd="0" presId="urn:microsoft.com/office/officeart/2005/8/layout/radial1"/>
  </dgm:cxnLst>
  <dgm:bg/>
  <dgm:whole/>
  <dgm:extLst>
    <a:ext uri="http://schemas.microsoft.com/office/drawing/2008/diagram">
      <dsp:dataModelExt xmlns:dsp="http://schemas.microsoft.com/office/drawing/2008/diagram" relId="rId2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8B881FE-C2B9-4C1D-951A-DFAACA2ED6FC}" type="doc">
      <dgm:prSet loTypeId="urn:microsoft.com/office/officeart/2005/8/layout/radial1" loCatId="relationship" qsTypeId="urn:microsoft.com/office/officeart/2005/8/quickstyle/simple5" qsCatId="simple" csTypeId="urn:microsoft.com/office/officeart/2005/8/colors/accent3_1" csCatId="accent3" phldr="1"/>
      <dgm:spPr/>
      <dgm:t>
        <a:bodyPr/>
        <a:lstStyle/>
        <a:p>
          <a:endParaRPr lang="nl-NL"/>
        </a:p>
      </dgm:t>
    </dgm:pt>
    <dgm:pt modelId="{16F7FF03-02C8-4ED0-BA3D-E1FEBEE2580C}">
      <dgm:prSet phldrT="[Tekst]" custT="1"/>
      <dgm:spPr/>
      <dgm:t>
        <a:bodyPr/>
        <a:lstStyle/>
        <a:p>
          <a:r>
            <a:rPr lang="nl-NL" sz="900" dirty="0"/>
            <a:t>Beleid</a:t>
          </a:r>
        </a:p>
      </dgm:t>
    </dgm:pt>
    <dgm:pt modelId="{7E133E5A-337F-4375-8651-9A5E49F88A96}" type="sibTrans" cxnId="{E9126698-D9FE-4D74-9CF5-E21173A9DBD7}">
      <dgm:prSet/>
      <dgm:spPr/>
      <dgm:t>
        <a:bodyPr/>
        <a:lstStyle/>
        <a:p>
          <a:endParaRPr lang="nl-NL" sz="800"/>
        </a:p>
      </dgm:t>
    </dgm:pt>
    <dgm:pt modelId="{9F7A2433-4453-44C1-BDBB-F23B8EF264CE}" type="parTrans" cxnId="{E9126698-D9FE-4D74-9CF5-E21173A9DBD7}">
      <dgm:prSet/>
      <dgm:spPr/>
      <dgm:t>
        <a:bodyPr/>
        <a:lstStyle/>
        <a:p>
          <a:endParaRPr lang="nl-NL" sz="800"/>
        </a:p>
      </dgm:t>
    </dgm:pt>
    <dgm:pt modelId="{8630C80F-D0BE-46EE-B867-15A549DEB8F2}">
      <dgm:prSet custT="1"/>
      <dgm:spPr/>
      <dgm:t>
        <a:bodyPr/>
        <a:lstStyle/>
        <a:p>
          <a:r>
            <a:rPr lang="nl-NL" sz="700" dirty="0"/>
            <a:t>Ministerie van OCW </a:t>
          </a:r>
          <a:r>
            <a:rPr lang="nl-NL" sz="600" dirty="0"/>
            <a:t>Directies Kennis, PO, VO, MBO, DE, HO</a:t>
          </a:r>
        </a:p>
      </dgm:t>
    </dgm:pt>
    <dgm:pt modelId="{10550EF1-A7E9-4062-B120-529A65A3FADC}" type="parTrans" cxnId="{202BF33E-555B-400E-B5F0-D02A4ECBC622}">
      <dgm:prSet/>
      <dgm:spPr/>
      <dgm:t>
        <a:bodyPr/>
        <a:lstStyle/>
        <a:p>
          <a:endParaRPr lang="nl-NL"/>
        </a:p>
      </dgm:t>
    </dgm:pt>
    <dgm:pt modelId="{E01A4BD6-C2EF-4614-AEF5-0F73120DD897}" type="sibTrans" cxnId="{202BF33E-555B-400E-B5F0-D02A4ECBC622}">
      <dgm:prSet/>
      <dgm:spPr/>
      <dgm:t>
        <a:bodyPr/>
        <a:lstStyle/>
        <a:p>
          <a:endParaRPr lang="nl-NL"/>
        </a:p>
      </dgm:t>
    </dgm:pt>
    <dgm:pt modelId="{346D1BD9-2677-4E6C-8BAC-69BACF9C6BB5}">
      <dgm:prSet custT="1"/>
      <dgm:spPr/>
      <dgm:t>
        <a:bodyPr/>
        <a:lstStyle/>
        <a:p>
          <a:r>
            <a:rPr lang="nl-NL" sz="900" dirty="0">
              <a:hlinkClick xmlns:r="http://schemas.openxmlformats.org/officeDocument/2006/relationships" r:id="rId1"/>
            </a:rPr>
            <a:t>SER</a:t>
          </a:r>
          <a:endParaRPr lang="nl-NL" sz="900" dirty="0"/>
        </a:p>
      </dgm:t>
    </dgm:pt>
    <dgm:pt modelId="{9825CC34-D896-4BAF-9268-248D74B49D42}" type="parTrans" cxnId="{882294D6-DA2F-47AE-A437-CB74F82F26C9}">
      <dgm:prSet/>
      <dgm:spPr/>
      <dgm:t>
        <a:bodyPr/>
        <a:lstStyle/>
        <a:p>
          <a:endParaRPr lang="nl-NL"/>
        </a:p>
      </dgm:t>
    </dgm:pt>
    <dgm:pt modelId="{24CF6C6B-753A-4D4B-9840-750D9B10ABC7}" type="sibTrans" cxnId="{882294D6-DA2F-47AE-A437-CB74F82F26C9}">
      <dgm:prSet/>
      <dgm:spPr/>
      <dgm:t>
        <a:bodyPr/>
        <a:lstStyle/>
        <a:p>
          <a:endParaRPr lang="nl-NL"/>
        </a:p>
      </dgm:t>
    </dgm:pt>
    <dgm:pt modelId="{C17FC2B2-F9C3-4AE4-9192-381274E2757D}">
      <dgm:prSet custT="1"/>
      <dgm:spPr/>
      <dgm:t>
        <a:bodyPr/>
        <a:lstStyle/>
        <a:p>
          <a:r>
            <a:rPr lang="nl-NL" sz="800" dirty="0" err="1">
              <a:hlinkClick xmlns:r="http://schemas.openxmlformats.org/officeDocument/2006/relationships" r:id="rId2"/>
            </a:rPr>
            <a:t>Onderwijs-raad</a:t>
          </a:r>
          <a:endParaRPr lang="nl-NL" sz="800" dirty="0"/>
        </a:p>
      </dgm:t>
    </dgm:pt>
    <dgm:pt modelId="{A2F3A29E-B20B-4C51-83FC-6E14C8D6989D}" type="parTrans" cxnId="{9CA3DC6E-7548-4F49-A7B1-39D7A7C61481}">
      <dgm:prSet/>
      <dgm:spPr/>
      <dgm:t>
        <a:bodyPr/>
        <a:lstStyle/>
        <a:p>
          <a:endParaRPr lang="nl-NL"/>
        </a:p>
      </dgm:t>
    </dgm:pt>
    <dgm:pt modelId="{91F1B63D-D684-4E14-A301-C6F14624257F}" type="sibTrans" cxnId="{9CA3DC6E-7548-4F49-A7B1-39D7A7C61481}">
      <dgm:prSet/>
      <dgm:spPr/>
      <dgm:t>
        <a:bodyPr/>
        <a:lstStyle/>
        <a:p>
          <a:endParaRPr lang="nl-NL"/>
        </a:p>
      </dgm:t>
    </dgm:pt>
    <dgm:pt modelId="{B3644B1A-7738-4C30-B77A-57E17142A979}">
      <dgm:prSet custT="1"/>
      <dgm:spPr/>
      <dgm:t>
        <a:bodyPr/>
        <a:lstStyle/>
        <a:p>
          <a:r>
            <a:rPr lang="nl-NL" sz="800" dirty="0">
              <a:hlinkClick xmlns:r="http://schemas.openxmlformats.org/officeDocument/2006/relationships" r:id="rId3"/>
            </a:rPr>
            <a:t>VNG Onderwijs</a:t>
          </a:r>
          <a:endParaRPr lang="nl-NL" sz="800" dirty="0"/>
        </a:p>
      </dgm:t>
    </dgm:pt>
    <dgm:pt modelId="{C4379D56-AE44-4F0A-AC64-42CADB0395CA}" type="parTrans" cxnId="{8A307E14-0A0B-4E64-A3EE-BFCBB31723C0}">
      <dgm:prSet/>
      <dgm:spPr/>
      <dgm:t>
        <a:bodyPr/>
        <a:lstStyle/>
        <a:p>
          <a:endParaRPr lang="nl-NL"/>
        </a:p>
      </dgm:t>
    </dgm:pt>
    <dgm:pt modelId="{2780EBB8-04CB-43DC-9EE1-D3DD469DD35F}" type="sibTrans" cxnId="{8A307E14-0A0B-4E64-A3EE-BFCBB31723C0}">
      <dgm:prSet/>
      <dgm:spPr/>
      <dgm:t>
        <a:bodyPr/>
        <a:lstStyle/>
        <a:p>
          <a:endParaRPr lang="nl-NL"/>
        </a:p>
      </dgm:t>
    </dgm:pt>
    <dgm:pt modelId="{7BC182AD-F74B-4E81-9209-5FCA419BCFA9}">
      <dgm:prSet custT="1"/>
      <dgm:spPr/>
      <dgm:t>
        <a:bodyPr/>
        <a:lstStyle/>
        <a:p>
          <a:r>
            <a:rPr lang="nl-NL" sz="800">
              <a:hlinkClick xmlns:r="http://schemas.openxmlformats.org/officeDocument/2006/relationships" r:id="rId4"/>
            </a:rPr>
            <a:t>Onderwijs-inspectie </a:t>
          </a:r>
          <a:endParaRPr lang="nl-NL" sz="800" dirty="0"/>
        </a:p>
      </dgm:t>
    </dgm:pt>
    <dgm:pt modelId="{7F84E39B-9881-4C97-9700-10915F0C2DD0}" type="parTrans" cxnId="{26FE4321-C4AA-4DEE-86F7-43329F550148}">
      <dgm:prSet/>
      <dgm:spPr/>
      <dgm:t>
        <a:bodyPr/>
        <a:lstStyle/>
        <a:p>
          <a:endParaRPr lang="nl-NL"/>
        </a:p>
      </dgm:t>
    </dgm:pt>
    <dgm:pt modelId="{F2A44E12-E278-44B9-B4AF-369339B4F16D}" type="sibTrans" cxnId="{26FE4321-C4AA-4DEE-86F7-43329F550148}">
      <dgm:prSet/>
      <dgm:spPr/>
      <dgm:t>
        <a:bodyPr/>
        <a:lstStyle/>
        <a:p>
          <a:endParaRPr lang="nl-NL"/>
        </a:p>
      </dgm:t>
    </dgm:pt>
    <dgm:pt modelId="{CB7DDC30-A9CA-4796-856B-49CDF58602D2}">
      <dgm:prSet custT="1"/>
      <dgm:spPr/>
      <dgm:t>
        <a:bodyPr/>
        <a:lstStyle/>
        <a:p>
          <a:r>
            <a:rPr lang="nl-NL" sz="700" dirty="0"/>
            <a:t>Gemeenten </a:t>
          </a:r>
        </a:p>
      </dgm:t>
    </dgm:pt>
    <dgm:pt modelId="{8B9CEFFC-05AB-443F-B26E-CB1E6E9013DB}" type="parTrans" cxnId="{F2FC3B7A-4353-439C-B2DB-F66B5E80329E}">
      <dgm:prSet/>
      <dgm:spPr/>
      <dgm:t>
        <a:bodyPr/>
        <a:lstStyle/>
        <a:p>
          <a:endParaRPr lang="nl-NL"/>
        </a:p>
      </dgm:t>
    </dgm:pt>
    <dgm:pt modelId="{00662F1B-C530-4681-8FE6-3B5081307AB1}" type="sibTrans" cxnId="{F2FC3B7A-4353-439C-B2DB-F66B5E80329E}">
      <dgm:prSet/>
      <dgm:spPr/>
      <dgm:t>
        <a:bodyPr/>
        <a:lstStyle/>
        <a:p>
          <a:endParaRPr lang="nl-NL"/>
        </a:p>
      </dgm:t>
    </dgm:pt>
    <dgm:pt modelId="{9E7374FC-565A-49BA-A56C-BA44CC5C6821}" type="pres">
      <dgm:prSet presAssocID="{B8B881FE-C2B9-4C1D-951A-DFAACA2ED6FC}" presName="cycle" presStyleCnt="0">
        <dgm:presLayoutVars>
          <dgm:chMax val="1"/>
          <dgm:dir/>
          <dgm:animLvl val="ctr"/>
          <dgm:resizeHandles val="exact"/>
        </dgm:presLayoutVars>
      </dgm:prSet>
      <dgm:spPr/>
    </dgm:pt>
    <dgm:pt modelId="{B1830706-78EC-44B0-95CB-AF9D8E4CD1B8}" type="pres">
      <dgm:prSet presAssocID="{16F7FF03-02C8-4ED0-BA3D-E1FEBEE2580C}" presName="centerShape" presStyleLbl="node0" presStyleIdx="0" presStyleCnt="1"/>
      <dgm:spPr/>
    </dgm:pt>
    <dgm:pt modelId="{7F3F84DE-B015-49C5-8F75-23E13504A8F6}" type="pres">
      <dgm:prSet presAssocID="{9825CC34-D896-4BAF-9268-248D74B49D42}" presName="Name9" presStyleLbl="parChTrans1D2" presStyleIdx="0" presStyleCnt="6"/>
      <dgm:spPr/>
    </dgm:pt>
    <dgm:pt modelId="{ABC76304-E356-4559-A880-F029CD5EDE79}" type="pres">
      <dgm:prSet presAssocID="{9825CC34-D896-4BAF-9268-248D74B49D42}" presName="connTx" presStyleLbl="parChTrans1D2" presStyleIdx="0" presStyleCnt="6"/>
      <dgm:spPr/>
    </dgm:pt>
    <dgm:pt modelId="{9CF1B594-F2E0-4CB0-A0CE-5BF114BAEFB6}" type="pres">
      <dgm:prSet presAssocID="{346D1BD9-2677-4E6C-8BAC-69BACF9C6BB5}" presName="node" presStyleLbl="node1" presStyleIdx="0" presStyleCnt="6">
        <dgm:presLayoutVars>
          <dgm:bulletEnabled val="1"/>
        </dgm:presLayoutVars>
      </dgm:prSet>
      <dgm:spPr/>
    </dgm:pt>
    <dgm:pt modelId="{7498BAC0-1FCE-4594-A04A-711991C51409}" type="pres">
      <dgm:prSet presAssocID="{10550EF1-A7E9-4062-B120-529A65A3FADC}" presName="Name9" presStyleLbl="parChTrans1D2" presStyleIdx="1" presStyleCnt="6"/>
      <dgm:spPr/>
    </dgm:pt>
    <dgm:pt modelId="{1E438277-F0C8-4B75-88EC-A75725E7CD1D}" type="pres">
      <dgm:prSet presAssocID="{10550EF1-A7E9-4062-B120-529A65A3FADC}" presName="connTx" presStyleLbl="parChTrans1D2" presStyleIdx="1" presStyleCnt="6"/>
      <dgm:spPr/>
    </dgm:pt>
    <dgm:pt modelId="{5C9148F1-B256-47DB-8F85-999DE7535415}" type="pres">
      <dgm:prSet presAssocID="{8630C80F-D0BE-46EE-B867-15A549DEB8F2}" presName="node" presStyleLbl="node1" presStyleIdx="1" presStyleCnt="6">
        <dgm:presLayoutVars>
          <dgm:bulletEnabled val="1"/>
        </dgm:presLayoutVars>
      </dgm:prSet>
      <dgm:spPr/>
    </dgm:pt>
    <dgm:pt modelId="{B003049E-DE7D-410B-AB00-754066A86118}" type="pres">
      <dgm:prSet presAssocID="{A2F3A29E-B20B-4C51-83FC-6E14C8D6989D}" presName="Name9" presStyleLbl="parChTrans1D2" presStyleIdx="2" presStyleCnt="6"/>
      <dgm:spPr/>
    </dgm:pt>
    <dgm:pt modelId="{2E78B625-B6A5-405C-9BE8-1A1EA6E3DD65}" type="pres">
      <dgm:prSet presAssocID="{A2F3A29E-B20B-4C51-83FC-6E14C8D6989D}" presName="connTx" presStyleLbl="parChTrans1D2" presStyleIdx="2" presStyleCnt="6"/>
      <dgm:spPr/>
    </dgm:pt>
    <dgm:pt modelId="{FA284346-2D5E-44C2-AEB7-1BCA4384CDC9}" type="pres">
      <dgm:prSet presAssocID="{C17FC2B2-F9C3-4AE4-9192-381274E2757D}" presName="node" presStyleLbl="node1" presStyleIdx="2" presStyleCnt="6">
        <dgm:presLayoutVars>
          <dgm:bulletEnabled val="1"/>
        </dgm:presLayoutVars>
      </dgm:prSet>
      <dgm:spPr/>
    </dgm:pt>
    <dgm:pt modelId="{B37323CE-3565-4B2C-B9C1-0848135E8FD8}" type="pres">
      <dgm:prSet presAssocID="{8B9CEFFC-05AB-443F-B26E-CB1E6E9013DB}" presName="Name9" presStyleLbl="parChTrans1D2" presStyleIdx="3" presStyleCnt="6"/>
      <dgm:spPr/>
    </dgm:pt>
    <dgm:pt modelId="{9A3E7A2B-6F1E-4599-B586-D06D33728F7D}" type="pres">
      <dgm:prSet presAssocID="{8B9CEFFC-05AB-443F-B26E-CB1E6E9013DB}" presName="connTx" presStyleLbl="parChTrans1D2" presStyleIdx="3" presStyleCnt="6"/>
      <dgm:spPr/>
    </dgm:pt>
    <dgm:pt modelId="{F34CC186-E63F-418B-A409-795B81D9C5A5}" type="pres">
      <dgm:prSet presAssocID="{CB7DDC30-A9CA-4796-856B-49CDF58602D2}" presName="node" presStyleLbl="node1" presStyleIdx="3" presStyleCnt="6">
        <dgm:presLayoutVars>
          <dgm:bulletEnabled val="1"/>
        </dgm:presLayoutVars>
      </dgm:prSet>
      <dgm:spPr/>
    </dgm:pt>
    <dgm:pt modelId="{F5600E96-5B44-44D8-B530-D21E0A033DB3}" type="pres">
      <dgm:prSet presAssocID="{7F84E39B-9881-4C97-9700-10915F0C2DD0}" presName="Name9" presStyleLbl="parChTrans1D2" presStyleIdx="4" presStyleCnt="6"/>
      <dgm:spPr/>
    </dgm:pt>
    <dgm:pt modelId="{1F8A0588-CF0A-41C7-AAE3-61CBC07B25E1}" type="pres">
      <dgm:prSet presAssocID="{7F84E39B-9881-4C97-9700-10915F0C2DD0}" presName="connTx" presStyleLbl="parChTrans1D2" presStyleIdx="4" presStyleCnt="6"/>
      <dgm:spPr/>
    </dgm:pt>
    <dgm:pt modelId="{BD555894-A6EC-49E3-BAEB-75AEB4C224DF}" type="pres">
      <dgm:prSet presAssocID="{7BC182AD-F74B-4E81-9209-5FCA419BCFA9}" presName="node" presStyleLbl="node1" presStyleIdx="4" presStyleCnt="6">
        <dgm:presLayoutVars>
          <dgm:bulletEnabled val="1"/>
        </dgm:presLayoutVars>
      </dgm:prSet>
      <dgm:spPr/>
    </dgm:pt>
    <dgm:pt modelId="{FEF21362-8E42-42C5-91FC-7D35C3F7A850}" type="pres">
      <dgm:prSet presAssocID="{C4379D56-AE44-4F0A-AC64-42CADB0395CA}" presName="Name9" presStyleLbl="parChTrans1D2" presStyleIdx="5" presStyleCnt="6"/>
      <dgm:spPr/>
    </dgm:pt>
    <dgm:pt modelId="{ACC3E4D5-CD74-45C4-8F9B-1C6ADB86BE67}" type="pres">
      <dgm:prSet presAssocID="{C4379D56-AE44-4F0A-AC64-42CADB0395CA}" presName="connTx" presStyleLbl="parChTrans1D2" presStyleIdx="5" presStyleCnt="6"/>
      <dgm:spPr/>
    </dgm:pt>
    <dgm:pt modelId="{34E227FD-6975-4C1D-A57F-FD3FDC1920AF}" type="pres">
      <dgm:prSet presAssocID="{B3644B1A-7738-4C30-B77A-57E17142A979}" presName="node" presStyleLbl="node1" presStyleIdx="5" presStyleCnt="6">
        <dgm:presLayoutVars>
          <dgm:bulletEnabled val="1"/>
        </dgm:presLayoutVars>
      </dgm:prSet>
      <dgm:spPr/>
    </dgm:pt>
  </dgm:ptLst>
  <dgm:cxnLst>
    <dgm:cxn modelId="{FE224106-B9DE-4480-8CE6-EABD9994A1F2}" type="presOf" srcId="{A2F3A29E-B20B-4C51-83FC-6E14C8D6989D}" destId="{2E78B625-B6A5-405C-9BE8-1A1EA6E3DD65}" srcOrd="1" destOrd="0" presId="urn:microsoft.com/office/officeart/2005/8/layout/radial1"/>
    <dgm:cxn modelId="{8A307E14-0A0B-4E64-A3EE-BFCBB31723C0}" srcId="{16F7FF03-02C8-4ED0-BA3D-E1FEBEE2580C}" destId="{B3644B1A-7738-4C30-B77A-57E17142A979}" srcOrd="5" destOrd="0" parTransId="{C4379D56-AE44-4F0A-AC64-42CADB0395CA}" sibTransId="{2780EBB8-04CB-43DC-9EE1-D3DD469DD35F}"/>
    <dgm:cxn modelId="{F57E8014-70D4-4B23-91A5-B2C9C2B548C5}" type="presOf" srcId="{8630C80F-D0BE-46EE-B867-15A549DEB8F2}" destId="{5C9148F1-B256-47DB-8F85-999DE7535415}" srcOrd="0" destOrd="0" presId="urn:microsoft.com/office/officeart/2005/8/layout/radial1"/>
    <dgm:cxn modelId="{A9C0841E-92B9-47B4-BFC7-2AF6CD21D623}" type="presOf" srcId="{C17FC2B2-F9C3-4AE4-9192-381274E2757D}" destId="{FA284346-2D5E-44C2-AEB7-1BCA4384CDC9}" srcOrd="0" destOrd="0" presId="urn:microsoft.com/office/officeart/2005/8/layout/radial1"/>
    <dgm:cxn modelId="{26FE4321-C4AA-4DEE-86F7-43329F550148}" srcId="{16F7FF03-02C8-4ED0-BA3D-E1FEBEE2580C}" destId="{7BC182AD-F74B-4E81-9209-5FCA419BCFA9}" srcOrd="4" destOrd="0" parTransId="{7F84E39B-9881-4C97-9700-10915F0C2DD0}" sibTransId="{F2A44E12-E278-44B9-B4AF-369339B4F16D}"/>
    <dgm:cxn modelId="{C4C5E639-F09E-496F-8FF8-E5DBD54EFAFE}" type="presOf" srcId="{7F84E39B-9881-4C97-9700-10915F0C2DD0}" destId="{F5600E96-5B44-44D8-B530-D21E0A033DB3}" srcOrd="0" destOrd="0" presId="urn:microsoft.com/office/officeart/2005/8/layout/radial1"/>
    <dgm:cxn modelId="{202BF33E-555B-400E-B5F0-D02A4ECBC622}" srcId="{16F7FF03-02C8-4ED0-BA3D-E1FEBEE2580C}" destId="{8630C80F-D0BE-46EE-B867-15A549DEB8F2}" srcOrd="1" destOrd="0" parTransId="{10550EF1-A7E9-4062-B120-529A65A3FADC}" sibTransId="{E01A4BD6-C2EF-4614-AEF5-0F73120DD897}"/>
    <dgm:cxn modelId="{4142355F-F04C-427A-BC16-7C15AD387DBB}" type="presOf" srcId="{CB7DDC30-A9CA-4796-856B-49CDF58602D2}" destId="{F34CC186-E63F-418B-A409-795B81D9C5A5}" srcOrd="0" destOrd="0" presId="urn:microsoft.com/office/officeart/2005/8/layout/radial1"/>
    <dgm:cxn modelId="{CFA7D460-C4E9-48C0-A63A-E7E5ADA098B2}" type="presOf" srcId="{8B9CEFFC-05AB-443F-B26E-CB1E6E9013DB}" destId="{9A3E7A2B-6F1E-4599-B586-D06D33728F7D}" srcOrd="1" destOrd="0" presId="urn:microsoft.com/office/officeart/2005/8/layout/radial1"/>
    <dgm:cxn modelId="{A9A23341-1460-4D3B-A720-FBBA2E1E792C}" type="presOf" srcId="{16F7FF03-02C8-4ED0-BA3D-E1FEBEE2580C}" destId="{B1830706-78EC-44B0-95CB-AF9D8E4CD1B8}" srcOrd="0" destOrd="0" presId="urn:microsoft.com/office/officeart/2005/8/layout/radial1"/>
    <dgm:cxn modelId="{94E32363-A10B-40C7-84F8-4C4CE700142C}" type="presOf" srcId="{B8B881FE-C2B9-4C1D-951A-DFAACA2ED6FC}" destId="{9E7374FC-565A-49BA-A56C-BA44CC5C6821}" srcOrd="0" destOrd="0" presId="urn:microsoft.com/office/officeart/2005/8/layout/radial1"/>
    <dgm:cxn modelId="{6C7ED265-3823-4F1E-A044-68F6848A3505}" type="presOf" srcId="{9825CC34-D896-4BAF-9268-248D74B49D42}" destId="{7F3F84DE-B015-49C5-8F75-23E13504A8F6}" srcOrd="0" destOrd="0" presId="urn:microsoft.com/office/officeart/2005/8/layout/radial1"/>
    <dgm:cxn modelId="{470A944B-F161-4ED6-BE93-0A2770491537}" type="presOf" srcId="{10550EF1-A7E9-4062-B120-529A65A3FADC}" destId="{1E438277-F0C8-4B75-88EC-A75725E7CD1D}" srcOrd="1" destOrd="0" presId="urn:microsoft.com/office/officeart/2005/8/layout/radial1"/>
    <dgm:cxn modelId="{9CA3DC6E-7548-4F49-A7B1-39D7A7C61481}" srcId="{16F7FF03-02C8-4ED0-BA3D-E1FEBEE2580C}" destId="{C17FC2B2-F9C3-4AE4-9192-381274E2757D}" srcOrd="2" destOrd="0" parTransId="{A2F3A29E-B20B-4C51-83FC-6E14C8D6989D}" sibTransId="{91F1B63D-D684-4E14-A301-C6F14624257F}"/>
    <dgm:cxn modelId="{BAA75476-7258-48A9-A5A9-400A01D9EEFE}" type="presOf" srcId="{C4379D56-AE44-4F0A-AC64-42CADB0395CA}" destId="{ACC3E4D5-CD74-45C4-8F9B-1C6ADB86BE67}" srcOrd="1" destOrd="0" presId="urn:microsoft.com/office/officeart/2005/8/layout/radial1"/>
    <dgm:cxn modelId="{F2FC3B7A-4353-439C-B2DB-F66B5E80329E}" srcId="{16F7FF03-02C8-4ED0-BA3D-E1FEBEE2580C}" destId="{CB7DDC30-A9CA-4796-856B-49CDF58602D2}" srcOrd="3" destOrd="0" parTransId="{8B9CEFFC-05AB-443F-B26E-CB1E6E9013DB}" sibTransId="{00662F1B-C530-4681-8FE6-3B5081307AB1}"/>
    <dgm:cxn modelId="{D4150D8C-7AC4-4ABB-8D03-01796CDAEADD}" type="presOf" srcId="{9825CC34-D896-4BAF-9268-248D74B49D42}" destId="{ABC76304-E356-4559-A880-F029CD5EDE79}" srcOrd="1" destOrd="0" presId="urn:microsoft.com/office/officeart/2005/8/layout/radial1"/>
    <dgm:cxn modelId="{E9126698-D9FE-4D74-9CF5-E21173A9DBD7}" srcId="{B8B881FE-C2B9-4C1D-951A-DFAACA2ED6FC}" destId="{16F7FF03-02C8-4ED0-BA3D-E1FEBEE2580C}" srcOrd="0" destOrd="0" parTransId="{9F7A2433-4453-44C1-BDBB-F23B8EF264CE}" sibTransId="{7E133E5A-337F-4375-8651-9A5E49F88A96}"/>
    <dgm:cxn modelId="{DFFDEE98-1852-401A-9CD6-1107BA2BC209}" type="presOf" srcId="{10550EF1-A7E9-4062-B120-529A65A3FADC}" destId="{7498BAC0-1FCE-4594-A04A-711991C51409}" srcOrd="0" destOrd="0" presId="urn:microsoft.com/office/officeart/2005/8/layout/radial1"/>
    <dgm:cxn modelId="{65694EA1-06AF-4522-AE41-1E824C53AA78}" type="presOf" srcId="{346D1BD9-2677-4E6C-8BAC-69BACF9C6BB5}" destId="{9CF1B594-F2E0-4CB0-A0CE-5BF114BAEFB6}" srcOrd="0" destOrd="0" presId="urn:microsoft.com/office/officeart/2005/8/layout/radial1"/>
    <dgm:cxn modelId="{62DE0ACB-9788-4E54-8168-31A450FB82CE}" type="presOf" srcId="{B3644B1A-7738-4C30-B77A-57E17142A979}" destId="{34E227FD-6975-4C1D-A57F-FD3FDC1920AF}" srcOrd="0" destOrd="0" presId="urn:microsoft.com/office/officeart/2005/8/layout/radial1"/>
    <dgm:cxn modelId="{E11C18D1-50E2-4279-87A8-A4A49B8CCFBE}" type="presOf" srcId="{C4379D56-AE44-4F0A-AC64-42CADB0395CA}" destId="{FEF21362-8E42-42C5-91FC-7D35C3F7A850}" srcOrd="0" destOrd="0" presId="urn:microsoft.com/office/officeart/2005/8/layout/radial1"/>
    <dgm:cxn modelId="{882294D6-DA2F-47AE-A437-CB74F82F26C9}" srcId="{16F7FF03-02C8-4ED0-BA3D-E1FEBEE2580C}" destId="{346D1BD9-2677-4E6C-8BAC-69BACF9C6BB5}" srcOrd="0" destOrd="0" parTransId="{9825CC34-D896-4BAF-9268-248D74B49D42}" sibTransId="{24CF6C6B-753A-4D4B-9840-750D9B10ABC7}"/>
    <dgm:cxn modelId="{33D2ECDD-7E6F-4DE1-8AA5-38DBDCE3F39D}" type="presOf" srcId="{7BC182AD-F74B-4E81-9209-5FCA419BCFA9}" destId="{BD555894-A6EC-49E3-BAEB-75AEB4C224DF}" srcOrd="0" destOrd="0" presId="urn:microsoft.com/office/officeart/2005/8/layout/radial1"/>
    <dgm:cxn modelId="{2A7098DE-A1ED-4F68-B586-D31F89A40C68}" type="presOf" srcId="{A2F3A29E-B20B-4C51-83FC-6E14C8D6989D}" destId="{B003049E-DE7D-410B-AB00-754066A86118}" srcOrd="0" destOrd="0" presId="urn:microsoft.com/office/officeart/2005/8/layout/radial1"/>
    <dgm:cxn modelId="{380EBFE2-FAFE-4E3F-862A-988F0D28F0BA}" type="presOf" srcId="{7F84E39B-9881-4C97-9700-10915F0C2DD0}" destId="{1F8A0588-CF0A-41C7-AAE3-61CBC07B25E1}" srcOrd="1" destOrd="0" presId="urn:microsoft.com/office/officeart/2005/8/layout/radial1"/>
    <dgm:cxn modelId="{969D54EB-8575-4DDC-8201-030A3B7742A8}" type="presOf" srcId="{8B9CEFFC-05AB-443F-B26E-CB1E6E9013DB}" destId="{B37323CE-3565-4B2C-B9C1-0848135E8FD8}" srcOrd="0" destOrd="0" presId="urn:microsoft.com/office/officeart/2005/8/layout/radial1"/>
    <dgm:cxn modelId="{6FD963AE-A4D3-4A20-9A96-953112543020}" type="presParOf" srcId="{9E7374FC-565A-49BA-A56C-BA44CC5C6821}" destId="{B1830706-78EC-44B0-95CB-AF9D8E4CD1B8}" srcOrd="0" destOrd="0" presId="urn:microsoft.com/office/officeart/2005/8/layout/radial1"/>
    <dgm:cxn modelId="{FF85BAFE-84F3-42E9-90BE-C2E89CA87062}" type="presParOf" srcId="{9E7374FC-565A-49BA-A56C-BA44CC5C6821}" destId="{7F3F84DE-B015-49C5-8F75-23E13504A8F6}" srcOrd="1" destOrd="0" presId="urn:microsoft.com/office/officeart/2005/8/layout/radial1"/>
    <dgm:cxn modelId="{D4B9914E-A9C8-41BF-89AC-7C958F5858AD}" type="presParOf" srcId="{7F3F84DE-B015-49C5-8F75-23E13504A8F6}" destId="{ABC76304-E356-4559-A880-F029CD5EDE79}" srcOrd="0" destOrd="0" presId="urn:microsoft.com/office/officeart/2005/8/layout/radial1"/>
    <dgm:cxn modelId="{B2A0AC20-B1F3-4B5D-AF87-4845ADD46322}" type="presParOf" srcId="{9E7374FC-565A-49BA-A56C-BA44CC5C6821}" destId="{9CF1B594-F2E0-4CB0-A0CE-5BF114BAEFB6}" srcOrd="2" destOrd="0" presId="urn:microsoft.com/office/officeart/2005/8/layout/radial1"/>
    <dgm:cxn modelId="{BF9478D6-25BD-4B4C-9F0C-4EFC88A540E6}" type="presParOf" srcId="{9E7374FC-565A-49BA-A56C-BA44CC5C6821}" destId="{7498BAC0-1FCE-4594-A04A-711991C51409}" srcOrd="3" destOrd="0" presId="urn:microsoft.com/office/officeart/2005/8/layout/radial1"/>
    <dgm:cxn modelId="{45ACBEBD-6B5D-42F6-B09D-52F0633390C3}" type="presParOf" srcId="{7498BAC0-1FCE-4594-A04A-711991C51409}" destId="{1E438277-F0C8-4B75-88EC-A75725E7CD1D}" srcOrd="0" destOrd="0" presId="urn:microsoft.com/office/officeart/2005/8/layout/radial1"/>
    <dgm:cxn modelId="{411133FB-3FE8-4EE6-A1BB-B1D45009CA77}" type="presParOf" srcId="{9E7374FC-565A-49BA-A56C-BA44CC5C6821}" destId="{5C9148F1-B256-47DB-8F85-999DE7535415}" srcOrd="4" destOrd="0" presId="urn:microsoft.com/office/officeart/2005/8/layout/radial1"/>
    <dgm:cxn modelId="{AD588732-C44D-4781-A646-188947D78102}" type="presParOf" srcId="{9E7374FC-565A-49BA-A56C-BA44CC5C6821}" destId="{B003049E-DE7D-410B-AB00-754066A86118}" srcOrd="5" destOrd="0" presId="urn:microsoft.com/office/officeart/2005/8/layout/radial1"/>
    <dgm:cxn modelId="{071CA251-3802-4E38-926C-741A5A3ECA9D}" type="presParOf" srcId="{B003049E-DE7D-410B-AB00-754066A86118}" destId="{2E78B625-B6A5-405C-9BE8-1A1EA6E3DD65}" srcOrd="0" destOrd="0" presId="urn:microsoft.com/office/officeart/2005/8/layout/radial1"/>
    <dgm:cxn modelId="{3E0CEC59-CB7A-4F64-8FC5-2C88BCBE4A55}" type="presParOf" srcId="{9E7374FC-565A-49BA-A56C-BA44CC5C6821}" destId="{FA284346-2D5E-44C2-AEB7-1BCA4384CDC9}" srcOrd="6" destOrd="0" presId="urn:microsoft.com/office/officeart/2005/8/layout/radial1"/>
    <dgm:cxn modelId="{17B08D7F-E170-43FB-89F7-2C66491FDB0F}" type="presParOf" srcId="{9E7374FC-565A-49BA-A56C-BA44CC5C6821}" destId="{B37323CE-3565-4B2C-B9C1-0848135E8FD8}" srcOrd="7" destOrd="0" presId="urn:microsoft.com/office/officeart/2005/8/layout/radial1"/>
    <dgm:cxn modelId="{CA86E73F-78D2-4540-A297-EF4B1C975613}" type="presParOf" srcId="{B37323CE-3565-4B2C-B9C1-0848135E8FD8}" destId="{9A3E7A2B-6F1E-4599-B586-D06D33728F7D}" srcOrd="0" destOrd="0" presId="urn:microsoft.com/office/officeart/2005/8/layout/radial1"/>
    <dgm:cxn modelId="{5935742D-7341-471F-8FA4-97D4E74267A3}" type="presParOf" srcId="{9E7374FC-565A-49BA-A56C-BA44CC5C6821}" destId="{F34CC186-E63F-418B-A409-795B81D9C5A5}" srcOrd="8" destOrd="0" presId="urn:microsoft.com/office/officeart/2005/8/layout/radial1"/>
    <dgm:cxn modelId="{6F5457BA-4192-4936-BB3D-B9459F574CD6}" type="presParOf" srcId="{9E7374FC-565A-49BA-A56C-BA44CC5C6821}" destId="{F5600E96-5B44-44D8-B530-D21E0A033DB3}" srcOrd="9" destOrd="0" presId="urn:microsoft.com/office/officeart/2005/8/layout/radial1"/>
    <dgm:cxn modelId="{2286C1DA-C741-405D-8212-447A6AD01756}" type="presParOf" srcId="{F5600E96-5B44-44D8-B530-D21E0A033DB3}" destId="{1F8A0588-CF0A-41C7-AAE3-61CBC07B25E1}" srcOrd="0" destOrd="0" presId="urn:microsoft.com/office/officeart/2005/8/layout/radial1"/>
    <dgm:cxn modelId="{4968DD9B-8E8E-456F-A6C0-37AFB6B3009D}" type="presParOf" srcId="{9E7374FC-565A-49BA-A56C-BA44CC5C6821}" destId="{BD555894-A6EC-49E3-BAEB-75AEB4C224DF}" srcOrd="10" destOrd="0" presId="urn:microsoft.com/office/officeart/2005/8/layout/radial1"/>
    <dgm:cxn modelId="{8DDCD620-7A49-4C1A-938E-E5E8B868D8C9}" type="presParOf" srcId="{9E7374FC-565A-49BA-A56C-BA44CC5C6821}" destId="{FEF21362-8E42-42C5-91FC-7D35C3F7A850}" srcOrd="11" destOrd="0" presId="urn:microsoft.com/office/officeart/2005/8/layout/radial1"/>
    <dgm:cxn modelId="{27D9CB9C-6EDA-4620-B382-12744249C8AE}" type="presParOf" srcId="{FEF21362-8E42-42C5-91FC-7D35C3F7A850}" destId="{ACC3E4D5-CD74-45C4-8F9B-1C6ADB86BE67}" srcOrd="0" destOrd="0" presId="urn:microsoft.com/office/officeart/2005/8/layout/radial1"/>
    <dgm:cxn modelId="{37881A1B-03F7-4A91-8A20-401821932A28}" type="presParOf" srcId="{9E7374FC-565A-49BA-A56C-BA44CC5C6821}" destId="{34E227FD-6975-4C1D-A57F-FD3FDC1920AF}" srcOrd="12" destOrd="0" presId="urn:microsoft.com/office/officeart/2005/8/layout/radial1"/>
  </dgm:cxnLst>
  <dgm:bg/>
  <dgm:whole/>
  <dgm:extLst>
    <a:ext uri="http://schemas.microsoft.com/office/drawing/2008/diagram">
      <dsp:dataModelExt xmlns:dsp="http://schemas.microsoft.com/office/drawing/2008/diagram" relId="rId32"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8B881FE-C2B9-4C1D-951A-DFAACA2ED6FC}" type="doc">
      <dgm:prSet loTypeId="urn:microsoft.com/office/officeart/2005/8/layout/radial1" loCatId="relationship" qsTypeId="urn:microsoft.com/office/officeart/2005/8/quickstyle/simple5" qsCatId="simple" csTypeId="urn:microsoft.com/office/officeart/2005/8/colors/accent3_1" csCatId="accent3" phldr="1"/>
      <dgm:spPr/>
      <dgm:t>
        <a:bodyPr/>
        <a:lstStyle/>
        <a:p>
          <a:endParaRPr lang="nl-NL"/>
        </a:p>
      </dgm:t>
    </dgm:pt>
    <dgm:pt modelId="{5140F8E2-063C-4B03-B346-F1B467E078DB}">
      <dgm:prSet phldrT="[Tekst]" custT="1"/>
      <dgm:spPr/>
      <dgm:t>
        <a:bodyPr/>
        <a:lstStyle/>
        <a:p>
          <a:r>
            <a:rPr lang="nl-NL" sz="800" dirty="0"/>
            <a:t>Onderwijs kennis-/</a:t>
          </a:r>
          <a:r>
            <a:rPr lang="nl-NL" sz="800" dirty="0" err="1"/>
            <a:t>adviesbu-reaus</a:t>
          </a:r>
          <a:r>
            <a:rPr lang="nl-NL" sz="800" dirty="0"/>
            <a:t> bv. </a:t>
          </a:r>
          <a:r>
            <a:rPr lang="nl-NL" sz="800" dirty="0">
              <a:hlinkClick xmlns:r="http://schemas.openxmlformats.org/officeDocument/2006/relationships" r:id="rId1"/>
            </a:rPr>
            <a:t>Sardes</a:t>
          </a:r>
          <a:r>
            <a:rPr lang="nl-NL" sz="800" dirty="0"/>
            <a:t>, </a:t>
          </a:r>
          <a:r>
            <a:rPr lang="nl-NL" sz="800" dirty="0">
              <a:hlinkClick xmlns:r="http://schemas.openxmlformats.org/officeDocument/2006/relationships" r:id="rId2"/>
            </a:rPr>
            <a:t>Oberon</a:t>
          </a:r>
          <a:endParaRPr lang="nl-NL" sz="800" dirty="0"/>
        </a:p>
      </dgm:t>
    </dgm:pt>
    <dgm:pt modelId="{281CEB18-68B7-4F88-B9B9-5ECA2E96299F}" type="parTrans" cxnId="{E838BBF7-F5BD-4821-A735-5AF7C21A2FC6}">
      <dgm:prSet custT="1"/>
      <dgm:spPr/>
      <dgm:t>
        <a:bodyPr/>
        <a:lstStyle/>
        <a:p>
          <a:endParaRPr lang="nl-NL" sz="800"/>
        </a:p>
      </dgm:t>
    </dgm:pt>
    <dgm:pt modelId="{B7FCD12E-1B37-4FD9-B8B7-A0680C8B4BD9}" type="sibTrans" cxnId="{E838BBF7-F5BD-4821-A735-5AF7C21A2FC6}">
      <dgm:prSet/>
      <dgm:spPr/>
      <dgm:t>
        <a:bodyPr/>
        <a:lstStyle/>
        <a:p>
          <a:endParaRPr lang="nl-NL" sz="800"/>
        </a:p>
      </dgm:t>
    </dgm:pt>
    <dgm:pt modelId="{7E0417DD-6E15-4CB3-972C-74F89D903891}">
      <dgm:prSet custT="1"/>
      <dgm:spPr/>
      <dgm:t>
        <a:bodyPr/>
        <a:lstStyle/>
        <a:p>
          <a:r>
            <a:rPr lang="nl-NL" sz="900" dirty="0" err="1">
              <a:hlinkClick xmlns:r="http://schemas.openxmlformats.org/officeDocument/2006/relationships" r:id="rId3"/>
            </a:rPr>
            <a:t>ecbo</a:t>
          </a:r>
          <a:endParaRPr lang="nl-NL" sz="900" dirty="0"/>
        </a:p>
      </dgm:t>
    </dgm:pt>
    <dgm:pt modelId="{E75A189C-C805-496A-9001-626F54A0D6E5}" type="parTrans" cxnId="{D21CFA5F-46A2-4774-9B97-BF9565EF3209}">
      <dgm:prSet custT="1"/>
      <dgm:spPr/>
      <dgm:t>
        <a:bodyPr/>
        <a:lstStyle/>
        <a:p>
          <a:endParaRPr lang="nl-NL" sz="800"/>
        </a:p>
      </dgm:t>
    </dgm:pt>
    <dgm:pt modelId="{683C438E-B01D-41CD-ADE7-C7DD97EC65E7}" type="sibTrans" cxnId="{D21CFA5F-46A2-4774-9B97-BF9565EF3209}">
      <dgm:prSet/>
      <dgm:spPr/>
      <dgm:t>
        <a:bodyPr/>
        <a:lstStyle/>
        <a:p>
          <a:endParaRPr lang="nl-NL" sz="800"/>
        </a:p>
      </dgm:t>
    </dgm:pt>
    <dgm:pt modelId="{16F7FF03-02C8-4ED0-BA3D-E1FEBEE2580C}">
      <dgm:prSet phldrT="[Tekst]" custT="1"/>
      <dgm:spPr/>
      <dgm:t>
        <a:bodyPr/>
        <a:lstStyle/>
        <a:p>
          <a:r>
            <a:rPr lang="nl-NL" sz="1000" dirty="0"/>
            <a:t>Expertise/advies</a:t>
          </a:r>
        </a:p>
      </dgm:t>
    </dgm:pt>
    <dgm:pt modelId="{7E133E5A-337F-4375-8651-9A5E49F88A96}" type="sibTrans" cxnId="{E9126698-D9FE-4D74-9CF5-E21173A9DBD7}">
      <dgm:prSet/>
      <dgm:spPr/>
      <dgm:t>
        <a:bodyPr/>
        <a:lstStyle/>
        <a:p>
          <a:endParaRPr lang="nl-NL" sz="800"/>
        </a:p>
      </dgm:t>
    </dgm:pt>
    <dgm:pt modelId="{9F7A2433-4453-44C1-BDBB-F23B8EF264CE}" type="parTrans" cxnId="{E9126698-D9FE-4D74-9CF5-E21173A9DBD7}">
      <dgm:prSet/>
      <dgm:spPr/>
      <dgm:t>
        <a:bodyPr/>
        <a:lstStyle/>
        <a:p>
          <a:endParaRPr lang="nl-NL" sz="800"/>
        </a:p>
      </dgm:t>
    </dgm:pt>
    <dgm:pt modelId="{AD38636B-149C-47D3-BB91-C504C62F1F54}">
      <dgm:prSet custT="1"/>
      <dgm:spPr/>
      <dgm:t>
        <a:bodyPr/>
        <a:lstStyle/>
        <a:p>
          <a:r>
            <a:rPr lang="nl-NL" sz="900" dirty="0">
              <a:hlinkClick xmlns:r="http://schemas.openxmlformats.org/officeDocument/2006/relationships" r:id="rId4"/>
            </a:rPr>
            <a:t>CAOP</a:t>
          </a:r>
          <a:endParaRPr lang="nl-NL" sz="900" dirty="0"/>
        </a:p>
      </dgm:t>
    </dgm:pt>
    <dgm:pt modelId="{A2EB66BA-EC13-438B-BA51-2D720FB5420A}" type="parTrans" cxnId="{AC35B4BF-C6D5-4DB4-B8AE-62FD555552DB}">
      <dgm:prSet custT="1"/>
      <dgm:spPr/>
      <dgm:t>
        <a:bodyPr/>
        <a:lstStyle/>
        <a:p>
          <a:endParaRPr lang="nl-NL" sz="800"/>
        </a:p>
      </dgm:t>
    </dgm:pt>
    <dgm:pt modelId="{666E0394-58BE-4FEB-BE4B-B9E7366C5EE1}" type="sibTrans" cxnId="{AC35B4BF-C6D5-4DB4-B8AE-62FD555552DB}">
      <dgm:prSet/>
      <dgm:spPr/>
      <dgm:t>
        <a:bodyPr/>
        <a:lstStyle/>
        <a:p>
          <a:endParaRPr lang="nl-NL" sz="800"/>
        </a:p>
      </dgm:t>
    </dgm:pt>
    <dgm:pt modelId="{088E64DD-12F3-4220-A076-D7CFDD60CCAC}">
      <dgm:prSet custT="1"/>
      <dgm:spPr/>
      <dgm:t>
        <a:bodyPr/>
        <a:lstStyle/>
        <a:p>
          <a:r>
            <a:rPr lang="nl-NL" sz="900" dirty="0">
              <a:hlinkClick xmlns:r="http://schemas.openxmlformats.org/officeDocument/2006/relationships" r:id="rId5"/>
            </a:rPr>
            <a:t>CINOP</a:t>
          </a:r>
          <a:endParaRPr lang="nl-NL" sz="900" dirty="0"/>
        </a:p>
      </dgm:t>
    </dgm:pt>
    <dgm:pt modelId="{DEDBEBF5-A078-4822-94C8-1D1EC0B3A626}" type="parTrans" cxnId="{D68423B8-CF60-4BD2-94CA-E19D0DCED3A6}">
      <dgm:prSet/>
      <dgm:spPr/>
      <dgm:t>
        <a:bodyPr/>
        <a:lstStyle/>
        <a:p>
          <a:endParaRPr lang="nl-NL"/>
        </a:p>
      </dgm:t>
    </dgm:pt>
    <dgm:pt modelId="{2F22C4EC-7F01-4E0C-BE4C-D0964E48871A}" type="sibTrans" cxnId="{D68423B8-CF60-4BD2-94CA-E19D0DCED3A6}">
      <dgm:prSet/>
      <dgm:spPr/>
      <dgm:t>
        <a:bodyPr/>
        <a:lstStyle/>
        <a:p>
          <a:endParaRPr lang="nl-NL"/>
        </a:p>
      </dgm:t>
    </dgm:pt>
    <dgm:pt modelId="{844669F6-32EF-4F79-A30E-F835633DC0CC}">
      <dgm:prSet/>
      <dgm:spPr/>
      <dgm:t>
        <a:bodyPr/>
        <a:lstStyle/>
        <a:p>
          <a:r>
            <a:rPr lang="nl-NL" dirty="0">
              <a:hlinkClick xmlns:r="http://schemas.openxmlformats.org/officeDocument/2006/relationships" r:id="rId6"/>
            </a:rPr>
            <a:t>School &amp; Veiligheid</a:t>
          </a:r>
          <a:endParaRPr lang="nl-NL" dirty="0"/>
        </a:p>
      </dgm:t>
    </dgm:pt>
    <dgm:pt modelId="{4597078E-83B8-4EBE-A445-11D8039A2ECD}" type="parTrans" cxnId="{17C9C8CE-94B0-403B-BFD9-FAD154A3CC81}">
      <dgm:prSet/>
      <dgm:spPr/>
      <dgm:t>
        <a:bodyPr/>
        <a:lstStyle/>
        <a:p>
          <a:endParaRPr lang="nl-NL"/>
        </a:p>
      </dgm:t>
    </dgm:pt>
    <dgm:pt modelId="{A3C56D91-CBCD-4222-9CE0-39624AF84007}" type="sibTrans" cxnId="{17C9C8CE-94B0-403B-BFD9-FAD154A3CC81}">
      <dgm:prSet/>
      <dgm:spPr/>
      <dgm:t>
        <a:bodyPr/>
        <a:lstStyle/>
        <a:p>
          <a:endParaRPr lang="nl-NL"/>
        </a:p>
      </dgm:t>
    </dgm:pt>
    <dgm:pt modelId="{51D62631-B0EB-4123-A688-BC24DE849895}">
      <dgm:prSet custT="1"/>
      <dgm:spPr/>
      <dgm:t>
        <a:bodyPr/>
        <a:lstStyle/>
        <a:p>
          <a:r>
            <a:rPr lang="nl-NL" sz="900" dirty="0">
              <a:hlinkClick xmlns:r="http://schemas.openxmlformats.org/officeDocument/2006/relationships" r:id="rId7"/>
            </a:rPr>
            <a:t>VNO/ NCW</a:t>
          </a:r>
          <a:endParaRPr lang="nl-NL" sz="900" dirty="0"/>
        </a:p>
      </dgm:t>
    </dgm:pt>
    <dgm:pt modelId="{21F181DB-004D-48C6-8B52-DFFF2FA316DA}" type="sibTrans" cxnId="{2E3D8D2D-4C7E-4DC7-8A67-EE4413F29DD3}">
      <dgm:prSet/>
      <dgm:spPr/>
      <dgm:t>
        <a:bodyPr/>
        <a:lstStyle/>
        <a:p>
          <a:endParaRPr lang="nl-NL"/>
        </a:p>
      </dgm:t>
    </dgm:pt>
    <dgm:pt modelId="{7AD8F673-FFEE-49EA-BF67-BE34EFC99E72}" type="parTrans" cxnId="{2E3D8D2D-4C7E-4DC7-8A67-EE4413F29DD3}">
      <dgm:prSet/>
      <dgm:spPr/>
      <dgm:t>
        <a:bodyPr/>
        <a:lstStyle/>
        <a:p>
          <a:endParaRPr lang="nl-NL"/>
        </a:p>
      </dgm:t>
    </dgm:pt>
    <dgm:pt modelId="{26F1A3CD-2603-4CDF-85E1-9C31BEAC375C}">
      <dgm:prSet custT="1"/>
      <dgm:spPr/>
      <dgm:t>
        <a:bodyPr/>
        <a:lstStyle/>
        <a:p>
          <a:r>
            <a:rPr lang="nl-NL" sz="900" dirty="0" err="1">
              <a:hlinkClick xmlns:r="http://schemas.openxmlformats.org/officeDocument/2006/relationships" r:id="rId8"/>
            </a:rPr>
            <a:t>bkk</a:t>
          </a:r>
          <a:endParaRPr lang="nl-NL" sz="900" dirty="0"/>
        </a:p>
      </dgm:t>
    </dgm:pt>
    <dgm:pt modelId="{5D960C25-CE64-471A-8018-FA8D12E8C373}" type="sibTrans" cxnId="{7B837CC5-3F7D-4300-B4C1-0E9101D52644}">
      <dgm:prSet/>
      <dgm:spPr/>
      <dgm:t>
        <a:bodyPr/>
        <a:lstStyle/>
        <a:p>
          <a:endParaRPr lang="nl-NL"/>
        </a:p>
      </dgm:t>
    </dgm:pt>
    <dgm:pt modelId="{15670EB2-E72B-4647-84B7-96204D5D9320}" type="parTrans" cxnId="{7B837CC5-3F7D-4300-B4C1-0E9101D52644}">
      <dgm:prSet/>
      <dgm:spPr/>
      <dgm:t>
        <a:bodyPr/>
        <a:lstStyle/>
        <a:p>
          <a:endParaRPr lang="nl-NL"/>
        </a:p>
      </dgm:t>
    </dgm:pt>
    <dgm:pt modelId="{9E7374FC-565A-49BA-A56C-BA44CC5C6821}" type="pres">
      <dgm:prSet presAssocID="{B8B881FE-C2B9-4C1D-951A-DFAACA2ED6FC}" presName="cycle" presStyleCnt="0">
        <dgm:presLayoutVars>
          <dgm:chMax val="1"/>
          <dgm:dir/>
          <dgm:animLvl val="ctr"/>
          <dgm:resizeHandles val="exact"/>
        </dgm:presLayoutVars>
      </dgm:prSet>
      <dgm:spPr/>
    </dgm:pt>
    <dgm:pt modelId="{B1830706-78EC-44B0-95CB-AF9D8E4CD1B8}" type="pres">
      <dgm:prSet presAssocID="{16F7FF03-02C8-4ED0-BA3D-E1FEBEE2580C}" presName="centerShape" presStyleLbl="node0" presStyleIdx="0" presStyleCnt="1"/>
      <dgm:spPr/>
    </dgm:pt>
    <dgm:pt modelId="{641269B0-E98A-443C-BD4E-39F3F57127AA}" type="pres">
      <dgm:prSet presAssocID="{281CEB18-68B7-4F88-B9B9-5ECA2E96299F}" presName="Name9" presStyleLbl="parChTrans1D2" presStyleIdx="0" presStyleCnt="7"/>
      <dgm:spPr/>
    </dgm:pt>
    <dgm:pt modelId="{60F23781-0395-48FE-ABA3-65318DD4D2D9}" type="pres">
      <dgm:prSet presAssocID="{281CEB18-68B7-4F88-B9B9-5ECA2E96299F}" presName="connTx" presStyleLbl="parChTrans1D2" presStyleIdx="0" presStyleCnt="7"/>
      <dgm:spPr/>
    </dgm:pt>
    <dgm:pt modelId="{3D415722-6051-47C8-9E7C-CDCA51907D2C}" type="pres">
      <dgm:prSet presAssocID="{5140F8E2-063C-4B03-B346-F1B467E078DB}" presName="node" presStyleLbl="node1" presStyleIdx="0" presStyleCnt="7">
        <dgm:presLayoutVars>
          <dgm:bulletEnabled val="1"/>
        </dgm:presLayoutVars>
      </dgm:prSet>
      <dgm:spPr/>
    </dgm:pt>
    <dgm:pt modelId="{58FE30D9-7E37-4CA0-A426-6BBEB9DADE9D}" type="pres">
      <dgm:prSet presAssocID="{E75A189C-C805-496A-9001-626F54A0D6E5}" presName="Name9" presStyleLbl="parChTrans1D2" presStyleIdx="1" presStyleCnt="7"/>
      <dgm:spPr/>
    </dgm:pt>
    <dgm:pt modelId="{AF39C016-3315-458C-849C-3CE3B29CE273}" type="pres">
      <dgm:prSet presAssocID="{E75A189C-C805-496A-9001-626F54A0D6E5}" presName="connTx" presStyleLbl="parChTrans1D2" presStyleIdx="1" presStyleCnt="7"/>
      <dgm:spPr/>
    </dgm:pt>
    <dgm:pt modelId="{69544150-6E84-476E-9508-00EC1FC01C04}" type="pres">
      <dgm:prSet presAssocID="{7E0417DD-6E15-4CB3-972C-74F89D903891}" presName="node" presStyleLbl="node1" presStyleIdx="1" presStyleCnt="7">
        <dgm:presLayoutVars>
          <dgm:bulletEnabled val="1"/>
        </dgm:presLayoutVars>
      </dgm:prSet>
      <dgm:spPr/>
    </dgm:pt>
    <dgm:pt modelId="{52BE8DCA-A1F4-4A3E-91B4-E0E18F2AC994}" type="pres">
      <dgm:prSet presAssocID="{4597078E-83B8-4EBE-A445-11D8039A2ECD}" presName="Name9" presStyleLbl="parChTrans1D2" presStyleIdx="2" presStyleCnt="7"/>
      <dgm:spPr/>
    </dgm:pt>
    <dgm:pt modelId="{FF479F6A-D993-44E5-B403-853B793D9AB1}" type="pres">
      <dgm:prSet presAssocID="{4597078E-83B8-4EBE-A445-11D8039A2ECD}" presName="connTx" presStyleLbl="parChTrans1D2" presStyleIdx="2" presStyleCnt="7"/>
      <dgm:spPr/>
    </dgm:pt>
    <dgm:pt modelId="{FDA9FF60-846F-4257-B8F1-6AF51151C9CC}" type="pres">
      <dgm:prSet presAssocID="{844669F6-32EF-4F79-A30E-F835633DC0CC}" presName="node" presStyleLbl="node1" presStyleIdx="2" presStyleCnt="7">
        <dgm:presLayoutVars>
          <dgm:bulletEnabled val="1"/>
        </dgm:presLayoutVars>
      </dgm:prSet>
      <dgm:spPr/>
    </dgm:pt>
    <dgm:pt modelId="{2C58BB33-204E-4938-B917-7C62C51BF3EA}" type="pres">
      <dgm:prSet presAssocID="{DEDBEBF5-A078-4822-94C8-1D1EC0B3A626}" presName="Name9" presStyleLbl="parChTrans1D2" presStyleIdx="3" presStyleCnt="7"/>
      <dgm:spPr/>
    </dgm:pt>
    <dgm:pt modelId="{44C0F3AA-DAA7-4C4D-84A9-15A8EE763459}" type="pres">
      <dgm:prSet presAssocID="{DEDBEBF5-A078-4822-94C8-1D1EC0B3A626}" presName="connTx" presStyleLbl="parChTrans1D2" presStyleIdx="3" presStyleCnt="7"/>
      <dgm:spPr/>
    </dgm:pt>
    <dgm:pt modelId="{9E5EE868-6CD4-450C-A4A8-C1E6079FF592}" type="pres">
      <dgm:prSet presAssocID="{088E64DD-12F3-4220-A076-D7CFDD60CCAC}" presName="node" presStyleLbl="node1" presStyleIdx="3" presStyleCnt="7">
        <dgm:presLayoutVars>
          <dgm:bulletEnabled val="1"/>
        </dgm:presLayoutVars>
      </dgm:prSet>
      <dgm:spPr/>
    </dgm:pt>
    <dgm:pt modelId="{3A95208F-FF47-4C77-9942-4B6D9B320F98}" type="pres">
      <dgm:prSet presAssocID="{A2EB66BA-EC13-438B-BA51-2D720FB5420A}" presName="Name9" presStyleLbl="parChTrans1D2" presStyleIdx="4" presStyleCnt="7"/>
      <dgm:spPr/>
    </dgm:pt>
    <dgm:pt modelId="{9ED7CEA1-CB55-475E-BE78-B26570B887F5}" type="pres">
      <dgm:prSet presAssocID="{A2EB66BA-EC13-438B-BA51-2D720FB5420A}" presName="connTx" presStyleLbl="parChTrans1D2" presStyleIdx="4" presStyleCnt="7"/>
      <dgm:spPr/>
    </dgm:pt>
    <dgm:pt modelId="{6576D35B-8D2F-41FB-B795-37483ED4C654}" type="pres">
      <dgm:prSet presAssocID="{AD38636B-149C-47D3-BB91-C504C62F1F54}" presName="node" presStyleLbl="node1" presStyleIdx="4" presStyleCnt="7">
        <dgm:presLayoutVars>
          <dgm:bulletEnabled val="1"/>
        </dgm:presLayoutVars>
      </dgm:prSet>
      <dgm:spPr/>
    </dgm:pt>
    <dgm:pt modelId="{0A78BCEE-6360-4EFB-8C98-8E414B4A0AA9}" type="pres">
      <dgm:prSet presAssocID="{7AD8F673-FFEE-49EA-BF67-BE34EFC99E72}" presName="Name9" presStyleLbl="parChTrans1D2" presStyleIdx="5" presStyleCnt="7"/>
      <dgm:spPr/>
    </dgm:pt>
    <dgm:pt modelId="{E3F6B4DC-FBCC-447E-BF71-ACCA32FCD932}" type="pres">
      <dgm:prSet presAssocID="{7AD8F673-FFEE-49EA-BF67-BE34EFC99E72}" presName="connTx" presStyleLbl="parChTrans1D2" presStyleIdx="5" presStyleCnt="7"/>
      <dgm:spPr/>
    </dgm:pt>
    <dgm:pt modelId="{8B5FACC7-7507-4BD5-BBFB-271835E4984F}" type="pres">
      <dgm:prSet presAssocID="{51D62631-B0EB-4123-A688-BC24DE849895}" presName="node" presStyleLbl="node1" presStyleIdx="5" presStyleCnt="7" custRadScaleRad="98444" custRadScaleInc="12900">
        <dgm:presLayoutVars>
          <dgm:bulletEnabled val="1"/>
        </dgm:presLayoutVars>
      </dgm:prSet>
      <dgm:spPr/>
    </dgm:pt>
    <dgm:pt modelId="{5DF4FC86-C828-4478-ADAA-ACA4C7A206BF}" type="pres">
      <dgm:prSet presAssocID="{15670EB2-E72B-4647-84B7-96204D5D9320}" presName="Name9" presStyleLbl="parChTrans1D2" presStyleIdx="6" presStyleCnt="7"/>
      <dgm:spPr/>
    </dgm:pt>
    <dgm:pt modelId="{71EF2DF8-C161-479D-84BC-AC9AA465C825}" type="pres">
      <dgm:prSet presAssocID="{15670EB2-E72B-4647-84B7-96204D5D9320}" presName="connTx" presStyleLbl="parChTrans1D2" presStyleIdx="6" presStyleCnt="7"/>
      <dgm:spPr/>
    </dgm:pt>
    <dgm:pt modelId="{538E7E1A-5F27-4C10-9E2E-D13AAF3167EB}" type="pres">
      <dgm:prSet presAssocID="{26F1A3CD-2603-4CDF-85E1-9C31BEAC375C}" presName="node" presStyleLbl="node1" presStyleIdx="6" presStyleCnt="7">
        <dgm:presLayoutVars>
          <dgm:bulletEnabled val="1"/>
        </dgm:presLayoutVars>
      </dgm:prSet>
      <dgm:spPr/>
    </dgm:pt>
  </dgm:ptLst>
  <dgm:cxnLst>
    <dgm:cxn modelId="{FBAF8603-7225-4428-932A-B2DBAB93169D}" type="presOf" srcId="{7AD8F673-FFEE-49EA-BF67-BE34EFC99E72}" destId="{0A78BCEE-6360-4EFB-8C98-8E414B4A0AA9}" srcOrd="0" destOrd="0" presId="urn:microsoft.com/office/officeart/2005/8/layout/radial1"/>
    <dgm:cxn modelId="{97EA070D-A598-4897-AAE8-2EA60F37A54B}" type="presOf" srcId="{B8B881FE-C2B9-4C1D-951A-DFAACA2ED6FC}" destId="{9E7374FC-565A-49BA-A56C-BA44CC5C6821}" srcOrd="0" destOrd="0" presId="urn:microsoft.com/office/officeart/2005/8/layout/radial1"/>
    <dgm:cxn modelId="{3AAA7D20-90EC-4006-A4FE-3A46F1082E83}" type="presOf" srcId="{4597078E-83B8-4EBE-A445-11D8039A2ECD}" destId="{FF479F6A-D993-44E5-B403-853B793D9AB1}" srcOrd="1" destOrd="0" presId="urn:microsoft.com/office/officeart/2005/8/layout/radial1"/>
    <dgm:cxn modelId="{2E3D8D2D-4C7E-4DC7-8A67-EE4413F29DD3}" srcId="{16F7FF03-02C8-4ED0-BA3D-E1FEBEE2580C}" destId="{51D62631-B0EB-4123-A688-BC24DE849895}" srcOrd="5" destOrd="0" parTransId="{7AD8F673-FFEE-49EA-BF67-BE34EFC99E72}" sibTransId="{21F181DB-004D-48C6-8B52-DFFF2FA316DA}"/>
    <dgm:cxn modelId="{014E333C-3BC3-4917-B489-CF98FDC30957}" type="presOf" srcId="{088E64DD-12F3-4220-A076-D7CFDD60CCAC}" destId="{9E5EE868-6CD4-450C-A4A8-C1E6079FF592}" srcOrd="0" destOrd="0" presId="urn:microsoft.com/office/officeart/2005/8/layout/radial1"/>
    <dgm:cxn modelId="{195ABA5C-C211-4929-B87E-65994B922E2F}" type="presOf" srcId="{DEDBEBF5-A078-4822-94C8-1D1EC0B3A626}" destId="{2C58BB33-204E-4938-B917-7C62C51BF3EA}" srcOrd="0" destOrd="0" presId="urn:microsoft.com/office/officeart/2005/8/layout/radial1"/>
    <dgm:cxn modelId="{D21CFA5F-46A2-4774-9B97-BF9565EF3209}" srcId="{16F7FF03-02C8-4ED0-BA3D-E1FEBEE2580C}" destId="{7E0417DD-6E15-4CB3-972C-74F89D903891}" srcOrd="1" destOrd="0" parTransId="{E75A189C-C805-496A-9001-626F54A0D6E5}" sibTransId="{683C438E-B01D-41CD-ADE7-C7DD97EC65E7}"/>
    <dgm:cxn modelId="{3F389561-7606-4C20-BBE5-3A9FA97CEF8D}" type="presOf" srcId="{15670EB2-E72B-4647-84B7-96204D5D9320}" destId="{71EF2DF8-C161-479D-84BC-AC9AA465C825}" srcOrd="1" destOrd="0" presId="urn:microsoft.com/office/officeart/2005/8/layout/radial1"/>
    <dgm:cxn modelId="{8B407C62-3E9D-43B4-98C1-1B789E7AA43E}" type="presOf" srcId="{5140F8E2-063C-4B03-B346-F1B467E078DB}" destId="{3D415722-6051-47C8-9E7C-CDCA51907D2C}" srcOrd="0" destOrd="0" presId="urn:microsoft.com/office/officeart/2005/8/layout/radial1"/>
    <dgm:cxn modelId="{C6A0FC4A-C675-48D8-AD40-1A42C8167A0B}" type="presOf" srcId="{E75A189C-C805-496A-9001-626F54A0D6E5}" destId="{58FE30D9-7E37-4CA0-A426-6BBEB9DADE9D}" srcOrd="0" destOrd="0" presId="urn:microsoft.com/office/officeart/2005/8/layout/radial1"/>
    <dgm:cxn modelId="{70E03D53-4039-48ED-9A5F-8630A04C9A70}" type="presOf" srcId="{844669F6-32EF-4F79-A30E-F835633DC0CC}" destId="{FDA9FF60-846F-4257-B8F1-6AF51151C9CC}" srcOrd="0" destOrd="0" presId="urn:microsoft.com/office/officeart/2005/8/layout/radial1"/>
    <dgm:cxn modelId="{AE5F897D-4938-4962-81AA-A07E0F46A5B7}" type="presOf" srcId="{281CEB18-68B7-4F88-B9B9-5ECA2E96299F}" destId="{60F23781-0395-48FE-ABA3-65318DD4D2D9}" srcOrd="1" destOrd="0" presId="urn:microsoft.com/office/officeart/2005/8/layout/radial1"/>
    <dgm:cxn modelId="{4102B085-1FDD-46EF-BBB8-74F17AD52B87}" type="presOf" srcId="{7AD8F673-FFEE-49EA-BF67-BE34EFC99E72}" destId="{E3F6B4DC-FBCC-447E-BF71-ACCA32FCD932}" srcOrd="1" destOrd="0" presId="urn:microsoft.com/office/officeart/2005/8/layout/radial1"/>
    <dgm:cxn modelId="{6DF5488D-146D-49C1-9449-0AB467C08A43}" type="presOf" srcId="{51D62631-B0EB-4123-A688-BC24DE849895}" destId="{8B5FACC7-7507-4BD5-BBFB-271835E4984F}" srcOrd="0" destOrd="0" presId="urn:microsoft.com/office/officeart/2005/8/layout/radial1"/>
    <dgm:cxn modelId="{E9126698-D9FE-4D74-9CF5-E21173A9DBD7}" srcId="{B8B881FE-C2B9-4C1D-951A-DFAACA2ED6FC}" destId="{16F7FF03-02C8-4ED0-BA3D-E1FEBEE2580C}" srcOrd="0" destOrd="0" parTransId="{9F7A2433-4453-44C1-BDBB-F23B8EF264CE}" sibTransId="{7E133E5A-337F-4375-8651-9A5E49F88A96}"/>
    <dgm:cxn modelId="{9140D39C-25B8-43F3-9918-12A4FC4BE340}" type="presOf" srcId="{16F7FF03-02C8-4ED0-BA3D-E1FEBEE2580C}" destId="{B1830706-78EC-44B0-95CB-AF9D8E4CD1B8}" srcOrd="0" destOrd="0" presId="urn:microsoft.com/office/officeart/2005/8/layout/radial1"/>
    <dgm:cxn modelId="{4F717AA3-3E2F-4A1E-A4B9-1C37547944A6}" type="presOf" srcId="{A2EB66BA-EC13-438B-BA51-2D720FB5420A}" destId="{3A95208F-FF47-4C77-9942-4B6D9B320F98}" srcOrd="0" destOrd="0" presId="urn:microsoft.com/office/officeart/2005/8/layout/radial1"/>
    <dgm:cxn modelId="{11107EB1-0168-4C01-BBBD-AE19CB7802E2}" type="presOf" srcId="{15670EB2-E72B-4647-84B7-96204D5D9320}" destId="{5DF4FC86-C828-4478-ADAA-ACA4C7A206BF}" srcOrd="0" destOrd="0" presId="urn:microsoft.com/office/officeart/2005/8/layout/radial1"/>
    <dgm:cxn modelId="{D68423B8-CF60-4BD2-94CA-E19D0DCED3A6}" srcId="{16F7FF03-02C8-4ED0-BA3D-E1FEBEE2580C}" destId="{088E64DD-12F3-4220-A076-D7CFDD60CCAC}" srcOrd="3" destOrd="0" parTransId="{DEDBEBF5-A078-4822-94C8-1D1EC0B3A626}" sibTransId="{2F22C4EC-7F01-4E0C-BE4C-D0964E48871A}"/>
    <dgm:cxn modelId="{9E7980BB-D467-4BAC-B30E-5EB0360407C0}" type="presOf" srcId="{7E0417DD-6E15-4CB3-972C-74F89D903891}" destId="{69544150-6E84-476E-9508-00EC1FC01C04}" srcOrd="0" destOrd="0" presId="urn:microsoft.com/office/officeart/2005/8/layout/radial1"/>
    <dgm:cxn modelId="{AC35B4BF-C6D5-4DB4-B8AE-62FD555552DB}" srcId="{16F7FF03-02C8-4ED0-BA3D-E1FEBEE2580C}" destId="{AD38636B-149C-47D3-BB91-C504C62F1F54}" srcOrd="4" destOrd="0" parTransId="{A2EB66BA-EC13-438B-BA51-2D720FB5420A}" sibTransId="{666E0394-58BE-4FEB-BE4B-B9E7366C5EE1}"/>
    <dgm:cxn modelId="{615241C4-F7FB-4C24-9513-5F9CD8007B6A}" type="presOf" srcId="{AD38636B-149C-47D3-BB91-C504C62F1F54}" destId="{6576D35B-8D2F-41FB-B795-37483ED4C654}" srcOrd="0" destOrd="0" presId="urn:microsoft.com/office/officeart/2005/8/layout/radial1"/>
    <dgm:cxn modelId="{7B837CC5-3F7D-4300-B4C1-0E9101D52644}" srcId="{16F7FF03-02C8-4ED0-BA3D-E1FEBEE2580C}" destId="{26F1A3CD-2603-4CDF-85E1-9C31BEAC375C}" srcOrd="6" destOrd="0" parTransId="{15670EB2-E72B-4647-84B7-96204D5D9320}" sibTransId="{5D960C25-CE64-471A-8018-FA8D12E8C373}"/>
    <dgm:cxn modelId="{921995C8-D07B-4FB2-9267-A2483632A357}" type="presOf" srcId="{281CEB18-68B7-4F88-B9B9-5ECA2E96299F}" destId="{641269B0-E98A-443C-BD4E-39F3F57127AA}" srcOrd="0" destOrd="0" presId="urn:microsoft.com/office/officeart/2005/8/layout/radial1"/>
    <dgm:cxn modelId="{17C9C8CE-94B0-403B-BFD9-FAD154A3CC81}" srcId="{16F7FF03-02C8-4ED0-BA3D-E1FEBEE2580C}" destId="{844669F6-32EF-4F79-A30E-F835633DC0CC}" srcOrd="2" destOrd="0" parTransId="{4597078E-83B8-4EBE-A445-11D8039A2ECD}" sibTransId="{A3C56D91-CBCD-4222-9CE0-39624AF84007}"/>
    <dgm:cxn modelId="{0D7B4AD3-290A-495F-93AF-66EE93F72EB8}" type="presOf" srcId="{E75A189C-C805-496A-9001-626F54A0D6E5}" destId="{AF39C016-3315-458C-849C-3CE3B29CE273}" srcOrd="1" destOrd="0" presId="urn:microsoft.com/office/officeart/2005/8/layout/radial1"/>
    <dgm:cxn modelId="{54C190D9-7357-4048-BCDA-AEB9E29CC4EA}" type="presOf" srcId="{DEDBEBF5-A078-4822-94C8-1D1EC0B3A626}" destId="{44C0F3AA-DAA7-4C4D-84A9-15A8EE763459}" srcOrd="1" destOrd="0" presId="urn:microsoft.com/office/officeart/2005/8/layout/radial1"/>
    <dgm:cxn modelId="{2233F7DE-A4C5-401C-95CD-F876D24188B9}" type="presOf" srcId="{A2EB66BA-EC13-438B-BA51-2D720FB5420A}" destId="{9ED7CEA1-CB55-475E-BE78-B26570B887F5}" srcOrd="1" destOrd="0" presId="urn:microsoft.com/office/officeart/2005/8/layout/radial1"/>
    <dgm:cxn modelId="{D887C3EA-395D-4022-A30E-8B4130835E02}" type="presOf" srcId="{26F1A3CD-2603-4CDF-85E1-9C31BEAC375C}" destId="{538E7E1A-5F27-4C10-9E2E-D13AAF3167EB}" srcOrd="0" destOrd="0" presId="urn:microsoft.com/office/officeart/2005/8/layout/radial1"/>
    <dgm:cxn modelId="{E838BBF7-F5BD-4821-A735-5AF7C21A2FC6}" srcId="{16F7FF03-02C8-4ED0-BA3D-E1FEBEE2580C}" destId="{5140F8E2-063C-4B03-B346-F1B467E078DB}" srcOrd="0" destOrd="0" parTransId="{281CEB18-68B7-4F88-B9B9-5ECA2E96299F}" sibTransId="{B7FCD12E-1B37-4FD9-B8B7-A0680C8B4BD9}"/>
    <dgm:cxn modelId="{CA1DE3FB-5DB3-440D-AFFD-68469C91E101}" type="presOf" srcId="{4597078E-83B8-4EBE-A445-11D8039A2ECD}" destId="{52BE8DCA-A1F4-4A3E-91B4-E0E18F2AC994}" srcOrd="0" destOrd="0" presId="urn:microsoft.com/office/officeart/2005/8/layout/radial1"/>
    <dgm:cxn modelId="{DC187332-9DC3-450C-ACAB-D57AD7B3BAC4}" type="presParOf" srcId="{9E7374FC-565A-49BA-A56C-BA44CC5C6821}" destId="{B1830706-78EC-44B0-95CB-AF9D8E4CD1B8}" srcOrd="0" destOrd="0" presId="urn:microsoft.com/office/officeart/2005/8/layout/radial1"/>
    <dgm:cxn modelId="{6589FC27-BF7A-4E1F-97DE-CB38DF3AD967}" type="presParOf" srcId="{9E7374FC-565A-49BA-A56C-BA44CC5C6821}" destId="{641269B0-E98A-443C-BD4E-39F3F57127AA}" srcOrd="1" destOrd="0" presId="urn:microsoft.com/office/officeart/2005/8/layout/radial1"/>
    <dgm:cxn modelId="{740DBFC6-A5FC-446C-BB1C-18DAE36FDB69}" type="presParOf" srcId="{641269B0-E98A-443C-BD4E-39F3F57127AA}" destId="{60F23781-0395-48FE-ABA3-65318DD4D2D9}" srcOrd="0" destOrd="0" presId="urn:microsoft.com/office/officeart/2005/8/layout/radial1"/>
    <dgm:cxn modelId="{C0990C01-5C49-4DA6-804C-9165CAAB01F0}" type="presParOf" srcId="{9E7374FC-565A-49BA-A56C-BA44CC5C6821}" destId="{3D415722-6051-47C8-9E7C-CDCA51907D2C}" srcOrd="2" destOrd="0" presId="urn:microsoft.com/office/officeart/2005/8/layout/radial1"/>
    <dgm:cxn modelId="{349DE07A-3A2B-4B18-B02A-3CB277CCE09F}" type="presParOf" srcId="{9E7374FC-565A-49BA-A56C-BA44CC5C6821}" destId="{58FE30D9-7E37-4CA0-A426-6BBEB9DADE9D}" srcOrd="3" destOrd="0" presId="urn:microsoft.com/office/officeart/2005/8/layout/radial1"/>
    <dgm:cxn modelId="{2369D2B4-AF64-432B-9CC6-0D46C6A43A10}" type="presParOf" srcId="{58FE30D9-7E37-4CA0-A426-6BBEB9DADE9D}" destId="{AF39C016-3315-458C-849C-3CE3B29CE273}" srcOrd="0" destOrd="0" presId="urn:microsoft.com/office/officeart/2005/8/layout/radial1"/>
    <dgm:cxn modelId="{7067B406-5450-4E10-A794-4FD1677098EE}" type="presParOf" srcId="{9E7374FC-565A-49BA-A56C-BA44CC5C6821}" destId="{69544150-6E84-476E-9508-00EC1FC01C04}" srcOrd="4" destOrd="0" presId="urn:microsoft.com/office/officeart/2005/8/layout/radial1"/>
    <dgm:cxn modelId="{A780E939-125E-420C-A2B0-ECF572D498FA}" type="presParOf" srcId="{9E7374FC-565A-49BA-A56C-BA44CC5C6821}" destId="{52BE8DCA-A1F4-4A3E-91B4-E0E18F2AC994}" srcOrd="5" destOrd="0" presId="urn:microsoft.com/office/officeart/2005/8/layout/radial1"/>
    <dgm:cxn modelId="{3ABBA2A8-5CC0-4077-86C9-0A892AA75515}" type="presParOf" srcId="{52BE8DCA-A1F4-4A3E-91B4-E0E18F2AC994}" destId="{FF479F6A-D993-44E5-B403-853B793D9AB1}" srcOrd="0" destOrd="0" presId="urn:microsoft.com/office/officeart/2005/8/layout/radial1"/>
    <dgm:cxn modelId="{BCAC5726-D4E8-4B69-BCE6-60FC15ACB906}" type="presParOf" srcId="{9E7374FC-565A-49BA-A56C-BA44CC5C6821}" destId="{FDA9FF60-846F-4257-B8F1-6AF51151C9CC}" srcOrd="6" destOrd="0" presId="urn:microsoft.com/office/officeart/2005/8/layout/radial1"/>
    <dgm:cxn modelId="{BE067435-B94A-49CC-BF99-5B2F52EA9385}" type="presParOf" srcId="{9E7374FC-565A-49BA-A56C-BA44CC5C6821}" destId="{2C58BB33-204E-4938-B917-7C62C51BF3EA}" srcOrd="7" destOrd="0" presId="urn:microsoft.com/office/officeart/2005/8/layout/radial1"/>
    <dgm:cxn modelId="{16465014-732C-4E91-848A-845FC58CB655}" type="presParOf" srcId="{2C58BB33-204E-4938-B917-7C62C51BF3EA}" destId="{44C0F3AA-DAA7-4C4D-84A9-15A8EE763459}" srcOrd="0" destOrd="0" presId="urn:microsoft.com/office/officeart/2005/8/layout/radial1"/>
    <dgm:cxn modelId="{7938AFFB-EAFD-4F48-85D5-7A8D850EEB82}" type="presParOf" srcId="{9E7374FC-565A-49BA-A56C-BA44CC5C6821}" destId="{9E5EE868-6CD4-450C-A4A8-C1E6079FF592}" srcOrd="8" destOrd="0" presId="urn:microsoft.com/office/officeart/2005/8/layout/radial1"/>
    <dgm:cxn modelId="{5129F22F-F8F0-4175-8E0C-B687DBDB3EEF}" type="presParOf" srcId="{9E7374FC-565A-49BA-A56C-BA44CC5C6821}" destId="{3A95208F-FF47-4C77-9942-4B6D9B320F98}" srcOrd="9" destOrd="0" presId="urn:microsoft.com/office/officeart/2005/8/layout/radial1"/>
    <dgm:cxn modelId="{3E57FFF1-AA62-4F24-B108-63E5C9FC0769}" type="presParOf" srcId="{3A95208F-FF47-4C77-9942-4B6D9B320F98}" destId="{9ED7CEA1-CB55-475E-BE78-B26570B887F5}" srcOrd="0" destOrd="0" presId="urn:microsoft.com/office/officeart/2005/8/layout/radial1"/>
    <dgm:cxn modelId="{A12D98FB-C5E6-4C24-88EE-4CB01070E9A2}" type="presParOf" srcId="{9E7374FC-565A-49BA-A56C-BA44CC5C6821}" destId="{6576D35B-8D2F-41FB-B795-37483ED4C654}" srcOrd="10" destOrd="0" presId="urn:microsoft.com/office/officeart/2005/8/layout/radial1"/>
    <dgm:cxn modelId="{1977C662-F2B4-402D-9FEB-A54CDE245FD9}" type="presParOf" srcId="{9E7374FC-565A-49BA-A56C-BA44CC5C6821}" destId="{0A78BCEE-6360-4EFB-8C98-8E414B4A0AA9}" srcOrd="11" destOrd="0" presId="urn:microsoft.com/office/officeart/2005/8/layout/radial1"/>
    <dgm:cxn modelId="{C4F21713-3045-4364-819E-6D733C8017EA}" type="presParOf" srcId="{0A78BCEE-6360-4EFB-8C98-8E414B4A0AA9}" destId="{E3F6B4DC-FBCC-447E-BF71-ACCA32FCD932}" srcOrd="0" destOrd="0" presId="urn:microsoft.com/office/officeart/2005/8/layout/radial1"/>
    <dgm:cxn modelId="{8DA212EB-C1C7-4A17-910C-091BA1F8894B}" type="presParOf" srcId="{9E7374FC-565A-49BA-A56C-BA44CC5C6821}" destId="{8B5FACC7-7507-4BD5-BBFB-271835E4984F}" srcOrd="12" destOrd="0" presId="urn:microsoft.com/office/officeart/2005/8/layout/radial1"/>
    <dgm:cxn modelId="{6C329F6C-FED4-4532-BB3F-E332FC6E5162}" type="presParOf" srcId="{9E7374FC-565A-49BA-A56C-BA44CC5C6821}" destId="{5DF4FC86-C828-4478-ADAA-ACA4C7A206BF}" srcOrd="13" destOrd="0" presId="urn:microsoft.com/office/officeart/2005/8/layout/radial1"/>
    <dgm:cxn modelId="{B4871737-62EC-4696-818F-7F66D1AFEF66}" type="presParOf" srcId="{5DF4FC86-C828-4478-ADAA-ACA4C7A206BF}" destId="{71EF2DF8-C161-479D-84BC-AC9AA465C825}" srcOrd="0" destOrd="0" presId="urn:microsoft.com/office/officeart/2005/8/layout/radial1"/>
    <dgm:cxn modelId="{42BEA23C-6335-4578-9102-51FE206F43CC}" type="presParOf" srcId="{9E7374FC-565A-49BA-A56C-BA44CC5C6821}" destId="{538E7E1A-5F27-4C10-9E2E-D13AAF3167EB}" srcOrd="14" destOrd="0" presId="urn:microsoft.com/office/officeart/2005/8/layout/radial1"/>
  </dgm:cxnLst>
  <dgm:bg/>
  <dgm:whole/>
  <dgm:extLst>
    <a:ext uri="http://schemas.microsoft.com/office/drawing/2008/diagram">
      <dsp:dataModelExt xmlns:dsp="http://schemas.microsoft.com/office/drawing/2008/diagram" relId="rId3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B8B881FE-C2B9-4C1D-951A-DFAACA2ED6FC}" type="doc">
      <dgm:prSet loTypeId="urn:microsoft.com/office/officeart/2005/8/layout/radial1" loCatId="relationship" qsTypeId="urn:microsoft.com/office/officeart/2005/8/quickstyle/simple5" qsCatId="simple" csTypeId="urn:microsoft.com/office/officeart/2005/8/colors/accent3_1" csCatId="accent3" phldr="1"/>
      <dgm:spPr/>
      <dgm:t>
        <a:bodyPr/>
        <a:lstStyle/>
        <a:p>
          <a:endParaRPr lang="nl-NL"/>
        </a:p>
      </dgm:t>
    </dgm:pt>
    <dgm:pt modelId="{16F7FF03-02C8-4ED0-BA3D-E1FEBEE2580C}">
      <dgm:prSet phldrT="[Tekst]" custT="1"/>
      <dgm:spPr/>
      <dgm:t>
        <a:bodyPr/>
        <a:lstStyle/>
        <a:p>
          <a:r>
            <a:rPr lang="nl-NL" sz="900" dirty="0"/>
            <a:t>Opleidingen</a:t>
          </a:r>
        </a:p>
      </dgm:t>
    </dgm:pt>
    <dgm:pt modelId="{7E133E5A-337F-4375-8651-9A5E49F88A96}" type="sibTrans" cxnId="{E9126698-D9FE-4D74-9CF5-E21173A9DBD7}">
      <dgm:prSet/>
      <dgm:spPr/>
      <dgm:t>
        <a:bodyPr/>
        <a:lstStyle/>
        <a:p>
          <a:endParaRPr lang="nl-NL" sz="800"/>
        </a:p>
      </dgm:t>
    </dgm:pt>
    <dgm:pt modelId="{9F7A2433-4453-44C1-BDBB-F23B8EF264CE}" type="parTrans" cxnId="{E9126698-D9FE-4D74-9CF5-E21173A9DBD7}">
      <dgm:prSet/>
      <dgm:spPr/>
      <dgm:t>
        <a:bodyPr/>
        <a:lstStyle/>
        <a:p>
          <a:endParaRPr lang="nl-NL" sz="800"/>
        </a:p>
      </dgm:t>
    </dgm:pt>
    <dgm:pt modelId="{B3644B1A-7738-4C30-B77A-57E17142A979}">
      <dgm:prSet custT="1"/>
      <dgm:spPr/>
      <dgm:t>
        <a:bodyPr/>
        <a:lstStyle/>
        <a:p>
          <a:pPr>
            <a:spcAft>
              <a:spcPts val="0"/>
            </a:spcAft>
          </a:pPr>
          <a:r>
            <a:rPr lang="nl-NL" sz="700" dirty="0"/>
            <a:t>HBO lerarenopleiding</a:t>
          </a:r>
        </a:p>
        <a:p>
          <a:pPr>
            <a:spcAft>
              <a:spcPct val="35000"/>
            </a:spcAft>
          </a:pPr>
          <a:r>
            <a:rPr lang="nl-NL" sz="700" dirty="0" err="1">
              <a:hlinkClick xmlns:r="http://schemas.openxmlformats.org/officeDocument/2006/relationships" r:id="rId1"/>
            </a:rPr>
            <a:t>Pabo’s</a:t>
          </a:r>
          <a:r>
            <a:rPr lang="nl-NL" sz="700" dirty="0"/>
            <a:t>, eerste en tweedegraads lerarenopleidingen, vakspecifieke lerarenopleidingen </a:t>
          </a:r>
        </a:p>
      </dgm:t>
    </dgm:pt>
    <dgm:pt modelId="{C4379D56-AE44-4F0A-AC64-42CADB0395CA}" type="parTrans" cxnId="{8A307E14-0A0B-4E64-A3EE-BFCBB31723C0}">
      <dgm:prSet/>
      <dgm:spPr/>
      <dgm:t>
        <a:bodyPr/>
        <a:lstStyle/>
        <a:p>
          <a:endParaRPr lang="nl-NL"/>
        </a:p>
      </dgm:t>
    </dgm:pt>
    <dgm:pt modelId="{2780EBB8-04CB-43DC-9EE1-D3DD469DD35F}" type="sibTrans" cxnId="{8A307E14-0A0B-4E64-A3EE-BFCBB31723C0}">
      <dgm:prSet/>
      <dgm:spPr/>
      <dgm:t>
        <a:bodyPr/>
        <a:lstStyle/>
        <a:p>
          <a:endParaRPr lang="nl-NL"/>
        </a:p>
      </dgm:t>
    </dgm:pt>
    <dgm:pt modelId="{7BC182AD-F74B-4E81-9209-5FCA419BCFA9}">
      <dgm:prSet custT="1"/>
      <dgm:spPr/>
      <dgm:t>
        <a:bodyPr/>
        <a:lstStyle/>
        <a:p>
          <a:pPr>
            <a:spcAft>
              <a:spcPts val="0"/>
            </a:spcAft>
          </a:pPr>
          <a:r>
            <a:rPr lang="nl-NL" sz="700" dirty="0"/>
            <a:t>MBO opleidingen</a:t>
          </a:r>
        </a:p>
        <a:p>
          <a:pPr>
            <a:spcAft>
              <a:spcPct val="35000"/>
            </a:spcAft>
          </a:pPr>
          <a:r>
            <a:rPr lang="nl-NL" sz="700" dirty="0"/>
            <a:t>als onderwijsassistent, pedagogisch medewerker kinderopvang</a:t>
          </a:r>
        </a:p>
      </dgm:t>
    </dgm:pt>
    <dgm:pt modelId="{7F84E39B-9881-4C97-9700-10915F0C2DD0}" type="parTrans" cxnId="{26FE4321-C4AA-4DEE-86F7-43329F550148}">
      <dgm:prSet/>
      <dgm:spPr/>
      <dgm:t>
        <a:bodyPr/>
        <a:lstStyle/>
        <a:p>
          <a:endParaRPr lang="nl-NL"/>
        </a:p>
      </dgm:t>
    </dgm:pt>
    <dgm:pt modelId="{F2A44E12-E278-44B9-B4AF-369339B4F16D}" type="sibTrans" cxnId="{26FE4321-C4AA-4DEE-86F7-43329F550148}">
      <dgm:prSet/>
      <dgm:spPr/>
      <dgm:t>
        <a:bodyPr/>
        <a:lstStyle/>
        <a:p>
          <a:endParaRPr lang="nl-NL"/>
        </a:p>
      </dgm:t>
    </dgm:pt>
    <dgm:pt modelId="{CB7DDC30-A9CA-4796-856B-49CDF58602D2}">
      <dgm:prSet custT="1"/>
      <dgm:spPr/>
      <dgm:t>
        <a:bodyPr/>
        <a:lstStyle/>
        <a:p>
          <a:r>
            <a:rPr lang="nl-NL" sz="700" dirty="0"/>
            <a:t>Universitaire lerarenopleidingen</a:t>
          </a:r>
          <a:br>
            <a:rPr lang="nl-NL" sz="700" dirty="0"/>
          </a:br>
          <a:r>
            <a:rPr lang="nl-NL" sz="700" dirty="0"/>
            <a:t>UvA, ILO, VU, TUD, TUE, </a:t>
          </a:r>
          <a:r>
            <a:rPr lang="nl-NL" sz="700" dirty="0" err="1"/>
            <a:t>UvT</a:t>
          </a:r>
          <a:r>
            <a:rPr lang="nl-NL" sz="700" dirty="0"/>
            <a:t>, RUG, UL, RU, TUD, UU</a:t>
          </a:r>
        </a:p>
      </dgm:t>
    </dgm:pt>
    <dgm:pt modelId="{8B9CEFFC-05AB-443F-B26E-CB1E6E9013DB}" type="parTrans" cxnId="{F2FC3B7A-4353-439C-B2DB-F66B5E80329E}">
      <dgm:prSet/>
      <dgm:spPr/>
      <dgm:t>
        <a:bodyPr/>
        <a:lstStyle/>
        <a:p>
          <a:endParaRPr lang="nl-NL"/>
        </a:p>
      </dgm:t>
    </dgm:pt>
    <dgm:pt modelId="{00662F1B-C530-4681-8FE6-3B5081307AB1}" type="sibTrans" cxnId="{F2FC3B7A-4353-439C-B2DB-F66B5E80329E}">
      <dgm:prSet/>
      <dgm:spPr/>
      <dgm:t>
        <a:bodyPr/>
        <a:lstStyle/>
        <a:p>
          <a:endParaRPr lang="nl-NL"/>
        </a:p>
      </dgm:t>
    </dgm:pt>
    <dgm:pt modelId="{9E7374FC-565A-49BA-A56C-BA44CC5C6821}" type="pres">
      <dgm:prSet presAssocID="{B8B881FE-C2B9-4C1D-951A-DFAACA2ED6FC}" presName="cycle" presStyleCnt="0">
        <dgm:presLayoutVars>
          <dgm:chMax val="1"/>
          <dgm:dir/>
          <dgm:animLvl val="ctr"/>
          <dgm:resizeHandles val="exact"/>
        </dgm:presLayoutVars>
      </dgm:prSet>
      <dgm:spPr/>
    </dgm:pt>
    <dgm:pt modelId="{B1830706-78EC-44B0-95CB-AF9D8E4CD1B8}" type="pres">
      <dgm:prSet presAssocID="{16F7FF03-02C8-4ED0-BA3D-E1FEBEE2580C}" presName="centerShape" presStyleLbl="node0" presStyleIdx="0" presStyleCnt="1" custScaleX="111887" custLinFactNeighborX="0" custLinFactNeighborY="-2451"/>
      <dgm:spPr/>
    </dgm:pt>
    <dgm:pt modelId="{B37323CE-3565-4B2C-B9C1-0848135E8FD8}" type="pres">
      <dgm:prSet presAssocID="{8B9CEFFC-05AB-443F-B26E-CB1E6E9013DB}" presName="Name9" presStyleLbl="parChTrans1D2" presStyleIdx="0" presStyleCnt="3"/>
      <dgm:spPr/>
    </dgm:pt>
    <dgm:pt modelId="{9A3E7A2B-6F1E-4599-B586-D06D33728F7D}" type="pres">
      <dgm:prSet presAssocID="{8B9CEFFC-05AB-443F-B26E-CB1E6E9013DB}" presName="connTx" presStyleLbl="parChTrans1D2" presStyleIdx="0" presStyleCnt="3"/>
      <dgm:spPr/>
    </dgm:pt>
    <dgm:pt modelId="{F34CC186-E63F-418B-A409-795B81D9C5A5}" type="pres">
      <dgm:prSet presAssocID="{CB7DDC30-A9CA-4796-856B-49CDF58602D2}" presName="node" presStyleLbl="node1" presStyleIdx="0" presStyleCnt="3" custScaleX="127177" custScaleY="95197">
        <dgm:presLayoutVars>
          <dgm:bulletEnabled val="1"/>
        </dgm:presLayoutVars>
      </dgm:prSet>
      <dgm:spPr/>
    </dgm:pt>
    <dgm:pt modelId="{F5600E96-5B44-44D8-B530-D21E0A033DB3}" type="pres">
      <dgm:prSet presAssocID="{7F84E39B-9881-4C97-9700-10915F0C2DD0}" presName="Name9" presStyleLbl="parChTrans1D2" presStyleIdx="1" presStyleCnt="3"/>
      <dgm:spPr/>
    </dgm:pt>
    <dgm:pt modelId="{1F8A0588-CF0A-41C7-AAE3-61CBC07B25E1}" type="pres">
      <dgm:prSet presAssocID="{7F84E39B-9881-4C97-9700-10915F0C2DD0}" presName="connTx" presStyleLbl="parChTrans1D2" presStyleIdx="1" presStyleCnt="3"/>
      <dgm:spPr/>
    </dgm:pt>
    <dgm:pt modelId="{BD555894-A6EC-49E3-BAEB-75AEB4C224DF}" type="pres">
      <dgm:prSet presAssocID="{7BC182AD-F74B-4E81-9209-5FCA419BCFA9}" presName="node" presStyleLbl="node1" presStyleIdx="1" presStyleCnt="3" custScaleX="162641" custScaleY="93783">
        <dgm:presLayoutVars>
          <dgm:bulletEnabled val="1"/>
        </dgm:presLayoutVars>
      </dgm:prSet>
      <dgm:spPr/>
    </dgm:pt>
    <dgm:pt modelId="{FEF21362-8E42-42C5-91FC-7D35C3F7A850}" type="pres">
      <dgm:prSet presAssocID="{C4379D56-AE44-4F0A-AC64-42CADB0395CA}" presName="Name9" presStyleLbl="parChTrans1D2" presStyleIdx="2" presStyleCnt="3"/>
      <dgm:spPr/>
    </dgm:pt>
    <dgm:pt modelId="{ACC3E4D5-CD74-45C4-8F9B-1C6ADB86BE67}" type="pres">
      <dgm:prSet presAssocID="{C4379D56-AE44-4F0A-AC64-42CADB0395CA}" presName="connTx" presStyleLbl="parChTrans1D2" presStyleIdx="2" presStyleCnt="3"/>
      <dgm:spPr/>
    </dgm:pt>
    <dgm:pt modelId="{34E227FD-6975-4C1D-A57F-FD3FDC1920AF}" type="pres">
      <dgm:prSet presAssocID="{B3644B1A-7738-4C30-B77A-57E17142A979}" presName="node" presStyleLbl="node1" presStyleIdx="2" presStyleCnt="3" custScaleX="161746">
        <dgm:presLayoutVars>
          <dgm:bulletEnabled val="1"/>
        </dgm:presLayoutVars>
      </dgm:prSet>
      <dgm:spPr/>
    </dgm:pt>
  </dgm:ptLst>
  <dgm:cxnLst>
    <dgm:cxn modelId="{0D382A07-0437-4DC5-9C43-3D740AA4E1CA}" type="presOf" srcId="{8B9CEFFC-05AB-443F-B26E-CB1E6E9013DB}" destId="{B37323CE-3565-4B2C-B9C1-0848135E8FD8}" srcOrd="0" destOrd="0" presId="urn:microsoft.com/office/officeart/2005/8/layout/radial1"/>
    <dgm:cxn modelId="{68C92610-41E3-4F71-B403-583478422CB2}" type="presOf" srcId="{B8B881FE-C2B9-4C1D-951A-DFAACA2ED6FC}" destId="{9E7374FC-565A-49BA-A56C-BA44CC5C6821}" srcOrd="0" destOrd="0" presId="urn:microsoft.com/office/officeart/2005/8/layout/radial1"/>
    <dgm:cxn modelId="{8A307E14-0A0B-4E64-A3EE-BFCBB31723C0}" srcId="{16F7FF03-02C8-4ED0-BA3D-E1FEBEE2580C}" destId="{B3644B1A-7738-4C30-B77A-57E17142A979}" srcOrd="2" destOrd="0" parTransId="{C4379D56-AE44-4F0A-AC64-42CADB0395CA}" sibTransId="{2780EBB8-04CB-43DC-9EE1-D3DD469DD35F}"/>
    <dgm:cxn modelId="{A46F9016-77A9-40D4-8302-3FC71847AAF0}" type="presOf" srcId="{C4379D56-AE44-4F0A-AC64-42CADB0395CA}" destId="{FEF21362-8E42-42C5-91FC-7D35C3F7A850}" srcOrd="0" destOrd="0" presId="urn:microsoft.com/office/officeart/2005/8/layout/radial1"/>
    <dgm:cxn modelId="{26FE4321-C4AA-4DEE-86F7-43329F550148}" srcId="{16F7FF03-02C8-4ED0-BA3D-E1FEBEE2580C}" destId="{7BC182AD-F74B-4E81-9209-5FCA419BCFA9}" srcOrd="1" destOrd="0" parTransId="{7F84E39B-9881-4C97-9700-10915F0C2DD0}" sibTransId="{F2A44E12-E278-44B9-B4AF-369339B4F16D}"/>
    <dgm:cxn modelId="{CEB6152F-57F1-4DFA-80A4-92E8C9EC2D92}" type="presOf" srcId="{B3644B1A-7738-4C30-B77A-57E17142A979}" destId="{34E227FD-6975-4C1D-A57F-FD3FDC1920AF}" srcOrd="0" destOrd="0" presId="urn:microsoft.com/office/officeart/2005/8/layout/radial1"/>
    <dgm:cxn modelId="{5BB27576-6EF7-4087-9EE5-710EAE32ECB8}" type="presOf" srcId="{7F84E39B-9881-4C97-9700-10915F0C2DD0}" destId="{F5600E96-5B44-44D8-B530-D21E0A033DB3}" srcOrd="0" destOrd="0" presId="urn:microsoft.com/office/officeart/2005/8/layout/radial1"/>
    <dgm:cxn modelId="{F2FC3B7A-4353-439C-B2DB-F66B5E80329E}" srcId="{16F7FF03-02C8-4ED0-BA3D-E1FEBEE2580C}" destId="{CB7DDC30-A9CA-4796-856B-49CDF58602D2}" srcOrd="0" destOrd="0" parTransId="{8B9CEFFC-05AB-443F-B26E-CB1E6E9013DB}" sibTransId="{00662F1B-C530-4681-8FE6-3B5081307AB1}"/>
    <dgm:cxn modelId="{8D8B707E-CF5E-4381-90DB-6E0922102073}" type="presOf" srcId="{16F7FF03-02C8-4ED0-BA3D-E1FEBEE2580C}" destId="{B1830706-78EC-44B0-95CB-AF9D8E4CD1B8}" srcOrd="0" destOrd="0" presId="urn:microsoft.com/office/officeart/2005/8/layout/radial1"/>
    <dgm:cxn modelId="{FA06A68E-2C25-434B-BBCE-DC0B991EDEDF}" type="presOf" srcId="{CB7DDC30-A9CA-4796-856B-49CDF58602D2}" destId="{F34CC186-E63F-418B-A409-795B81D9C5A5}" srcOrd="0" destOrd="0" presId="urn:microsoft.com/office/officeart/2005/8/layout/radial1"/>
    <dgm:cxn modelId="{A01EA193-19D5-4394-BEE8-ABA2C6E06FE6}" type="presOf" srcId="{7BC182AD-F74B-4E81-9209-5FCA419BCFA9}" destId="{BD555894-A6EC-49E3-BAEB-75AEB4C224DF}" srcOrd="0" destOrd="0" presId="urn:microsoft.com/office/officeart/2005/8/layout/radial1"/>
    <dgm:cxn modelId="{E9126698-D9FE-4D74-9CF5-E21173A9DBD7}" srcId="{B8B881FE-C2B9-4C1D-951A-DFAACA2ED6FC}" destId="{16F7FF03-02C8-4ED0-BA3D-E1FEBEE2580C}" srcOrd="0" destOrd="0" parTransId="{9F7A2433-4453-44C1-BDBB-F23B8EF264CE}" sibTransId="{7E133E5A-337F-4375-8651-9A5E49F88A96}"/>
    <dgm:cxn modelId="{675131A7-18E8-4D4B-B5D7-236538570287}" type="presOf" srcId="{8B9CEFFC-05AB-443F-B26E-CB1E6E9013DB}" destId="{9A3E7A2B-6F1E-4599-B586-D06D33728F7D}" srcOrd="1" destOrd="0" presId="urn:microsoft.com/office/officeart/2005/8/layout/radial1"/>
    <dgm:cxn modelId="{591487F4-B210-4152-8101-926C88AFE124}" type="presOf" srcId="{C4379D56-AE44-4F0A-AC64-42CADB0395CA}" destId="{ACC3E4D5-CD74-45C4-8F9B-1C6ADB86BE67}" srcOrd="1" destOrd="0" presId="urn:microsoft.com/office/officeart/2005/8/layout/radial1"/>
    <dgm:cxn modelId="{89B03AFE-95A3-4636-BC84-257B4253236A}" type="presOf" srcId="{7F84E39B-9881-4C97-9700-10915F0C2DD0}" destId="{1F8A0588-CF0A-41C7-AAE3-61CBC07B25E1}" srcOrd="1" destOrd="0" presId="urn:microsoft.com/office/officeart/2005/8/layout/radial1"/>
    <dgm:cxn modelId="{9625210A-9493-4041-9037-BD036E52C8B5}" type="presParOf" srcId="{9E7374FC-565A-49BA-A56C-BA44CC5C6821}" destId="{B1830706-78EC-44B0-95CB-AF9D8E4CD1B8}" srcOrd="0" destOrd="0" presId="urn:microsoft.com/office/officeart/2005/8/layout/radial1"/>
    <dgm:cxn modelId="{C59E6A30-E10E-425C-814F-096EAD2C5352}" type="presParOf" srcId="{9E7374FC-565A-49BA-A56C-BA44CC5C6821}" destId="{B37323CE-3565-4B2C-B9C1-0848135E8FD8}" srcOrd="1" destOrd="0" presId="urn:microsoft.com/office/officeart/2005/8/layout/radial1"/>
    <dgm:cxn modelId="{E57F148A-A2E7-4A0F-8B58-2686C15C6C91}" type="presParOf" srcId="{B37323CE-3565-4B2C-B9C1-0848135E8FD8}" destId="{9A3E7A2B-6F1E-4599-B586-D06D33728F7D}" srcOrd="0" destOrd="0" presId="urn:microsoft.com/office/officeart/2005/8/layout/radial1"/>
    <dgm:cxn modelId="{A4AA7410-17D7-480A-A8AE-0A43022BD9C9}" type="presParOf" srcId="{9E7374FC-565A-49BA-A56C-BA44CC5C6821}" destId="{F34CC186-E63F-418B-A409-795B81D9C5A5}" srcOrd="2" destOrd="0" presId="urn:microsoft.com/office/officeart/2005/8/layout/radial1"/>
    <dgm:cxn modelId="{9C26F53E-06BB-49CB-8F09-83CA96CAC5E2}" type="presParOf" srcId="{9E7374FC-565A-49BA-A56C-BA44CC5C6821}" destId="{F5600E96-5B44-44D8-B530-D21E0A033DB3}" srcOrd="3" destOrd="0" presId="urn:microsoft.com/office/officeart/2005/8/layout/radial1"/>
    <dgm:cxn modelId="{4EFCDFB1-7632-4829-ADC6-C6FD163611D1}" type="presParOf" srcId="{F5600E96-5B44-44D8-B530-D21E0A033DB3}" destId="{1F8A0588-CF0A-41C7-AAE3-61CBC07B25E1}" srcOrd="0" destOrd="0" presId="urn:microsoft.com/office/officeart/2005/8/layout/radial1"/>
    <dgm:cxn modelId="{19068475-0A68-45F7-BE6C-F16BC05B6AAF}" type="presParOf" srcId="{9E7374FC-565A-49BA-A56C-BA44CC5C6821}" destId="{BD555894-A6EC-49E3-BAEB-75AEB4C224DF}" srcOrd="4" destOrd="0" presId="urn:microsoft.com/office/officeart/2005/8/layout/radial1"/>
    <dgm:cxn modelId="{9443FCA1-1F37-4112-B8B4-09C213085A40}" type="presParOf" srcId="{9E7374FC-565A-49BA-A56C-BA44CC5C6821}" destId="{FEF21362-8E42-42C5-91FC-7D35C3F7A850}" srcOrd="5" destOrd="0" presId="urn:microsoft.com/office/officeart/2005/8/layout/radial1"/>
    <dgm:cxn modelId="{FF6A418F-128B-444A-87DF-AAECD85209CB}" type="presParOf" srcId="{FEF21362-8E42-42C5-91FC-7D35C3F7A850}" destId="{ACC3E4D5-CD74-45C4-8F9B-1C6ADB86BE67}" srcOrd="0" destOrd="0" presId="urn:microsoft.com/office/officeart/2005/8/layout/radial1"/>
    <dgm:cxn modelId="{D4691625-70F4-4104-A642-7223C27FEB45}" type="presParOf" srcId="{9E7374FC-565A-49BA-A56C-BA44CC5C6821}" destId="{34E227FD-6975-4C1D-A57F-FD3FDC1920AF}" srcOrd="6" destOrd="0" presId="urn:microsoft.com/office/officeart/2005/8/layout/radial1"/>
  </dgm:cxnLst>
  <dgm:bg/>
  <dgm:whole/>
  <dgm:extLst>
    <a:ext uri="http://schemas.microsoft.com/office/drawing/2008/diagram">
      <dsp:dataModelExt xmlns:dsp="http://schemas.microsoft.com/office/drawing/2008/diagram" relId="rId4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830706-78EC-44B0-95CB-AF9D8E4CD1B8}">
      <dsp:nvSpPr>
        <dsp:cNvPr id="0" name=""/>
        <dsp:cNvSpPr/>
      </dsp:nvSpPr>
      <dsp:spPr>
        <a:xfrm>
          <a:off x="3905817" y="2409464"/>
          <a:ext cx="1589539" cy="1589539"/>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9525" tIns="9525" rIns="9525" bIns="9525" numCol="1" spcCol="1270" anchor="ctr" anchorCtr="0">
          <a:noAutofit/>
        </a:bodyPr>
        <a:lstStyle/>
        <a:p>
          <a:pPr marL="0" lvl="0" indent="0" algn="ctr" defTabSz="666750">
            <a:lnSpc>
              <a:spcPct val="90000"/>
            </a:lnSpc>
            <a:spcBef>
              <a:spcPct val="0"/>
            </a:spcBef>
            <a:spcAft>
              <a:spcPct val="35000"/>
            </a:spcAft>
            <a:buNone/>
          </a:pPr>
          <a:r>
            <a:rPr lang="nl-NL" sz="1500" i="0" kern="1200" dirty="0"/>
            <a:t>Route ‘Jeugd in ontwikkeling, opvoeding en onderwijs’</a:t>
          </a:r>
        </a:p>
      </dsp:txBody>
      <dsp:txXfrm>
        <a:off x="4138600" y="2642247"/>
        <a:ext cx="1123973" cy="1123973"/>
      </dsp:txXfrm>
    </dsp:sp>
    <dsp:sp modelId="{641269B0-E98A-443C-BD4E-39F3F57127AA}">
      <dsp:nvSpPr>
        <dsp:cNvPr id="0" name=""/>
        <dsp:cNvSpPr/>
      </dsp:nvSpPr>
      <dsp:spPr>
        <a:xfrm rot="16200000">
          <a:off x="4302452" y="1996112"/>
          <a:ext cx="796270" cy="30434"/>
        </a:xfrm>
        <a:custGeom>
          <a:avLst/>
          <a:gdLst/>
          <a:ahLst/>
          <a:cxnLst/>
          <a:rect l="0" t="0" r="0" b="0"/>
          <a:pathLst>
            <a:path>
              <a:moveTo>
                <a:pt x="0" y="15217"/>
              </a:moveTo>
              <a:lnTo>
                <a:pt x="796270" y="1521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4680680" y="1991422"/>
        <a:ext cx="39813" cy="39813"/>
      </dsp:txXfrm>
    </dsp:sp>
    <dsp:sp modelId="{3D415722-6051-47C8-9E7C-CDCA51907D2C}">
      <dsp:nvSpPr>
        <dsp:cNvPr id="0" name=""/>
        <dsp:cNvSpPr/>
      </dsp:nvSpPr>
      <dsp:spPr>
        <a:xfrm>
          <a:off x="3905817" y="23654"/>
          <a:ext cx="1589539" cy="1589539"/>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nl-NL" sz="1400" kern="1200" dirty="0"/>
            <a:t>1. Kinderopvang, onderwijs en werk</a:t>
          </a:r>
        </a:p>
      </dsp:txBody>
      <dsp:txXfrm>
        <a:off x="4138600" y="256437"/>
        <a:ext cx="1123973" cy="1123973"/>
      </dsp:txXfrm>
    </dsp:sp>
    <dsp:sp modelId="{AB6521FD-391D-4D6D-8327-0E961116895C}">
      <dsp:nvSpPr>
        <dsp:cNvPr id="0" name=""/>
        <dsp:cNvSpPr/>
      </dsp:nvSpPr>
      <dsp:spPr>
        <a:xfrm rot="19285714">
          <a:off x="5235102" y="2445253"/>
          <a:ext cx="796270" cy="30434"/>
        </a:xfrm>
        <a:custGeom>
          <a:avLst/>
          <a:gdLst/>
          <a:ahLst/>
          <a:cxnLst/>
          <a:rect l="0" t="0" r="0" b="0"/>
          <a:pathLst>
            <a:path>
              <a:moveTo>
                <a:pt x="0" y="15217"/>
              </a:moveTo>
              <a:lnTo>
                <a:pt x="796270" y="1521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5613331" y="2440563"/>
        <a:ext cx="39813" cy="39813"/>
      </dsp:txXfrm>
    </dsp:sp>
    <dsp:sp modelId="{A0EEB0A5-2D69-4428-8ABB-19759C9CE48A}">
      <dsp:nvSpPr>
        <dsp:cNvPr id="0" name=""/>
        <dsp:cNvSpPr/>
      </dsp:nvSpPr>
      <dsp:spPr>
        <a:xfrm>
          <a:off x="5771119" y="921936"/>
          <a:ext cx="1589539" cy="1589539"/>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nl-NL" sz="1400" kern="1200" dirty="0"/>
            <a:t>2. Psychosociale ontwikkeling en opvoeding</a:t>
          </a:r>
        </a:p>
      </dsp:txBody>
      <dsp:txXfrm>
        <a:off x="6003902" y="1154719"/>
        <a:ext cx="1123973" cy="1123973"/>
      </dsp:txXfrm>
    </dsp:sp>
    <dsp:sp modelId="{68FC9687-B58D-4C3F-BC73-17AC5478C925}">
      <dsp:nvSpPr>
        <dsp:cNvPr id="0" name=""/>
        <dsp:cNvSpPr/>
      </dsp:nvSpPr>
      <dsp:spPr>
        <a:xfrm rot="771429">
          <a:off x="5465448" y="3454464"/>
          <a:ext cx="796270" cy="30434"/>
        </a:xfrm>
        <a:custGeom>
          <a:avLst/>
          <a:gdLst/>
          <a:ahLst/>
          <a:cxnLst/>
          <a:rect l="0" t="0" r="0" b="0"/>
          <a:pathLst>
            <a:path>
              <a:moveTo>
                <a:pt x="0" y="15217"/>
              </a:moveTo>
              <a:lnTo>
                <a:pt x="796270" y="1521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5843677" y="3449774"/>
        <a:ext cx="39813" cy="39813"/>
      </dsp:txXfrm>
    </dsp:sp>
    <dsp:sp modelId="{CDE835F6-CAA1-4E10-871B-FA24A1C458FA}">
      <dsp:nvSpPr>
        <dsp:cNvPr id="0" name=""/>
        <dsp:cNvSpPr/>
      </dsp:nvSpPr>
      <dsp:spPr>
        <a:xfrm>
          <a:off x="6231810" y="2940357"/>
          <a:ext cx="1589539" cy="1589539"/>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nl-NL" sz="1400" kern="1200" dirty="0"/>
            <a:t>3. ICT/Media</a:t>
          </a:r>
        </a:p>
      </dsp:txBody>
      <dsp:txXfrm>
        <a:off x="6464593" y="3173140"/>
        <a:ext cx="1123973" cy="1123973"/>
      </dsp:txXfrm>
    </dsp:sp>
    <dsp:sp modelId="{13618CEB-59A2-4058-87FD-24D43F599D9A}">
      <dsp:nvSpPr>
        <dsp:cNvPr id="0" name=""/>
        <dsp:cNvSpPr/>
      </dsp:nvSpPr>
      <dsp:spPr>
        <a:xfrm rot="3857143">
          <a:off x="4820034" y="4263788"/>
          <a:ext cx="796270" cy="30434"/>
        </a:xfrm>
        <a:custGeom>
          <a:avLst/>
          <a:gdLst/>
          <a:ahLst/>
          <a:cxnLst/>
          <a:rect l="0" t="0" r="0" b="0"/>
          <a:pathLst>
            <a:path>
              <a:moveTo>
                <a:pt x="0" y="15217"/>
              </a:moveTo>
              <a:lnTo>
                <a:pt x="796270" y="1521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5198262" y="4259098"/>
        <a:ext cx="39813" cy="39813"/>
      </dsp:txXfrm>
    </dsp:sp>
    <dsp:sp modelId="{FA5B7F00-8184-4096-8DC3-F08F75607F11}">
      <dsp:nvSpPr>
        <dsp:cNvPr id="0" name=""/>
        <dsp:cNvSpPr/>
      </dsp:nvSpPr>
      <dsp:spPr>
        <a:xfrm>
          <a:off x="4940981" y="4559005"/>
          <a:ext cx="1589539" cy="1589539"/>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nl-NL" sz="1400" kern="1200" dirty="0"/>
            <a:t>4. Sport en bewegen</a:t>
          </a:r>
        </a:p>
      </dsp:txBody>
      <dsp:txXfrm>
        <a:off x="5173764" y="4791788"/>
        <a:ext cx="1123973" cy="1123973"/>
      </dsp:txXfrm>
    </dsp:sp>
    <dsp:sp modelId="{910ADF6D-1FEC-4947-8546-C9BB47C88AA8}">
      <dsp:nvSpPr>
        <dsp:cNvPr id="0" name=""/>
        <dsp:cNvSpPr/>
      </dsp:nvSpPr>
      <dsp:spPr>
        <a:xfrm rot="6942857">
          <a:off x="3784870" y="4263788"/>
          <a:ext cx="796270" cy="30434"/>
        </a:xfrm>
        <a:custGeom>
          <a:avLst/>
          <a:gdLst/>
          <a:ahLst/>
          <a:cxnLst/>
          <a:rect l="0" t="0" r="0" b="0"/>
          <a:pathLst>
            <a:path>
              <a:moveTo>
                <a:pt x="0" y="15217"/>
              </a:moveTo>
              <a:lnTo>
                <a:pt x="796270" y="1521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4163098" y="4259098"/>
        <a:ext cx="39813" cy="39813"/>
      </dsp:txXfrm>
    </dsp:sp>
    <dsp:sp modelId="{84D76872-077D-48A1-A6C1-FF6E3EB9193A}">
      <dsp:nvSpPr>
        <dsp:cNvPr id="0" name=""/>
        <dsp:cNvSpPr/>
      </dsp:nvSpPr>
      <dsp:spPr>
        <a:xfrm>
          <a:off x="2870653" y="4559005"/>
          <a:ext cx="1589539" cy="1589539"/>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nl-NL" sz="1400" kern="1200" dirty="0"/>
            <a:t>5. Cultuur</a:t>
          </a:r>
        </a:p>
      </dsp:txBody>
      <dsp:txXfrm>
        <a:off x="3103436" y="4791788"/>
        <a:ext cx="1123973" cy="1123973"/>
      </dsp:txXfrm>
    </dsp:sp>
    <dsp:sp modelId="{58FE30D9-7E37-4CA0-A426-6BBEB9DADE9D}">
      <dsp:nvSpPr>
        <dsp:cNvPr id="0" name=""/>
        <dsp:cNvSpPr/>
      </dsp:nvSpPr>
      <dsp:spPr>
        <a:xfrm rot="10028571">
          <a:off x="3139455" y="3454464"/>
          <a:ext cx="796270" cy="30434"/>
        </a:xfrm>
        <a:custGeom>
          <a:avLst/>
          <a:gdLst/>
          <a:ahLst/>
          <a:cxnLst/>
          <a:rect l="0" t="0" r="0" b="0"/>
          <a:pathLst>
            <a:path>
              <a:moveTo>
                <a:pt x="0" y="15217"/>
              </a:moveTo>
              <a:lnTo>
                <a:pt x="796270" y="1521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3517684" y="3449774"/>
        <a:ext cx="39813" cy="39813"/>
      </dsp:txXfrm>
    </dsp:sp>
    <dsp:sp modelId="{69544150-6E84-476E-9508-00EC1FC01C04}">
      <dsp:nvSpPr>
        <dsp:cNvPr id="0" name=""/>
        <dsp:cNvSpPr/>
      </dsp:nvSpPr>
      <dsp:spPr>
        <a:xfrm>
          <a:off x="1579824" y="2940357"/>
          <a:ext cx="1589539" cy="1589539"/>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nl-NL" sz="1400" kern="1200" dirty="0"/>
            <a:t>6. Leefomgeving </a:t>
          </a:r>
        </a:p>
      </dsp:txBody>
      <dsp:txXfrm>
        <a:off x="1812607" y="3173140"/>
        <a:ext cx="1123973" cy="1123973"/>
      </dsp:txXfrm>
    </dsp:sp>
    <dsp:sp modelId="{19FDC1AD-8BDD-451A-963A-317BA92431D2}">
      <dsp:nvSpPr>
        <dsp:cNvPr id="0" name=""/>
        <dsp:cNvSpPr/>
      </dsp:nvSpPr>
      <dsp:spPr>
        <a:xfrm rot="13114286">
          <a:off x="3369801" y="2445253"/>
          <a:ext cx="796270" cy="30434"/>
        </a:xfrm>
        <a:custGeom>
          <a:avLst/>
          <a:gdLst/>
          <a:ahLst/>
          <a:cxnLst/>
          <a:rect l="0" t="0" r="0" b="0"/>
          <a:pathLst>
            <a:path>
              <a:moveTo>
                <a:pt x="0" y="15217"/>
              </a:moveTo>
              <a:lnTo>
                <a:pt x="796270" y="1521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3748029" y="2440563"/>
        <a:ext cx="39813" cy="39813"/>
      </dsp:txXfrm>
    </dsp:sp>
    <dsp:sp modelId="{38DF82D8-F6F1-47EF-9455-794BE0F5901B}">
      <dsp:nvSpPr>
        <dsp:cNvPr id="0" name=""/>
        <dsp:cNvSpPr/>
      </dsp:nvSpPr>
      <dsp:spPr>
        <a:xfrm>
          <a:off x="2040516" y="921936"/>
          <a:ext cx="1589539" cy="1589539"/>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nl-NL" sz="1400" kern="1200" dirty="0"/>
            <a:t>7. Medische zorg en (lichamelijke) gezondheid</a:t>
          </a:r>
        </a:p>
      </dsp:txBody>
      <dsp:txXfrm>
        <a:off x="2273299" y="1154719"/>
        <a:ext cx="1123973" cy="112397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25891B-CCF6-4B2C-9AA3-97C59AD35468}">
      <dsp:nvSpPr>
        <dsp:cNvPr id="0" name=""/>
        <dsp:cNvSpPr/>
      </dsp:nvSpPr>
      <dsp:spPr>
        <a:xfrm>
          <a:off x="1351360" y="935855"/>
          <a:ext cx="701811" cy="70181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t>Beleid</a:t>
          </a:r>
          <a:endParaRPr lang="nl-NL" sz="1000" kern="1200" dirty="0"/>
        </a:p>
      </dsp:txBody>
      <dsp:txXfrm>
        <a:off x="1454138" y="1038633"/>
        <a:ext cx="496255" cy="496255"/>
      </dsp:txXfrm>
    </dsp:sp>
    <dsp:sp modelId="{B618FDA6-4B19-4DD7-BC99-424EE2502316}">
      <dsp:nvSpPr>
        <dsp:cNvPr id="0" name=""/>
        <dsp:cNvSpPr/>
      </dsp:nvSpPr>
      <dsp:spPr>
        <a:xfrm rot="16200000">
          <a:off x="1608799" y="823836"/>
          <a:ext cx="186932" cy="37105"/>
        </a:xfrm>
        <a:custGeom>
          <a:avLst/>
          <a:gdLst/>
          <a:ahLst/>
          <a:cxnLst/>
          <a:rect l="0" t="0" r="0" b="0"/>
          <a:pathLst>
            <a:path>
              <a:moveTo>
                <a:pt x="0" y="18552"/>
              </a:moveTo>
              <a:lnTo>
                <a:pt x="186932" y="18552"/>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697592" y="837716"/>
        <a:ext cx="9346" cy="9346"/>
      </dsp:txXfrm>
    </dsp:sp>
    <dsp:sp modelId="{EFB7680C-D1BE-472D-87FF-33A19230CA8B}">
      <dsp:nvSpPr>
        <dsp:cNvPr id="0" name=""/>
        <dsp:cNvSpPr/>
      </dsp:nvSpPr>
      <dsp:spPr>
        <a:xfrm>
          <a:off x="1329863" y="-2169"/>
          <a:ext cx="744804" cy="75109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a:hlinkClick xmlns:r="http://schemas.openxmlformats.org/officeDocument/2006/relationships" r:id="rId1"/>
            </a:rPr>
            <a:t>Inspectie Gezondheids-zorg en Jeugd</a:t>
          </a:r>
          <a:r>
            <a:rPr lang="nl-NL" sz="700" kern="1200"/>
            <a:t> </a:t>
          </a:r>
          <a:endParaRPr lang="nl-NL" sz="700" kern="1200" dirty="0"/>
        </a:p>
      </dsp:txBody>
      <dsp:txXfrm>
        <a:off x="1438937" y="107826"/>
        <a:ext cx="526656" cy="531103"/>
      </dsp:txXfrm>
    </dsp:sp>
    <dsp:sp modelId="{C615481A-1902-4509-B049-82CAAD57955E}">
      <dsp:nvSpPr>
        <dsp:cNvPr id="0" name=""/>
        <dsp:cNvSpPr/>
      </dsp:nvSpPr>
      <dsp:spPr>
        <a:xfrm rot="19800000">
          <a:off x="1991986" y="1039862"/>
          <a:ext cx="211572" cy="37105"/>
        </a:xfrm>
        <a:custGeom>
          <a:avLst/>
          <a:gdLst/>
          <a:ahLst/>
          <a:cxnLst/>
          <a:rect l="0" t="0" r="0" b="0"/>
          <a:pathLst>
            <a:path>
              <a:moveTo>
                <a:pt x="0" y="18552"/>
              </a:moveTo>
              <a:lnTo>
                <a:pt x="211572" y="18552"/>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nl-NL" sz="800" kern="1200"/>
        </a:p>
      </dsp:txBody>
      <dsp:txXfrm>
        <a:off x="2092483" y="1053126"/>
        <a:ext cx="10578" cy="10578"/>
      </dsp:txXfrm>
    </dsp:sp>
    <dsp:sp modelId="{9442F315-3590-4973-AB4B-15E2D0553FC7}">
      <dsp:nvSpPr>
        <dsp:cNvPr id="0" name=""/>
        <dsp:cNvSpPr/>
      </dsp:nvSpPr>
      <dsp:spPr>
        <a:xfrm>
          <a:off x="2142374" y="479163"/>
          <a:ext cx="701811" cy="70181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t>Ministerie van </a:t>
          </a:r>
          <a:r>
            <a:rPr lang="nl-NL" sz="800" kern="1200" dirty="0" err="1"/>
            <a:t>JenV</a:t>
          </a:r>
          <a:endParaRPr lang="nl-NL" sz="400" kern="1200" dirty="0"/>
        </a:p>
      </dsp:txBody>
      <dsp:txXfrm>
        <a:off x="2245152" y="581941"/>
        <a:ext cx="496255" cy="496255"/>
      </dsp:txXfrm>
    </dsp:sp>
    <dsp:sp modelId="{9308F6F2-C510-4C42-88A1-84E3D713B43C}">
      <dsp:nvSpPr>
        <dsp:cNvPr id="0" name=""/>
        <dsp:cNvSpPr/>
      </dsp:nvSpPr>
      <dsp:spPr>
        <a:xfrm rot="1800000">
          <a:off x="1991986" y="1496555"/>
          <a:ext cx="211572" cy="37105"/>
        </a:xfrm>
        <a:custGeom>
          <a:avLst/>
          <a:gdLst/>
          <a:ahLst/>
          <a:cxnLst/>
          <a:rect l="0" t="0" r="0" b="0"/>
          <a:pathLst>
            <a:path>
              <a:moveTo>
                <a:pt x="0" y="18552"/>
              </a:moveTo>
              <a:lnTo>
                <a:pt x="211572" y="18552"/>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092483" y="1509818"/>
        <a:ext cx="10578" cy="10578"/>
      </dsp:txXfrm>
    </dsp:sp>
    <dsp:sp modelId="{4069CA1F-B022-4A25-8E6F-8C897005C6FF}">
      <dsp:nvSpPr>
        <dsp:cNvPr id="0" name=""/>
        <dsp:cNvSpPr/>
      </dsp:nvSpPr>
      <dsp:spPr>
        <a:xfrm>
          <a:off x="2142374" y="1392548"/>
          <a:ext cx="701811" cy="70181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t>Gemeenten</a:t>
          </a:r>
        </a:p>
      </dsp:txBody>
      <dsp:txXfrm>
        <a:off x="2245152" y="1495326"/>
        <a:ext cx="496255" cy="496255"/>
      </dsp:txXfrm>
    </dsp:sp>
    <dsp:sp modelId="{F54F7A65-B30E-4D05-9CF8-F73D5E84D73E}">
      <dsp:nvSpPr>
        <dsp:cNvPr id="0" name=""/>
        <dsp:cNvSpPr/>
      </dsp:nvSpPr>
      <dsp:spPr>
        <a:xfrm rot="5400000">
          <a:off x="1596479" y="1724901"/>
          <a:ext cx="211572" cy="37105"/>
        </a:xfrm>
        <a:custGeom>
          <a:avLst/>
          <a:gdLst/>
          <a:ahLst/>
          <a:cxnLst/>
          <a:rect l="0" t="0" r="0" b="0"/>
          <a:pathLst>
            <a:path>
              <a:moveTo>
                <a:pt x="0" y="18552"/>
              </a:moveTo>
              <a:lnTo>
                <a:pt x="211572" y="18552"/>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696976" y="1738164"/>
        <a:ext cx="10578" cy="10578"/>
      </dsp:txXfrm>
    </dsp:sp>
    <dsp:sp modelId="{F158ED41-A5A1-4CFF-9E38-43ED8599F72C}">
      <dsp:nvSpPr>
        <dsp:cNvPr id="0" name=""/>
        <dsp:cNvSpPr/>
      </dsp:nvSpPr>
      <dsp:spPr>
        <a:xfrm>
          <a:off x="1351360" y="1849240"/>
          <a:ext cx="701811" cy="70181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nl-NL" sz="1000" kern="1200" dirty="0">
              <a:hlinkClick xmlns:r="http://schemas.openxmlformats.org/officeDocument/2006/relationships" r:id="rId2"/>
            </a:rPr>
            <a:t>VNG </a:t>
          </a:r>
          <a:r>
            <a:rPr lang="nl-NL" sz="600" kern="1200" dirty="0">
              <a:hlinkClick xmlns:r="http://schemas.openxmlformats.org/officeDocument/2006/relationships" r:id="rId2"/>
            </a:rPr>
            <a:t>Subcommissie Jeugd </a:t>
          </a:r>
          <a:endParaRPr lang="nl-NL" sz="700" kern="1200" dirty="0"/>
        </a:p>
      </dsp:txBody>
      <dsp:txXfrm>
        <a:off x="1454138" y="1952018"/>
        <a:ext cx="496255" cy="496255"/>
      </dsp:txXfrm>
    </dsp:sp>
    <dsp:sp modelId="{BD7B8D50-41CD-4D5E-8579-FF4D29C76D77}">
      <dsp:nvSpPr>
        <dsp:cNvPr id="0" name=""/>
        <dsp:cNvSpPr/>
      </dsp:nvSpPr>
      <dsp:spPr>
        <a:xfrm rot="9000000">
          <a:off x="1200972" y="1496555"/>
          <a:ext cx="211572" cy="37105"/>
        </a:xfrm>
        <a:custGeom>
          <a:avLst/>
          <a:gdLst/>
          <a:ahLst/>
          <a:cxnLst/>
          <a:rect l="0" t="0" r="0" b="0"/>
          <a:pathLst>
            <a:path>
              <a:moveTo>
                <a:pt x="0" y="18552"/>
              </a:moveTo>
              <a:lnTo>
                <a:pt x="211572" y="18552"/>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301469" y="1509818"/>
        <a:ext cx="10578" cy="10578"/>
      </dsp:txXfrm>
    </dsp:sp>
    <dsp:sp modelId="{BCAD2E25-B06D-4D2F-A777-C6A6D5E5C1EF}">
      <dsp:nvSpPr>
        <dsp:cNvPr id="0" name=""/>
        <dsp:cNvSpPr/>
      </dsp:nvSpPr>
      <dsp:spPr>
        <a:xfrm>
          <a:off x="560345" y="1392548"/>
          <a:ext cx="701811" cy="70181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ts val="0"/>
            </a:spcAft>
            <a:buNone/>
          </a:pPr>
          <a:r>
            <a:rPr lang="nl-NL" sz="800" kern="1200" dirty="0"/>
            <a:t>Ministerie van VWS</a:t>
          </a:r>
        </a:p>
        <a:p>
          <a:pPr marL="0" lvl="0" indent="0" algn="ctr" defTabSz="355600">
            <a:lnSpc>
              <a:spcPct val="90000"/>
            </a:lnSpc>
            <a:spcBef>
              <a:spcPct val="0"/>
            </a:spcBef>
            <a:spcAft>
              <a:spcPts val="0"/>
            </a:spcAft>
            <a:buNone/>
          </a:pPr>
          <a:r>
            <a:rPr lang="nl-NL" sz="600" kern="1200" dirty="0">
              <a:solidFill>
                <a:schemeClr val="tx1"/>
              </a:solidFill>
            </a:rPr>
            <a:t>Directie Jeugd en directie Publieke gezondheid</a:t>
          </a:r>
        </a:p>
      </dsp:txBody>
      <dsp:txXfrm>
        <a:off x="663123" y="1495326"/>
        <a:ext cx="496255" cy="496255"/>
      </dsp:txXfrm>
    </dsp:sp>
    <dsp:sp modelId="{27FF761F-72E0-44DC-A099-358000379263}">
      <dsp:nvSpPr>
        <dsp:cNvPr id="0" name=""/>
        <dsp:cNvSpPr/>
      </dsp:nvSpPr>
      <dsp:spPr>
        <a:xfrm rot="12600000">
          <a:off x="1200972" y="1039862"/>
          <a:ext cx="211572" cy="37105"/>
        </a:xfrm>
        <a:custGeom>
          <a:avLst/>
          <a:gdLst/>
          <a:ahLst/>
          <a:cxnLst/>
          <a:rect l="0" t="0" r="0" b="0"/>
          <a:pathLst>
            <a:path>
              <a:moveTo>
                <a:pt x="0" y="18552"/>
              </a:moveTo>
              <a:lnTo>
                <a:pt x="211572" y="18552"/>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301469" y="1053126"/>
        <a:ext cx="10578" cy="10578"/>
      </dsp:txXfrm>
    </dsp:sp>
    <dsp:sp modelId="{5742C1E0-A29C-4C01-890D-76967A26D432}">
      <dsp:nvSpPr>
        <dsp:cNvPr id="0" name=""/>
        <dsp:cNvSpPr/>
      </dsp:nvSpPr>
      <dsp:spPr>
        <a:xfrm>
          <a:off x="560345" y="479163"/>
          <a:ext cx="701811" cy="70181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ts val="0"/>
            </a:spcAft>
            <a:buNone/>
          </a:pPr>
          <a:r>
            <a:rPr lang="nl-NL" sz="600" kern="1200" dirty="0">
              <a:solidFill>
                <a:schemeClr val="tx1"/>
              </a:solidFill>
            </a:rPr>
            <a:t>Ministerie van OCW Directie Kansengelijkheid en Onderwijsondersteuning</a:t>
          </a:r>
        </a:p>
      </dsp:txBody>
      <dsp:txXfrm>
        <a:off x="663123" y="581941"/>
        <a:ext cx="496255" cy="49625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25891B-CCF6-4B2C-9AA3-97C59AD35468}">
      <dsp:nvSpPr>
        <dsp:cNvPr id="0" name=""/>
        <dsp:cNvSpPr/>
      </dsp:nvSpPr>
      <dsp:spPr>
        <a:xfrm>
          <a:off x="1462368" y="1402240"/>
          <a:ext cx="1741739" cy="99983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ts val="0"/>
            </a:spcAft>
            <a:buNone/>
          </a:pPr>
          <a:r>
            <a:rPr lang="nl-NL" sz="900" kern="1200" dirty="0"/>
            <a:t>Praktijk/professionals</a:t>
          </a:r>
        </a:p>
      </dsp:txBody>
      <dsp:txXfrm>
        <a:off x="1717440" y="1548663"/>
        <a:ext cx="1231595" cy="706992"/>
      </dsp:txXfrm>
    </dsp:sp>
    <dsp:sp modelId="{C615481A-1902-4509-B049-82CAAD57955E}">
      <dsp:nvSpPr>
        <dsp:cNvPr id="0" name=""/>
        <dsp:cNvSpPr/>
      </dsp:nvSpPr>
      <dsp:spPr>
        <a:xfrm rot="16177502">
          <a:off x="1927974" y="991254"/>
          <a:ext cx="798756" cy="23239"/>
        </a:xfrm>
        <a:custGeom>
          <a:avLst/>
          <a:gdLst/>
          <a:ahLst/>
          <a:cxnLst/>
          <a:rect l="0" t="0" r="0" b="0"/>
          <a:pathLst>
            <a:path>
              <a:moveTo>
                <a:pt x="0" y="11619"/>
              </a:moveTo>
              <a:lnTo>
                <a:pt x="798756" y="11619"/>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nl-NL" sz="800" kern="1200"/>
        </a:p>
      </dsp:txBody>
      <dsp:txXfrm rot="10800000">
        <a:off x="2307383" y="982905"/>
        <a:ext cx="39937" cy="39937"/>
      </dsp:txXfrm>
    </dsp:sp>
    <dsp:sp modelId="{9442F315-3590-4973-AB4B-15E2D0553FC7}">
      <dsp:nvSpPr>
        <dsp:cNvPr id="0" name=""/>
        <dsp:cNvSpPr/>
      </dsp:nvSpPr>
      <dsp:spPr>
        <a:xfrm>
          <a:off x="1981505" y="16115"/>
          <a:ext cx="682621" cy="58739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ts val="0"/>
            </a:spcAft>
            <a:buNone/>
          </a:pPr>
          <a:r>
            <a:rPr lang="nl-NL" sz="700" kern="1200" dirty="0">
              <a:hlinkClick xmlns:r="http://schemas.openxmlformats.org/officeDocument/2006/relationships" r:id="rId1"/>
            </a:rPr>
            <a:t>Jeugdzorg Nederland</a:t>
          </a:r>
          <a:endParaRPr lang="nl-NL" sz="700" kern="1200" dirty="0"/>
        </a:p>
      </dsp:txBody>
      <dsp:txXfrm>
        <a:off x="2081473" y="102137"/>
        <a:ext cx="482685" cy="415349"/>
      </dsp:txXfrm>
    </dsp:sp>
    <dsp:sp modelId="{AE06CD88-E3D6-463F-9521-472E6D5599B0}">
      <dsp:nvSpPr>
        <dsp:cNvPr id="0" name=""/>
        <dsp:cNvSpPr/>
      </dsp:nvSpPr>
      <dsp:spPr>
        <a:xfrm rot="17847578">
          <a:off x="2384742" y="1086356"/>
          <a:ext cx="732814" cy="23239"/>
        </a:xfrm>
        <a:custGeom>
          <a:avLst/>
          <a:gdLst/>
          <a:ahLst/>
          <a:cxnLst/>
          <a:rect l="0" t="0" r="0" b="0"/>
          <a:pathLst>
            <a:path>
              <a:moveTo>
                <a:pt x="0" y="11619"/>
              </a:moveTo>
              <a:lnTo>
                <a:pt x="732814" y="11619"/>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732829" y="1079656"/>
        <a:ext cx="36640" cy="36640"/>
      </dsp:txXfrm>
    </dsp:sp>
    <dsp:sp modelId="{B8564196-6A65-4F9A-805D-EBD0120F372D}">
      <dsp:nvSpPr>
        <dsp:cNvPr id="0" name=""/>
        <dsp:cNvSpPr/>
      </dsp:nvSpPr>
      <dsp:spPr>
        <a:xfrm>
          <a:off x="2756021" y="175725"/>
          <a:ext cx="619148" cy="634332"/>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a:hlinkClick xmlns:r="http://schemas.openxmlformats.org/officeDocument/2006/relationships" r:id="rId2"/>
            </a:rPr>
            <a:t>Sociaal Werk Nederland</a:t>
          </a:r>
          <a:endParaRPr lang="nl-NL" sz="700" kern="1200" dirty="0"/>
        </a:p>
      </dsp:txBody>
      <dsp:txXfrm>
        <a:off x="2846693" y="268621"/>
        <a:ext cx="437804" cy="448540"/>
      </dsp:txXfrm>
    </dsp:sp>
    <dsp:sp modelId="{BD560534-154B-4E79-B501-FE503AEF530E}">
      <dsp:nvSpPr>
        <dsp:cNvPr id="0" name=""/>
        <dsp:cNvSpPr/>
      </dsp:nvSpPr>
      <dsp:spPr>
        <a:xfrm rot="19520909">
          <a:off x="2836352" y="1335126"/>
          <a:ext cx="600913" cy="23239"/>
        </a:xfrm>
        <a:custGeom>
          <a:avLst/>
          <a:gdLst/>
          <a:ahLst/>
          <a:cxnLst/>
          <a:rect l="0" t="0" r="0" b="0"/>
          <a:pathLst>
            <a:path>
              <a:moveTo>
                <a:pt x="0" y="11619"/>
              </a:moveTo>
              <a:lnTo>
                <a:pt x="600913" y="11619"/>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3121785" y="1331723"/>
        <a:ext cx="30045" cy="30045"/>
      </dsp:txXfrm>
    </dsp:sp>
    <dsp:sp modelId="{813FA197-83EA-42AD-B289-AED33351010B}">
      <dsp:nvSpPr>
        <dsp:cNvPr id="0" name=""/>
        <dsp:cNvSpPr/>
      </dsp:nvSpPr>
      <dsp:spPr>
        <a:xfrm>
          <a:off x="3320908" y="706488"/>
          <a:ext cx="634608" cy="58739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a:hlinkClick xmlns:r="http://schemas.openxmlformats.org/officeDocument/2006/relationships" r:id="rId3"/>
            </a:rPr>
            <a:t>Jeugdge-zondheids-zorg </a:t>
          </a:r>
          <a:endParaRPr lang="nl-NL" sz="700" kern="1200" dirty="0"/>
        </a:p>
      </dsp:txBody>
      <dsp:txXfrm>
        <a:off x="3413844" y="792510"/>
        <a:ext cx="448736" cy="415349"/>
      </dsp:txXfrm>
    </dsp:sp>
    <dsp:sp modelId="{F96C2116-0195-4486-992E-D87E45677310}">
      <dsp:nvSpPr>
        <dsp:cNvPr id="0" name=""/>
        <dsp:cNvSpPr/>
      </dsp:nvSpPr>
      <dsp:spPr>
        <a:xfrm rot="21194747">
          <a:off x="3184636" y="1763965"/>
          <a:ext cx="434701" cy="23239"/>
        </a:xfrm>
        <a:custGeom>
          <a:avLst/>
          <a:gdLst/>
          <a:ahLst/>
          <a:cxnLst/>
          <a:rect l="0" t="0" r="0" b="0"/>
          <a:pathLst>
            <a:path>
              <a:moveTo>
                <a:pt x="0" y="11619"/>
              </a:moveTo>
              <a:lnTo>
                <a:pt x="434701" y="11619"/>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3391120" y="1764717"/>
        <a:ext cx="21735" cy="21735"/>
      </dsp:txXfrm>
    </dsp:sp>
    <dsp:sp modelId="{8D423809-6E74-4E10-98B7-1F36D974A094}">
      <dsp:nvSpPr>
        <dsp:cNvPr id="0" name=""/>
        <dsp:cNvSpPr/>
      </dsp:nvSpPr>
      <dsp:spPr>
        <a:xfrm>
          <a:off x="3615791" y="1421784"/>
          <a:ext cx="587393" cy="58739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4"/>
            </a:rPr>
            <a:t>AJN</a:t>
          </a:r>
          <a:r>
            <a:rPr lang="nl-NL" sz="900" kern="1200" dirty="0"/>
            <a:t> </a:t>
          </a:r>
          <a:r>
            <a:rPr lang="nl-NL" sz="600" kern="1200" dirty="0"/>
            <a:t>vereniging voor jeugdartsen</a:t>
          </a:r>
        </a:p>
      </dsp:txBody>
      <dsp:txXfrm>
        <a:off x="3701813" y="1507806"/>
        <a:ext cx="415349" cy="415349"/>
      </dsp:txXfrm>
    </dsp:sp>
    <dsp:sp modelId="{E086F888-D1E5-4F41-974F-D8EE0CA9B0E6}">
      <dsp:nvSpPr>
        <dsp:cNvPr id="0" name=""/>
        <dsp:cNvSpPr/>
      </dsp:nvSpPr>
      <dsp:spPr>
        <a:xfrm rot="1266219">
          <a:off x="3039035" y="2260296"/>
          <a:ext cx="504535" cy="23239"/>
        </a:xfrm>
        <a:custGeom>
          <a:avLst/>
          <a:gdLst/>
          <a:ahLst/>
          <a:cxnLst/>
          <a:rect l="0" t="0" r="0" b="0"/>
          <a:pathLst>
            <a:path>
              <a:moveTo>
                <a:pt x="0" y="11619"/>
              </a:moveTo>
              <a:lnTo>
                <a:pt x="504535" y="11619"/>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3278689" y="2259303"/>
        <a:ext cx="25226" cy="25226"/>
      </dsp:txXfrm>
    </dsp:sp>
    <dsp:sp modelId="{63A543DE-15D5-4032-AC2D-256477CA72FD}">
      <dsp:nvSpPr>
        <dsp:cNvPr id="0" name=""/>
        <dsp:cNvSpPr/>
      </dsp:nvSpPr>
      <dsp:spPr>
        <a:xfrm>
          <a:off x="3502815" y="2181214"/>
          <a:ext cx="628922" cy="58739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ts val="0"/>
            </a:spcAft>
            <a:buNone/>
          </a:pPr>
          <a:r>
            <a:rPr lang="nl-NL" sz="700" kern="1200" dirty="0">
              <a:hlinkClick xmlns:r="http://schemas.openxmlformats.org/officeDocument/2006/relationships" r:id="rId5"/>
            </a:rPr>
            <a:t>Kinder- en jeugd-</a:t>
          </a:r>
        </a:p>
        <a:p>
          <a:pPr marL="0" lvl="0" indent="0" algn="ctr" defTabSz="311150">
            <a:lnSpc>
              <a:spcPct val="90000"/>
            </a:lnSpc>
            <a:spcBef>
              <a:spcPct val="0"/>
            </a:spcBef>
            <a:spcAft>
              <a:spcPts val="0"/>
            </a:spcAft>
            <a:buNone/>
          </a:pPr>
          <a:r>
            <a:rPr lang="nl-NL" sz="700" kern="1200" dirty="0">
              <a:hlinkClick xmlns:r="http://schemas.openxmlformats.org/officeDocument/2006/relationships" r:id="rId5"/>
            </a:rPr>
            <a:t>psychiatrie</a:t>
          </a:r>
          <a:r>
            <a:rPr lang="nl-NL" sz="700" kern="1200" dirty="0"/>
            <a:t> / </a:t>
          </a:r>
          <a:r>
            <a:rPr lang="nl-NL" sz="700" kern="1200" dirty="0">
              <a:hlinkClick xmlns:r="http://schemas.openxmlformats.org/officeDocument/2006/relationships" r:id="rId6"/>
            </a:rPr>
            <a:t>GGZ</a:t>
          </a:r>
          <a:endParaRPr lang="nl-NL" sz="700" kern="1200" dirty="0"/>
        </a:p>
      </dsp:txBody>
      <dsp:txXfrm>
        <a:off x="3594918" y="2267236"/>
        <a:ext cx="444716" cy="415349"/>
      </dsp:txXfrm>
    </dsp:sp>
    <dsp:sp modelId="{DC669603-10CC-4848-9376-DF850DE4BD01}">
      <dsp:nvSpPr>
        <dsp:cNvPr id="0" name=""/>
        <dsp:cNvSpPr/>
      </dsp:nvSpPr>
      <dsp:spPr>
        <a:xfrm rot="2933034">
          <a:off x="2601980" y="2604554"/>
          <a:ext cx="708971" cy="23239"/>
        </a:xfrm>
        <a:custGeom>
          <a:avLst/>
          <a:gdLst/>
          <a:ahLst/>
          <a:cxnLst/>
          <a:rect l="0" t="0" r="0" b="0"/>
          <a:pathLst>
            <a:path>
              <a:moveTo>
                <a:pt x="0" y="11619"/>
              </a:moveTo>
              <a:lnTo>
                <a:pt x="708971" y="11619"/>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938741" y="2598449"/>
        <a:ext cx="35448" cy="35448"/>
      </dsp:txXfrm>
    </dsp:sp>
    <dsp:sp modelId="{32235ED9-A0A6-4B91-9702-AC1508D98B2F}">
      <dsp:nvSpPr>
        <dsp:cNvPr id="0" name=""/>
        <dsp:cNvSpPr/>
      </dsp:nvSpPr>
      <dsp:spPr>
        <a:xfrm>
          <a:off x="3089005" y="2810804"/>
          <a:ext cx="587393" cy="58739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dirty="0">
              <a:hlinkClick xmlns:r="http://schemas.openxmlformats.org/officeDocument/2006/relationships" r:id="rId7"/>
            </a:rPr>
            <a:t>Jeugdbe-scherming </a:t>
          </a:r>
          <a:endParaRPr lang="nl-NL" sz="700" kern="1200" dirty="0"/>
        </a:p>
      </dsp:txBody>
      <dsp:txXfrm>
        <a:off x="3175027" y="2896826"/>
        <a:ext cx="415349" cy="415349"/>
      </dsp:txXfrm>
    </dsp:sp>
    <dsp:sp modelId="{BD7B8D50-41CD-4D5E-8579-FF4D29C76D77}">
      <dsp:nvSpPr>
        <dsp:cNvPr id="0" name=""/>
        <dsp:cNvSpPr/>
      </dsp:nvSpPr>
      <dsp:spPr>
        <a:xfrm rot="4594019">
          <a:off x="2144931" y="2774280"/>
          <a:ext cx="798763" cy="23239"/>
        </a:xfrm>
        <a:custGeom>
          <a:avLst/>
          <a:gdLst/>
          <a:ahLst/>
          <a:cxnLst/>
          <a:rect l="0" t="0" r="0" b="0"/>
          <a:pathLst>
            <a:path>
              <a:moveTo>
                <a:pt x="0" y="11619"/>
              </a:moveTo>
              <a:lnTo>
                <a:pt x="798763" y="11619"/>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524344" y="2765931"/>
        <a:ext cx="39938" cy="39938"/>
      </dsp:txXfrm>
    </dsp:sp>
    <dsp:sp modelId="{BCAD2E25-B06D-4D2F-A777-C6A6D5E5C1EF}">
      <dsp:nvSpPr>
        <dsp:cNvPr id="0" name=""/>
        <dsp:cNvSpPr/>
      </dsp:nvSpPr>
      <dsp:spPr>
        <a:xfrm>
          <a:off x="2411624" y="3166321"/>
          <a:ext cx="587393" cy="58739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8"/>
            </a:rPr>
            <a:t>ForCA</a:t>
          </a:r>
          <a:endParaRPr lang="nl-NL" sz="900" kern="1200" dirty="0"/>
        </a:p>
      </dsp:txBody>
      <dsp:txXfrm>
        <a:off x="2497646" y="3252343"/>
        <a:ext cx="415349" cy="415349"/>
      </dsp:txXfrm>
    </dsp:sp>
    <dsp:sp modelId="{16B761C6-16EF-4CF8-9046-46D71D8C67EB}">
      <dsp:nvSpPr>
        <dsp:cNvPr id="0" name=""/>
        <dsp:cNvSpPr/>
      </dsp:nvSpPr>
      <dsp:spPr>
        <a:xfrm rot="6249358">
          <a:off x="1708946" y="2774460"/>
          <a:ext cx="802695" cy="23239"/>
        </a:xfrm>
        <a:custGeom>
          <a:avLst/>
          <a:gdLst/>
          <a:ahLst/>
          <a:cxnLst/>
          <a:rect l="0" t="0" r="0" b="0"/>
          <a:pathLst>
            <a:path>
              <a:moveTo>
                <a:pt x="0" y="11619"/>
              </a:moveTo>
              <a:lnTo>
                <a:pt x="802695" y="11619"/>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2090227" y="2766012"/>
        <a:ext cx="40134" cy="40134"/>
      </dsp:txXfrm>
    </dsp:sp>
    <dsp:sp modelId="{F5004B8F-A032-4209-B778-01A532A8BFC2}">
      <dsp:nvSpPr>
        <dsp:cNvPr id="0" name=""/>
        <dsp:cNvSpPr/>
      </dsp:nvSpPr>
      <dsp:spPr>
        <a:xfrm>
          <a:off x="1646615" y="3166321"/>
          <a:ext cx="587393" cy="58739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9"/>
            </a:rPr>
            <a:t>DJI</a:t>
          </a:r>
          <a:endParaRPr lang="nl-NL" sz="900" kern="1200" dirty="0"/>
        </a:p>
      </dsp:txBody>
      <dsp:txXfrm>
        <a:off x="1732637" y="3252343"/>
        <a:ext cx="415349" cy="415349"/>
      </dsp:txXfrm>
    </dsp:sp>
    <dsp:sp modelId="{8FCF0190-B764-4488-BDAA-4A5084B1FCE1}">
      <dsp:nvSpPr>
        <dsp:cNvPr id="0" name=""/>
        <dsp:cNvSpPr/>
      </dsp:nvSpPr>
      <dsp:spPr>
        <a:xfrm rot="7900501">
          <a:off x="1337573" y="2604607"/>
          <a:ext cx="720024" cy="23239"/>
        </a:xfrm>
        <a:custGeom>
          <a:avLst/>
          <a:gdLst/>
          <a:ahLst/>
          <a:cxnLst/>
          <a:rect l="0" t="0" r="0" b="0"/>
          <a:pathLst>
            <a:path>
              <a:moveTo>
                <a:pt x="0" y="11619"/>
              </a:moveTo>
              <a:lnTo>
                <a:pt x="720024" y="11619"/>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679585" y="2598226"/>
        <a:ext cx="36001" cy="36001"/>
      </dsp:txXfrm>
    </dsp:sp>
    <dsp:sp modelId="{661C40AB-C3EE-40A9-847E-684D384CB078}">
      <dsp:nvSpPr>
        <dsp:cNvPr id="0" name=""/>
        <dsp:cNvSpPr/>
      </dsp:nvSpPr>
      <dsp:spPr>
        <a:xfrm>
          <a:off x="969234" y="2810804"/>
          <a:ext cx="587393" cy="58739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10"/>
            </a:rPr>
            <a:t>RvdK</a:t>
          </a:r>
          <a:endParaRPr lang="nl-NL" sz="900" kern="1200" dirty="0"/>
        </a:p>
      </dsp:txBody>
      <dsp:txXfrm>
        <a:off x="1055256" y="2896826"/>
        <a:ext cx="415349" cy="415349"/>
      </dsp:txXfrm>
    </dsp:sp>
    <dsp:sp modelId="{9A134A89-8165-4D13-9C04-0B56F9A6AD19}">
      <dsp:nvSpPr>
        <dsp:cNvPr id="0" name=""/>
        <dsp:cNvSpPr/>
      </dsp:nvSpPr>
      <dsp:spPr>
        <a:xfrm rot="9549803">
          <a:off x="1085191" y="2262805"/>
          <a:ext cx="539869" cy="23239"/>
        </a:xfrm>
        <a:custGeom>
          <a:avLst/>
          <a:gdLst/>
          <a:ahLst/>
          <a:cxnLst/>
          <a:rect l="0" t="0" r="0" b="0"/>
          <a:pathLst>
            <a:path>
              <a:moveTo>
                <a:pt x="0" y="11619"/>
              </a:moveTo>
              <a:lnTo>
                <a:pt x="539869" y="11619"/>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341629" y="2260928"/>
        <a:ext cx="26993" cy="26993"/>
      </dsp:txXfrm>
    </dsp:sp>
    <dsp:sp modelId="{D32CEBC2-939D-4DC6-B0D7-A25C89BC7FE8}">
      <dsp:nvSpPr>
        <dsp:cNvPr id="0" name=""/>
        <dsp:cNvSpPr/>
      </dsp:nvSpPr>
      <dsp:spPr>
        <a:xfrm>
          <a:off x="534660" y="2181214"/>
          <a:ext cx="587393" cy="58739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dirty="0"/>
            <a:t>CJG: Centrum voor Jeugd en Gezin</a:t>
          </a:r>
        </a:p>
      </dsp:txBody>
      <dsp:txXfrm>
        <a:off x="620682" y="2267236"/>
        <a:ext cx="415349" cy="415349"/>
      </dsp:txXfrm>
    </dsp:sp>
    <dsp:sp modelId="{4F54F284-8CD2-44FC-A182-983A23189559}">
      <dsp:nvSpPr>
        <dsp:cNvPr id="0" name=""/>
        <dsp:cNvSpPr/>
      </dsp:nvSpPr>
      <dsp:spPr>
        <a:xfrm rot="11200012">
          <a:off x="1120100" y="1769838"/>
          <a:ext cx="360998" cy="23239"/>
        </a:xfrm>
        <a:custGeom>
          <a:avLst/>
          <a:gdLst/>
          <a:ahLst/>
          <a:cxnLst/>
          <a:rect l="0" t="0" r="0" b="0"/>
          <a:pathLst>
            <a:path>
              <a:moveTo>
                <a:pt x="0" y="11619"/>
              </a:moveTo>
              <a:lnTo>
                <a:pt x="360998" y="11619"/>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291575" y="1772433"/>
        <a:ext cx="18049" cy="18049"/>
      </dsp:txXfrm>
    </dsp:sp>
    <dsp:sp modelId="{AA2E8190-FD6C-4ECB-8EB0-74F273B90DBF}">
      <dsp:nvSpPr>
        <dsp:cNvPr id="0" name=""/>
        <dsp:cNvSpPr/>
      </dsp:nvSpPr>
      <dsp:spPr>
        <a:xfrm>
          <a:off x="346362" y="1421784"/>
          <a:ext cx="779565" cy="58739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ts val="0"/>
            </a:spcAft>
            <a:buNone/>
          </a:pPr>
          <a:r>
            <a:rPr lang="nl-NL" sz="700" kern="1200" dirty="0" err="1"/>
            <a:t>Kinder-en</a:t>
          </a:r>
          <a:r>
            <a:rPr lang="nl-NL" sz="700" kern="1200" dirty="0"/>
            <a:t> </a:t>
          </a:r>
          <a:r>
            <a:rPr lang="nl-NL" sz="700" kern="1200"/>
            <a:t>jongerenwerk </a:t>
          </a:r>
          <a:r>
            <a:rPr lang="nl-NL" sz="700" kern="1200">
              <a:hlinkClick xmlns:r="http://schemas.openxmlformats.org/officeDocument/2006/relationships" r:id="rId11"/>
            </a:rPr>
            <a:t>(BVjong</a:t>
          </a:r>
          <a:r>
            <a:rPr lang="nl-NL" sz="700" kern="1200" dirty="0">
              <a:hlinkClick xmlns:r="http://schemas.openxmlformats.org/officeDocument/2006/relationships" r:id="rId11"/>
            </a:rPr>
            <a:t>)</a:t>
          </a:r>
          <a:endParaRPr lang="nl-NL" sz="700" kern="1200" dirty="0"/>
        </a:p>
      </dsp:txBody>
      <dsp:txXfrm>
        <a:off x="460527" y="1507806"/>
        <a:ext cx="551235" cy="415349"/>
      </dsp:txXfrm>
    </dsp:sp>
    <dsp:sp modelId="{9EA89463-EFB7-4BA4-BEF4-E129C794F03C}">
      <dsp:nvSpPr>
        <dsp:cNvPr id="0" name=""/>
        <dsp:cNvSpPr/>
      </dsp:nvSpPr>
      <dsp:spPr>
        <a:xfrm rot="12853685">
          <a:off x="1235819" y="1343485"/>
          <a:ext cx="586601" cy="23239"/>
        </a:xfrm>
        <a:custGeom>
          <a:avLst/>
          <a:gdLst/>
          <a:ahLst/>
          <a:cxnLst/>
          <a:rect l="0" t="0" r="0" b="0"/>
          <a:pathLst>
            <a:path>
              <a:moveTo>
                <a:pt x="0" y="11619"/>
              </a:moveTo>
              <a:lnTo>
                <a:pt x="586601" y="11619"/>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514455" y="1340440"/>
        <a:ext cx="29330" cy="29330"/>
      </dsp:txXfrm>
    </dsp:sp>
    <dsp:sp modelId="{8CD9238B-8736-4BC7-A0CF-07172E2127F4}">
      <dsp:nvSpPr>
        <dsp:cNvPr id="0" name=""/>
        <dsp:cNvSpPr/>
      </dsp:nvSpPr>
      <dsp:spPr>
        <a:xfrm>
          <a:off x="665684" y="670795"/>
          <a:ext cx="683473" cy="658779"/>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ts val="0"/>
            </a:spcAft>
            <a:buNone/>
          </a:pPr>
          <a:r>
            <a:rPr lang="nl-NL" sz="700" kern="1200" dirty="0">
              <a:hlinkClick xmlns:r="http://schemas.openxmlformats.org/officeDocument/2006/relationships" r:id="rId12"/>
            </a:rPr>
            <a:t>Stichting Kwaliteits-register Jeugd </a:t>
          </a:r>
          <a:endParaRPr lang="nl-NL" sz="700" kern="1200" dirty="0"/>
        </a:p>
      </dsp:txBody>
      <dsp:txXfrm>
        <a:off x="765776" y="767271"/>
        <a:ext cx="483289" cy="465827"/>
      </dsp:txXfrm>
    </dsp:sp>
    <dsp:sp modelId="{2B8FD6EA-7F67-43AE-A9F9-8495EC89CF80}">
      <dsp:nvSpPr>
        <dsp:cNvPr id="0" name=""/>
        <dsp:cNvSpPr/>
      </dsp:nvSpPr>
      <dsp:spPr>
        <a:xfrm rot="14512633">
          <a:off x="1516982" y="1076451"/>
          <a:ext cx="762314" cy="23239"/>
        </a:xfrm>
        <a:custGeom>
          <a:avLst/>
          <a:gdLst/>
          <a:ahLst/>
          <a:cxnLst/>
          <a:rect l="0" t="0" r="0" b="0"/>
          <a:pathLst>
            <a:path>
              <a:moveTo>
                <a:pt x="0" y="11619"/>
              </a:moveTo>
              <a:lnTo>
                <a:pt x="762314" y="11619"/>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879081" y="1069013"/>
        <a:ext cx="38115" cy="38115"/>
      </dsp:txXfrm>
    </dsp:sp>
    <dsp:sp modelId="{99C66D8A-AA47-4FF2-8D76-8F93287AB2D2}">
      <dsp:nvSpPr>
        <dsp:cNvPr id="0" name=""/>
        <dsp:cNvSpPr/>
      </dsp:nvSpPr>
      <dsp:spPr>
        <a:xfrm>
          <a:off x="1286341" y="199194"/>
          <a:ext cx="587393" cy="58739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ts val="0"/>
            </a:spcAft>
            <a:buNone/>
          </a:pPr>
          <a:r>
            <a:rPr lang="nl-NL" sz="800" kern="1200">
              <a:hlinkClick xmlns:r="http://schemas.openxmlformats.org/officeDocument/2006/relationships" r:id="rId13"/>
            </a:rPr>
            <a:t>BIG-register</a:t>
          </a:r>
          <a:endParaRPr lang="nl-NL" sz="800" kern="1200" dirty="0"/>
        </a:p>
      </dsp:txBody>
      <dsp:txXfrm>
        <a:off x="1372363" y="285216"/>
        <a:ext cx="415349" cy="415349"/>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25891B-CCF6-4B2C-9AA3-97C59AD35468}">
      <dsp:nvSpPr>
        <dsp:cNvPr id="0" name=""/>
        <dsp:cNvSpPr/>
      </dsp:nvSpPr>
      <dsp:spPr>
        <a:xfrm>
          <a:off x="1177961" y="983428"/>
          <a:ext cx="1047514" cy="96794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t>Wetenschap</a:t>
          </a:r>
          <a:endParaRPr lang="nl-NL" sz="800" kern="1200" dirty="0"/>
        </a:p>
      </dsp:txBody>
      <dsp:txXfrm>
        <a:off x="1331366" y="1125180"/>
        <a:ext cx="740704" cy="684437"/>
      </dsp:txXfrm>
    </dsp:sp>
    <dsp:sp modelId="{C562DE9A-C43C-40DA-BCE0-9A9D8E20C3D7}">
      <dsp:nvSpPr>
        <dsp:cNvPr id="0" name=""/>
        <dsp:cNvSpPr/>
      </dsp:nvSpPr>
      <dsp:spPr>
        <a:xfrm rot="16200000">
          <a:off x="1617981" y="878157"/>
          <a:ext cx="167474" cy="43066"/>
        </a:xfrm>
        <a:custGeom>
          <a:avLst/>
          <a:gdLst/>
          <a:ahLst/>
          <a:cxnLst/>
          <a:rect l="0" t="0" r="0" b="0"/>
          <a:pathLst>
            <a:path>
              <a:moveTo>
                <a:pt x="0" y="21533"/>
              </a:moveTo>
              <a:lnTo>
                <a:pt x="167474" y="21533"/>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697532" y="895504"/>
        <a:ext cx="8373" cy="8373"/>
      </dsp:txXfrm>
    </dsp:sp>
    <dsp:sp modelId="{F8C4A110-BE1B-4FF4-852E-2783995087BD}">
      <dsp:nvSpPr>
        <dsp:cNvPr id="0" name=""/>
        <dsp:cNvSpPr/>
      </dsp:nvSpPr>
      <dsp:spPr>
        <a:xfrm>
          <a:off x="1294569" y="1654"/>
          <a:ext cx="814299" cy="814299"/>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1"/>
            </a:rPr>
            <a:t>TNO</a:t>
          </a:r>
          <a:endParaRPr lang="nl-NL" sz="900" kern="1200" dirty="0"/>
        </a:p>
      </dsp:txBody>
      <dsp:txXfrm>
        <a:off x="1413820" y="120905"/>
        <a:ext cx="575797" cy="575797"/>
      </dsp:txXfrm>
    </dsp:sp>
    <dsp:sp modelId="{BEBB86B5-3AE8-4C08-ACB6-063AB14695BB}">
      <dsp:nvSpPr>
        <dsp:cNvPr id="0" name=""/>
        <dsp:cNvSpPr/>
      </dsp:nvSpPr>
      <dsp:spPr>
        <a:xfrm rot="1800000">
          <a:off x="2136620" y="1736951"/>
          <a:ext cx="138547" cy="43066"/>
        </a:xfrm>
        <a:custGeom>
          <a:avLst/>
          <a:gdLst/>
          <a:ahLst/>
          <a:cxnLst/>
          <a:rect l="0" t="0" r="0" b="0"/>
          <a:pathLst>
            <a:path>
              <a:moveTo>
                <a:pt x="0" y="21533"/>
              </a:moveTo>
              <a:lnTo>
                <a:pt x="138547" y="21533"/>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202430" y="1755020"/>
        <a:ext cx="6927" cy="6927"/>
      </dsp:txXfrm>
    </dsp:sp>
    <dsp:sp modelId="{EC3E5D0D-57F4-45EC-AB40-B9EF7D5BE74E}">
      <dsp:nvSpPr>
        <dsp:cNvPr id="0" name=""/>
        <dsp:cNvSpPr/>
      </dsp:nvSpPr>
      <dsp:spPr>
        <a:xfrm>
          <a:off x="2211339" y="1589546"/>
          <a:ext cx="814299" cy="814299"/>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ts val="0"/>
            </a:spcAft>
            <a:buNone/>
          </a:pPr>
          <a:r>
            <a:rPr lang="nl-NL" sz="900" kern="1200" dirty="0">
              <a:hlinkClick xmlns:r="http://schemas.openxmlformats.org/officeDocument/2006/relationships" r:id="rId2"/>
            </a:rPr>
            <a:t>WODC</a:t>
          </a:r>
          <a:endParaRPr lang="nl-NL" sz="900" kern="1200" dirty="0"/>
        </a:p>
        <a:p>
          <a:pPr marL="0" lvl="0" indent="0" algn="ctr" defTabSz="400050">
            <a:lnSpc>
              <a:spcPct val="90000"/>
            </a:lnSpc>
            <a:spcBef>
              <a:spcPct val="0"/>
            </a:spcBef>
            <a:spcAft>
              <a:spcPts val="0"/>
            </a:spcAft>
            <a:buNone/>
          </a:pPr>
          <a:r>
            <a:rPr lang="nl-NL" sz="800" kern="1200" dirty="0"/>
            <a:t>Ministerie van </a:t>
          </a:r>
          <a:r>
            <a:rPr lang="nl-NL" sz="800" kern="1200" dirty="0" err="1"/>
            <a:t>JenV</a:t>
          </a:r>
          <a:endParaRPr lang="nl-NL" sz="800" kern="1200" dirty="0"/>
        </a:p>
      </dsp:txBody>
      <dsp:txXfrm>
        <a:off x="2330590" y="1708797"/>
        <a:ext cx="575797" cy="575797"/>
      </dsp:txXfrm>
    </dsp:sp>
    <dsp:sp modelId="{8D655FF1-71A4-4C00-BDF1-C1DFE7D52AC9}">
      <dsp:nvSpPr>
        <dsp:cNvPr id="0" name=""/>
        <dsp:cNvSpPr/>
      </dsp:nvSpPr>
      <dsp:spPr>
        <a:xfrm rot="9000000">
          <a:off x="1128270" y="1736951"/>
          <a:ext cx="138547" cy="43066"/>
        </a:xfrm>
        <a:custGeom>
          <a:avLst/>
          <a:gdLst/>
          <a:ahLst/>
          <a:cxnLst/>
          <a:rect l="0" t="0" r="0" b="0"/>
          <a:pathLst>
            <a:path>
              <a:moveTo>
                <a:pt x="0" y="21533"/>
              </a:moveTo>
              <a:lnTo>
                <a:pt x="138547" y="21533"/>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194080" y="1755020"/>
        <a:ext cx="6927" cy="6927"/>
      </dsp:txXfrm>
    </dsp:sp>
    <dsp:sp modelId="{E8308428-7A1D-4406-84BC-39D9097FF550}">
      <dsp:nvSpPr>
        <dsp:cNvPr id="0" name=""/>
        <dsp:cNvSpPr/>
      </dsp:nvSpPr>
      <dsp:spPr>
        <a:xfrm>
          <a:off x="377799" y="1589546"/>
          <a:ext cx="814299" cy="814299"/>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ts val="0"/>
            </a:spcAft>
            <a:buNone/>
          </a:pPr>
          <a:r>
            <a:rPr lang="nl-NL" sz="800" kern="1200" dirty="0">
              <a:hlinkClick xmlns:r="http://schemas.openxmlformats.org/officeDocument/2006/relationships" r:id="rId3"/>
            </a:rPr>
            <a:t>Nationaal Rapporteur Mensenhandel en Seksueel geweld tegen kinderen </a:t>
          </a:r>
          <a:endParaRPr lang="nl-NL" sz="800" kern="1200" dirty="0"/>
        </a:p>
      </dsp:txBody>
      <dsp:txXfrm>
        <a:off x="497050" y="1708797"/>
        <a:ext cx="575797" cy="575797"/>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25891B-CCF6-4B2C-9AA3-97C59AD35468}">
      <dsp:nvSpPr>
        <dsp:cNvPr id="0" name=""/>
        <dsp:cNvSpPr/>
      </dsp:nvSpPr>
      <dsp:spPr>
        <a:xfrm>
          <a:off x="1081771" y="1117175"/>
          <a:ext cx="430465" cy="430465"/>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t>Kennis </a:t>
          </a:r>
          <a:r>
            <a:rPr lang="nl-NL" sz="900" kern="1200" dirty="0" err="1"/>
            <a:t>institu-ten</a:t>
          </a:r>
          <a:endParaRPr lang="nl-NL" sz="1000" kern="1200" dirty="0"/>
        </a:p>
      </dsp:txBody>
      <dsp:txXfrm>
        <a:off x="1144811" y="1180215"/>
        <a:ext cx="304385" cy="304385"/>
      </dsp:txXfrm>
    </dsp:sp>
    <dsp:sp modelId="{5EBDA3CF-E8E2-4301-91EE-D89A236502C3}">
      <dsp:nvSpPr>
        <dsp:cNvPr id="0" name=""/>
        <dsp:cNvSpPr/>
      </dsp:nvSpPr>
      <dsp:spPr>
        <a:xfrm rot="16200000">
          <a:off x="971115" y="776484"/>
          <a:ext cx="651776" cy="29605"/>
        </a:xfrm>
        <a:custGeom>
          <a:avLst/>
          <a:gdLst/>
          <a:ahLst/>
          <a:cxnLst/>
          <a:rect l="0" t="0" r="0" b="0"/>
          <a:pathLst>
            <a:path>
              <a:moveTo>
                <a:pt x="0" y="14802"/>
              </a:moveTo>
              <a:lnTo>
                <a:pt x="651776" y="14802"/>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280709" y="774992"/>
        <a:ext cx="32588" cy="32588"/>
      </dsp:txXfrm>
    </dsp:sp>
    <dsp:sp modelId="{6EE006E6-3452-409B-A0A5-332F690826FC}">
      <dsp:nvSpPr>
        <dsp:cNvPr id="0" name=""/>
        <dsp:cNvSpPr/>
      </dsp:nvSpPr>
      <dsp:spPr>
        <a:xfrm>
          <a:off x="1081771" y="34933"/>
          <a:ext cx="430465" cy="430465"/>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hlinkClick xmlns:r="http://schemas.openxmlformats.org/officeDocument/2006/relationships" r:id="rId1"/>
            </a:rPr>
            <a:t>Movisie</a:t>
          </a:r>
          <a:endParaRPr lang="nl-NL" sz="800" kern="1200" dirty="0"/>
        </a:p>
      </dsp:txBody>
      <dsp:txXfrm>
        <a:off x="1144811" y="97973"/>
        <a:ext cx="304385" cy="304385"/>
      </dsp:txXfrm>
    </dsp:sp>
    <dsp:sp modelId="{E76E0B90-E6D0-45B3-BAE0-64CBB1EF84E2}">
      <dsp:nvSpPr>
        <dsp:cNvPr id="0" name=""/>
        <dsp:cNvSpPr/>
      </dsp:nvSpPr>
      <dsp:spPr>
        <a:xfrm rot="18000000">
          <a:off x="1241676" y="848981"/>
          <a:ext cx="651776" cy="29605"/>
        </a:xfrm>
        <a:custGeom>
          <a:avLst/>
          <a:gdLst/>
          <a:ahLst/>
          <a:cxnLst/>
          <a:rect l="0" t="0" r="0" b="0"/>
          <a:pathLst>
            <a:path>
              <a:moveTo>
                <a:pt x="0" y="14802"/>
              </a:moveTo>
              <a:lnTo>
                <a:pt x="651776" y="14802"/>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551270" y="847489"/>
        <a:ext cx="32588" cy="32588"/>
      </dsp:txXfrm>
    </dsp:sp>
    <dsp:sp modelId="{983A6F9C-5286-491B-BDB8-CB640E940897}">
      <dsp:nvSpPr>
        <dsp:cNvPr id="0" name=""/>
        <dsp:cNvSpPr/>
      </dsp:nvSpPr>
      <dsp:spPr>
        <a:xfrm>
          <a:off x="1622892" y="179926"/>
          <a:ext cx="430465" cy="430465"/>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nl-NL" sz="600" kern="1200">
              <a:hlinkClick xmlns:r="http://schemas.openxmlformats.org/officeDocument/2006/relationships" r:id="rId2"/>
            </a:rPr>
            <a:t>Verwey-Jonker instituut</a:t>
          </a:r>
          <a:endParaRPr lang="nl-NL" sz="600" kern="1200" dirty="0"/>
        </a:p>
      </dsp:txBody>
      <dsp:txXfrm>
        <a:off x="1685932" y="242966"/>
        <a:ext cx="304385" cy="304385"/>
      </dsp:txXfrm>
    </dsp:sp>
    <dsp:sp modelId="{E086F888-D1E5-4F41-974F-D8EE0CA9B0E6}">
      <dsp:nvSpPr>
        <dsp:cNvPr id="0" name=""/>
        <dsp:cNvSpPr/>
      </dsp:nvSpPr>
      <dsp:spPr>
        <a:xfrm rot="19800000">
          <a:off x="1439740" y="1047045"/>
          <a:ext cx="651776" cy="29605"/>
        </a:xfrm>
        <a:custGeom>
          <a:avLst/>
          <a:gdLst/>
          <a:ahLst/>
          <a:cxnLst/>
          <a:rect l="0" t="0" r="0" b="0"/>
          <a:pathLst>
            <a:path>
              <a:moveTo>
                <a:pt x="0" y="14802"/>
              </a:moveTo>
              <a:lnTo>
                <a:pt x="651776" y="14802"/>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749334" y="1045553"/>
        <a:ext cx="32588" cy="32588"/>
      </dsp:txXfrm>
    </dsp:sp>
    <dsp:sp modelId="{63A543DE-15D5-4032-AC2D-256477CA72FD}">
      <dsp:nvSpPr>
        <dsp:cNvPr id="0" name=""/>
        <dsp:cNvSpPr/>
      </dsp:nvSpPr>
      <dsp:spPr>
        <a:xfrm>
          <a:off x="2019020" y="576054"/>
          <a:ext cx="430465" cy="430465"/>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err="1">
              <a:hlinkClick xmlns:r="http://schemas.openxmlformats.org/officeDocument/2006/relationships" r:id="rId3"/>
            </a:rPr>
            <a:t>NJi</a:t>
          </a:r>
          <a:endParaRPr lang="nl-NL" sz="900" kern="1200" dirty="0"/>
        </a:p>
      </dsp:txBody>
      <dsp:txXfrm>
        <a:off x="2082060" y="639094"/>
        <a:ext cx="304385" cy="304385"/>
      </dsp:txXfrm>
    </dsp:sp>
    <dsp:sp modelId="{57E7FF7B-B4AE-4075-B3E6-6BD852BB1FC2}">
      <dsp:nvSpPr>
        <dsp:cNvPr id="0" name=""/>
        <dsp:cNvSpPr/>
      </dsp:nvSpPr>
      <dsp:spPr>
        <a:xfrm>
          <a:off x="1512236" y="1317605"/>
          <a:ext cx="628600" cy="29605"/>
        </a:xfrm>
        <a:custGeom>
          <a:avLst/>
          <a:gdLst/>
          <a:ahLst/>
          <a:cxnLst/>
          <a:rect l="0" t="0" r="0" b="0"/>
          <a:pathLst>
            <a:path>
              <a:moveTo>
                <a:pt x="0" y="14802"/>
              </a:moveTo>
              <a:lnTo>
                <a:pt x="628600" y="14802"/>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810822" y="1316693"/>
        <a:ext cx="31430" cy="31430"/>
      </dsp:txXfrm>
    </dsp:sp>
    <dsp:sp modelId="{B317B9B7-88DD-48C9-BD0B-D293C75565C5}">
      <dsp:nvSpPr>
        <dsp:cNvPr id="0" name=""/>
        <dsp:cNvSpPr/>
      </dsp:nvSpPr>
      <dsp:spPr>
        <a:xfrm>
          <a:off x="2140837" y="1087049"/>
          <a:ext cx="476817" cy="49071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a:hlinkClick xmlns:r="http://schemas.openxmlformats.org/officeDocument/2006/relationships" r:id="rId4"/>
            </a:rPr>
            <a:t>Landelijk Kennis-centrum </a:t>
          </a:r>
          <a:r>
            <a:rPr lang="nl-NL" sz="800" kern="1200" dirty="0">
              <a:hlinkClick xmlns:r="http://schemas.openxmlformats.org/officeDocument/2006/relationships" r:id="rId4"/>
            </a:rPr>
            <a:t>LVB</a:t>
          </a:r>
          <a:endParaRPr lang="nl-NL" sz="800" kern="1200" dirty="0"/>
        </a:p>
      </dsp:txBody>
      <dsp:txXfrm>
        <a:off x="2210665" y="1158913"/>
        <a:ext cx="337161" cy="346989"/>
      </dsp:txXfrm>
    </dsp:sp>
    <dsp:sp modelId="{6B2414BD-CA86-4087-BFD7-11D007F1BD16}">
      <dsp:nvSpPr>
        <dsp:cNvPr id="0" name=""/>
        <dsp:cNvSpPr/>
      </dsp:nvSpPr>
      <dsp:spPr>
        <a:xfrm rot="1800000">
          <a:off x="1441666" y="1580976"/>
          <a:ext cx="623018" cy="29605"/>
        </a:xfrm>
        <a:custGeom>
          <a:avLst/>
          <a:gdLst/>
          <a:ahLst/>
          <a:cxnLst/>
          <a:rect l="0" t="0" r="0" b="0"/>
          <a:pathLst>
            <a:path>
              <a:moveTo>
                <a:pt x="0" y="14802"/>
              </a:moveTo>
              <a:lnTo>
                <a:pt x="623018" y="14802"/>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737600" y="1580203"/>
        <a:ext cx="31150" cy="31150"/>
      </dsp:txXfrm>
    </dsp:sp>
    <dsp:sp modelId="{ADD73511-13ED-4076-9AF4-72D73C4B52A9}">
      <dsp:nvSpPr>
        <dsp:cNvPr id="0" name=""/>
        <dsp:cNvSpPr/>
      </dsp:nvSpPr>
      <dsp:spPr>
        <a:xfrm>
          <a:off x="1990453" y="1628962"/>
          <a:ext cx="487600" cy="48913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a:hlinkClick xmlns:r="http://schemas.openxmlformats.org/officeDocument/2006/relationships" r:id="rId5"/>
            </a:rPr>
            <a:t>Kennis- centrum Kinder- en Jeugdpsy-chiatrie</a:t>
          </a:r>
          <a:endParaRPr lang="nl-NL" sz="700" kern="1200" dirty="0"/>
        </a:p>
      </dsp:txBody>
      <dsp:txXfrm>
        <a:off x="2061860" y="1700594"/>
        <a:ext cx="344786" cy="345869"/>
      </dsp:txXfrm>
    </dsp:sp>
    <dsp:sp modelId="{F5F3E69D-4632-44AE-92EB-959776F6E190}">
      <dsp:nvSpPr>
        <dsp:cNvPr id="0" name=""/>
        <dsp:cNvSpPr/>
      </dsp:nvSpPr>
      <dsp:spPr>
        <a:xfrm rot="3600000">
          <a:off x="1241676" y="1786230"/>
          <a:ext cx="651776" cy="29605"/>
        </a:xfrm>
        <a:custGeom>
          <a:avLst/>
          <a:gdLst/>
          <a:ahLst/>
          <a:cxnLst/>
          <a:rect l="0" t="0" r="0" b="0"/>
          <a:pathLst>
            <a:path>
              <a:moveTo>
                <a:pt x="0" y="14802"/>
              </a:moveTo>
              <a:lnTo>
                <a:pt x="651776" y="14802"/>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551270" y="1784738"/>
        <a:ext cx="32588" cy="32588"/>
      </dsp:txXfrm>
    </dsp:sp>
    <dsp:sp modelId="{DD3652F2-F24D-4B7C-98D3-6DA876FAB4D5}">
      <dsp:nvSpPr>
        <dsp:cNvPr id="0" name=""/>
        <dsp:cNvSpPr/>
      </dsp:nvSpPr>
      <dsp:spPr>
        <a:xfrm>
          <a:off x="1622892" y="2054425"/>
          <a:ext cx="430465" cy="430465"/>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6"/>
            </a:rPr>
            <a:t>CBS</a:t>
          </a:r>
          <a:endParaRPr lang="nl-NL" sz="900" kern="1200" dirty="0"/>
        </a:p>
      </dsp:txBody>
      <dsp:txXfrm>
        <a:off x="1685932" y="2117465"/>
        <a:ext cx="304385" cy="304385"/>
      </dsp:txXfrm>
    </dsp:sp>
    <dsp:sp modelId="{1F073B91-4808-47A0-A880-D376EF894B7D}">
      <dsp:nvSpPr>
        <dsp:cNvPr id="0" name=""/>
        <dsp:cNvSpPr/>
      </dsp:nvSpPr>
      <dsp:spPr>
        <a:xfrm rot="5400000">
          <a:off x="971115" y="1858726"/>
          <a:ext cx="651776" cy="29605"/>
        </a:xfrm>
        <a:custGeom>
          <a:avLst/>
          <a:gdLst/>
          <a:ahLst/>
          <a:cxnLst/>
          <a:rect l="0" t="0" r="0" b="0"/>
          <a:pathLst>
            <a:path>
              <a:moveTo>
                <a:pt x="0" y="14802"/>
              </a:moveTo>
              <a:lnTo>
                <a:pt x="651776" y="14802"/>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280709" y="1857235"/>
        <a:ext cx="32588" cy="32588"/>
      </dsp:txXfrm>
    </dsp:sp>
    <dsp:sp modelId="{95871EA6-42AD-476F-85CD-E17F151ED8D8}">
      <dsp:nvSpPr>
        <dsp:cNvPr id="0" name=""/>
        <dsp:cNvSpPr/>
      </dsp:nvSpPr>
      <dsp:spPr>
        <a:xfrm>
          <a:off x="1081771" y="2199418"/>
          <a:ext cx="430465" cy="430465"/>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a:hlinkClick xmlns:r="http://schemas.openxmlformats.org/officeDocument/2006/relationships" r:id="rId7"/>
            </a:rPr>
            <a:t>Stimu-lansz</a:t>
          </a:r>
          <a:endParaRPr lang="nl-NL" sz="800" kern="1200" dirty="0"/>
        </a:p>
      </dsp:txBody>
      <dsp:txXfrm>
        <a:off x="1144811" y="2262458"/>
        <a:ext cx="304385" cy="304385"/>
      </dsp:txXfrm>
    </dsp:sp>
    <dsp:sp modelId="{090A7A2C-B322-4D09-8AE0-F4EFDD7B7479}">
      <dsp:nvSpPr>
        <dsp:cNvPr id="0" name=""/>
        <dsp:cNvSpPr/>
      </dsp:nvSpPr>
      <dsp:spPr>
        <a:xfrm rot="7200000">
          <a:off x="700555" y="1786230"/>
          <a:ext cx="651776" cy="29605"/>
        </a:xfrm>
        <a:custGeom>
          <a:avLst/>
          <a:gdLst/>
          <a:ahLst/>
          <a:cxnLst/>
          <a:rect l="0" t="0" r="0" b="0"/>
          <a:pathLst>
            <a:path>
              <a:moveTo>
                <a:pt x="0" y="14802"/>
              </a:moveTo>
              <a:lnTo>
                <a:pt x="651776" y="14802"/>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010149" y="1784738"/>
        <a:ext cx="32588" cy="32588"/>
      </dsp:txXfrm>
    </dsp:sp>
    <dsp:sp modelId="{AA70A397-85BF-4FCC-96DF-2F54B4B97787}">
      <dsp:nvSpPr>
        <dsp:cNvPr id="0" name=""/>
        <dsp:cNvSpPr/>
      </dsp:nvSpPr>
      <dsp:spPr>
        <a:xfrm>
          <a:off x="540650" y="2054425"/>
          <a:ext cx="430465" cy="430465"/>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nl-NL" sz="600" kern="1200" dirty="0">
              <a:hlinkClick xmlns:r="http://schemas.openxmlformats.org/officeDocument/2006/relationships" r:id="rId8"/>
            </a:rPr>
            <a:t>Trimbos-instituut</a:t>
          </a:r>
          <a:endParaRPr lang="nl-NL" sz="600" kern="1200" dirty="0"/>
        </a:p>
      </dsp:txBody>
      <dsp:txXfrm>
        <a:off x="603690" y="2117465"/>
        <a:ext cx="304385" cy="304385"/>
      </dsp:txXfrm>
    </dsp:sp>
    <dsp:sp modelId="{9DC97964-C067-4663-A883-6E3DABA74B7C}">
      <dsp:nvSpPr>
        <dsp:cNvPr id="0" name=""/>
        <dsp:cNvSpPr/>
      </dsp:nvSpPr>
      <dsp:spPr>
        <a:xfrm rot="9000000">
          <a:off x="502491" y="1588166"/>
          <a:ext cx="651776" cy="29605"/>
        </a:xfrm>
        <a:custGeom>
          <a:avLst/>
          <a:gdLst/>
          <a:ahLst/>
          <a:cxnLst/>
          <a:rect l="0" t="0" r="0" b="0"/>
          <a:pathLst>
            <a:path>
              <a:moveTo>
                <a:pt x="0" y="14802"/>
              </a:moveTo>
              <a:lnTo>
                <a:pt x="651776" y="14802"/>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812085" y="1586674"/>
        <a:ext cx="32588" cy="32588"/>
      </dsp:txXfrm>
    </dsp:sp>
    <dsp:sp modelId="{8930027E-765C-434E-A604-CF03CA4E1FB2}">
      <dsp:nvSpPr>
        <dsp:cNvPr id="0" name=""/>
        <dsp:cNvSpPr/>
      </dsp:nvSpPr>
      <dsp:spPr>
        <a:xfrm>
          <a:off x="144522" y="1658296"/>
          <a:ext cx="430465" cy="430465"/>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9"/>
            </a:rPr>
            <a:t>SCP</a:t>
          </a:r>
          <a:endParaRPr lang="nl-NL" sz="900" kern="1200" dirty="0"/>
        </a:p>
      </dsp:txBody>
      <dsp:txXfrm>
        <a:off x="207562" y="1721336"/>
        <a:ext cx="304385" cy="304385"/>
      </dsp:txXfrm>
    </dsp:sp>
    <dsp:sp modelId="{408147FC-1FAC-4936-9BF8-7A7638F47F67}">
      <dsp:nvSpPr>
        <dsp:cNvPr id="0" name=""/>
        <dsp:cNvSpPr/>
      </dsp:nvSpPr>
      <dsp:spPr>
        <a:xfrm rot="10800000">
          <a:off x="429994" y="1317605"/>
          <a:ext cx="651776" cy="29605"/>
        </a:xfrm>
        <a:custGeom>
          <a:avLst/>
          <a:gdLst/>
          <a:ahLst/>
          <a:cxnLst/>
          <a:rect l="0" t="0" r="0" b="0"/>
          <a:pathLst>
            <a:path>
              <a:moveTo>
                <a:pt x="0" y="14802"/>
              </a:moveTo>
              <a:lnTo>
                <a:pt x="651776" y="14802"/>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739588" y="1316114"/>
        <a:ext cx="32588" cy="32588"/>
      </dsp:txXfrm>
    </dsp:sp>
    <dsp:sp modelId="{BB05AED5-3FE5-4E96-83B1-02C07E05B39D}">
      <dsp:nvSpPr>
        <dsp:cNvPr id="0" name=""/>
        <dsp:cNvSpPr/>
      </dsp:nvSpPr>
      <dsp:spPr>
        <a:xfrm>
          <a:off x="-470" y="1117175"/>
          <a:ext cx="430465" cy="430465"/>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10"/>
            </a:rPr>
            <a:t>NCJ</a:t>
          </a:r>
          <a:endParaRPr lang="nl-NL" sz="900" kern="1200" dirty="0"/>
        </a:p>
      </dsp:txBody>
      <dsp:txXfrm>
        <a:off x="62570" y="1180215"/>
        <a:ext cx="304385" cy="304385"/>
      </dsp:txXfrm>
    </dsp:sp>
    <dsp:sp modelId="{981AE8B3-2DE2-459F-92E0-8145EC0C01DD}">
      <dsp:nvSpPr>
        <dsp:cNvPr id="0" name=""/>
        <dsp:cNvSpPr/>
      </dsp:nvSpPr>
      <dsp:spPr>
        <a:xfrm rot="12600000">
          <a:off x="502491" y="1047045"/>
          <a:ext cx="651776" cy="29605"/>
        </a:xfrm>
        <a:custGeom>
          <a:avLst/>
          <a:gdLst/>
          <a:ahLst/>
          <a:cxnLst/>
          <a:rect l="0" t="0" r="0" b="0"/>
          <a:pathLst>
            <a:path>
              <a:moveTo>
                <a:pt x="0" y="14802"/>
              </a:moveTo>
              <a:lnTo>
                <a:pt x="651776" y="14802"/>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812085" y="1045553"/>
        <a:ext cx="32588" cy="32588"/>
      </dsp:txXfrm>
    </dsp:sp>
    <dsp:sp modelId="{1D9ED9FD-0B3D-4AC6-9D58-248A98218217}">
      <dsp:nvSpPr>
        <dsp:cNvPr id="0" name=""/>
        <dsp:cNvSpPr/>
      </dsp:nvSpPr>
      <dsp:spPr>
        <a:xfrm>
          <a:off x="144522" y="576054"/>
          <a:ext cx="430465" cy="430465"/>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nl-NL" sz="600" kern="1200" dirty="0">
              <a:hlinkClick xmlns:r="http://schemas.openxmlformats.org/officeDocument/2006/relationships" r:id="rId11"/>
            </a:rPr>
            <a:t>Sardes</a:t>
          </a:r>
          <a:endParaRPr lang="nl-NL" sz="600" kern="1200" dirty="0"/>
        </a:p>
      </dsp:txBody>
      <dsp:txXfrm>
        <a:off x="207562" y="639094"/>
        <a:ext cx="304385" cy="304385"/>
      </dsp:txXfrm>
    </dsp:sp>
    <dsp:sp modelId="{EDD5F52F-7D20-40AD-9946-C2A5EE2C36C9}">
      <dsp:nvSpPr>
        <dsp:cNvPr id="0" name=""/>
        <dsp:cNvSpPr/>
      </dsp:nvSpPr>
      <dsp:spPr>
        <a:xfrm rot="14411709">
          <a:off x="678506" y="834356"/>
          <a:ext cx="683367" cy="29605"/>
        </a:xfrm>
        <a:custGeom>
          <a:avLst/>
          <a:gdLst/>
          <a:ahLst/>
          <a:cxnLst/>
          <a:rect l="0" t="0" r="0" b="0"/>
          <a:pathLst>
            <a:path>
              <a:moveTo>
                <a:pt x="0" y="14802"/>
              </a:moveTo>
              <a:lnTo>
                <a:pt x="683367" y="14802"/>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003106" y="832074"/>
        <a:ext cx="34168" cy="34168"/>
      </dsp:txXfrm>
    </dsp:sp>
    <dsp:sp modelId="{2D4F61F6-8E87-48AF-871B-C645793A995E}">
      <dsp:nvSpPr>
        <dsp:cNvPr id="0" name=""/>
        <dsp:cNvSpPr/>
      </dsp:nvSpPr>
      <dsp:spPr>
        <a:xfrm>
          <a:off x="528144" y="150677"/>
          <a:ext cx="430465" cy="430465"/>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nl-NL" sz="600" kern="1200" dirty="0">
              <a:hlinkClick xmlns:r="http://schemas.openxmlformats.org/officeDocument/2006/relationships" r:id="rId12"/>
            </a:rPr>
            <a:t>Pharos</a:t>
          </a:r>
          <a:endParaRPr lang="nl-NL" sz="600" kern="1200" dirty="0"/>
        </a:p>
      </dsp:txBody>
      <dsp:txXfrm>
        <a:off x="591184" y="213717"/>
        <a:ext cx="304385" cy="304385"/>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830706-78EC-44B0-95CB-AF9D8E4CD1B8}">
      <dsp:nvSpPr>
        <dsp:cNvPr id="0" name=""/>
        <dsp:cNvSpPr/>
      </dsp:nvSpPr>
      <dsp:spPr>
        <a:xfrm>
          <a:off x="1161384" y="963293"/>
          <a:ext cx="566919" cy="486860"/>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t>Doelgroep (ouder en kind)</a:t>
          </a:r>
        </a:p>
      </dsp:txBody>
      <dsp:txXfrm>
        <a:off x="1244407" y="1034592"/>
        <a:ext cx="400873" cy="344262"/>
      </dsp:txXfrm>
    </dsp:sp>
    <dsp:sp modelId="{9AB6FAF9-6D48-4980-9495-CB9138B84E44}">
      <dsp:nvSpPr>
        <dsp:cNvPr id="0" name=""/>
        <dsp:cNvSpPr/>
      </dsp:nvSpPr>
      <dsp:spPr>
        <a:xfrm rot="16200000">
          <a:off x="1178569" y="684744"/>
          <a:ext cx="532550" cy="24547"/>
        </a:xfrm>
        <a:custGeom>
          <a:avLst/>
          <a:gdLst/>
          <a:ahLst/>
          <a:cxnLst/>
          <a:rect l="0" t="0" r="0" b="0"/>
          <a:pathLst>
            <a:path>
              <a:moveTo>
                <a:pt x="0" y="12273"/>
              </a:moveTo>
              <a:lnTo>
                <a:pt x="532550" y="12273"/>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431530" y="683704"/>
        <a:ext cx="26627" cy="26627"/>
      </dsp:txXfrm>
    </dsp:sp>
    <dsp:sp modelId="{BD199506-6E17-4EBB-B603-F1953873185A}">
      <dsp:nvSpPr>
        <dsp:cNvPr id="0" name=""/>
        <dsp:cNvSpPr/>
      </dsp:nvSpPr>
      <dsp:spPr>
        <a:xfrm>
          <a:off x="1223106" y="879"/>
          <a:ext cx="443475" cy="42986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nl-NL" sz="600" kern="1200">
              <a:hlinkClick xmlns:r="http://schemas.openxmlformats.org/officeDocument/2006/relationships" r:id="rId1"/>
            </a:rPr>
            <a:t>Zorgbelang Nederland</a:t>
          </a:r>
          <a:r>
            <a:rPr lang="nl-NL" sz="600" kern="1200"/>
            <a:t> </a:t>
          </a:r>
          <a:endParaRPr lang="nl-NL" sz="600" kern="1200" dirty="0"/>
        </a:p>
      </dsp:txBody>
      <dsp:txXfrm>
        <a:off x="1288051" y="63831"/>
        <a:ext cx="313585" cy="303959"/>
      </dsp:txXfrm>
    </dsp:sp>
    <dsp:sp modelId="{220D2594-6BA8-4D4C-8EB0-49DF5C8B749E}">
      <dsp:nvSpPr>
        <dsp:cNvPr id="0" name=""/>
        <dsp:cNvSpPr/>
      </dsp:nvSpPr>
      <dsp:spPr>
        <a:xfrm rot="18000000">
          <a:off x="1435252" y="741647"/>
          <a:ext cx="542034" cy="24547"/>
        </a:xfrm>
        <a:custGeom>
          <a:avLst/>
          <a:gdLst/>
          <a:ahLst/>
          <a:cxnLst/>
          <a:rect l="0" t="0" r="0" b="0"/>
          <a:pathLst>
            <a:path>
              <a:moveTo>
                <a:pt x="0" y="12273"/>
              </a:moveTo>
              <a:lnTo>
                <a:pt x="542034" y="12273"/>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692719" y="740370"/>
        <a:ext cx="27101" cy="27101"/>
      </dsp:txXfrm>
    </dsp:sp>
    <dsp:sp modelId="{B9153570-1696-4A27-9158-AE09144309CF}">
      <dsp:nvSpPr>
        <dsp:cNvPr id="0" name=""/>
        <dsp:cNvSpPr/>
      </dsp:nvSpPr>
      <dsp:spPr>
        <a:xfrm>
          <a:off x="1743256" y="151524"/>
          <a:ext cx="394088" cy="39408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a:hlinkClick xmlns:r="http://schemas.openxmlformats.org/officeDocument/2006/relationships" r:id="rId2"/>
            </a:rPr>
            <a:t>J/M Ouders</a:t>
          </a:r>
          <a:endParaRPr lang="nl-NL" sz="700" kern="1200" dirty="0"/>
        </a:p>
      </dsp:txBody>
      <dsp:txXfrm>
        <a:off x="1800969" y="209237"/>
        <a:ext cx="278662" cy="278662"/>
      </dsp:txXfrm>
    </dsp:sp>
    <dsp:sp modelId="{FD837D58-1A8B-409B-8507-53572EC50D56}">
      <dsp:nvSpPr>
        <dsp:cNvPr id="0" name=""/>
        <dsp:cNvSpPr/>
      </dsp:nvSpPr>
      <dsp:spPr>
        <a:xfrm rot="19798974">
          <a:off x="1649786" y="945751"/>
          <a:ext cx="451038" cy="24547"/>
        </a:xfrm>
        <a:custGeom>
          <a:avLst/>
          <a:gdLst/>
          <a:ahLst/>
          <a:cxnLst/>
          <a:rect l="0" t="0" r="0" b="0"/>
          <a:pathLst>
            <a:path>
              <a:moveTo>
                <a:pt x="0" y="12273"/>
              </a:moveTo>
              <a:lnTo>
                <a:pt x="451038" y="12273"/>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864030" y="946749"/>
        <a:ext cx="22551" cy="22551"/>
      </dsp:txXfrm>
    </dsp:sp>
    <dsp:sp modelId="{FD28626C-7DE5-451A-AF51-D3627C0B7BFC}">
      <dsp:nvSpPr>
        <dsp:cNvPr id="0" name=""/>
        <dsp:cNvSpPr/>
      </dsp:nvSpPr>
      <dsp:spPr>
        <a:xfrm>
          <a:off x="2028954" y="536264"/>
          <a:ext cx="470608" cy="39408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nl-NL" sz="600" kern="1200" dirty="0"/>
            <a:t>Jongeren- en vrijwilligersorganisaties </a:t>
          </a:r>
        </a:p>
      </dsp:txBody>
      <dsp:txXfrm>
        <a:off x="2097873" y="593977"/>
        <a:ext cx="332770" cy="278662"/>
      </dsp:txXfrm>
    </dsp:sp>
    <dsp:sp modelId="{5299817C-9925-4DD5-A414-39723B84BFCB}">
      <dsp:nvSpPr>
        <dsp:cNvPr id="0" name=""/>
        <dsp:cNvSpPr/>
      </dsp:nvSpPr>
      <dsp:spPr>
        <a:xfrm>
          <a:off x="1728304" y="1194449"/>
          <a:ext cx="510408" cy="24547"/>
        </a:xfrm>
        <a:custGeom>
          <a:avLst/>
          <a:gdLst/>
          <a:ahLst/>
          <a:cxnLst/>
          <a:rect l="0" t="0" r="0" b="0"/>
          <a:pathLst>
            <a:path>
              <a:moveTo>
                <a:pt x="0" y="12273"/>
              </a:moveTo>
              <a:lnTo>
                <a:pt x="510408" y="12273"/>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970748" y="1193963"/>
        <a:ext cx="25520" cy="25520"/>
      </dsp:txXfrm>
    </dsp:sp>
    <dsp:sp modelId="{67274687-6939-4D01-9CE1-580032256564}">
      <dsp:nvSpPr>
        <dsp:cNvPr id="0" name=""/>
        <dsp:cNvSpPr/>
      </dsp:nvSpPr>
      <dsp:spPr>
        <a:xfrm>
          <a:off x="2238712" y="1009679"/>
          <a:ext cx="394088" cy="39408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nl-NL" sz="500" kern="1200" dirty="0">
              <a:hlinkClick xmlns:r="http://schemas.openxmlformats.org/officeDocument/2006/relationships" r:id="rId3"/>
            </a:rPr>
            <a:t>Stichting Alexander</a:t>
          </a:r>
          <a:endParaRPr lang="nl-NL" sz="500" kern="1200" dirty="0"/>
        </a:p>
      </dsp:txBody>
      <dsp:txXfrm>
        <a:off x="2296425" y="1067392"/>
        <a:ext cx="278662" cy="278662"/>
      </dsp:txXfrm>
    </dsp:sp>
    <dsp:sp modelId="{34148022-1661-4D60-A984-9F80B85BAF8D}">
      <dsp:nvSpPr>
        <dsp:cNvPr id="0" name=""/>
        <dsp:cNvSpPr/>
      </dsp:nvSpPr>
      <dsp:spPr>
        <a:xfrm rot="1800000">
          <a:off x="1645101" y="1460825"/>
          <a:ext cx="522236" cy="24547"/>
        </a:xfrm>
        <a:custGeom>
          <a:avLst/>
          <a:gdLst/>
          <a:ahLst/>
          <a:cxnLst/>
          <a:rect l="0" t="0" r="0" b="0"/>
          <a:pathLst>
            <a:path>
              <a:moveTo>
                <a:pt x="0" y="12273"/>
              </a:moveTo>
              <a:lnTo>
                <a:pt x="522236" y="12273"/>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893163" y="1460043"/>
        <a:ext cx="26111" cy="26111"/>
      </dsp:txXfrm>
    </dsp:sp>
    <dsp:sp modelId="{FA16731C-4B93-4D03-9CA6-6C7E64403AF0}">
      <dsp:nvSpPr>
        <dsp:cNvPr id="0" name=""/>
        <dsp:cNvSpPr/>
      </dsp:nvSpPr>
      <dsp:spPr>
        <a:xfrm>
          <a:off x="2105955" y="1505136"/>
          <a:ext cx="394088" cy="39408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dirty="0">
              <a:hlinkClick xmlns:r="http://schemas.openxmlformats.org/officeDocument/2006/relationships" r:id="rId4"/>
            </a:rPr>
            <a:t>Ouders van Nu </a:t>
          </a:r>
          <a:endParaRPr lang="nl-NL" sz="700" kern="1200" dirty="0"/>
        </a:p>
      </dsp:txBody>
      <dsp:txXfrm>
        <a:off x="2163668" y="1562849"/>
        <a:ext cx="278662" cy="278662"/>
      </dsp:txXfrm>
    </dsp:sp>
    <dsp:sp modelId="{52B4215B-DD9B-4DA6-9A4C-EF0187729705}">
      <dsp:nvSpPr>
        <dsp:cNvPr id="0" name=""/>
        <dsp:cNvSpPr/>
      </dsp:nvSpPr>
      <dsp:spPr>
        <a:xfrm rot="3600000">
          <a:off x="1435252" y="1647252"/>
          <a:ext cx="542034" cy="24547"/>
        </a:xfrm>
        <a:custGeom>
          <a:avLst/>
          <a:gdLst/>
          <a:ahLst/>
          <a:cxnLst/>
          <a:rect l="0" t="0" r="0" b="0"/>
          <a:pathLst>
            <a:path>
              <a:moveTo>
                <a:pt x="0" y="12273"/>
              </a:moveTo>
              <a:lnTo>
                <a:pt x="542034" y="12273"/>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692719" y="1645975"/>
        <a:ext cx="27101" cy="27101"/>
      </dsp:txXfrm>
    </dsp:sp>
    <dsp:sp modelId="{14453541-ED2E-4687-8E27-A585B5A8688A}">
      <dsp:nvSpPr>
        <dsp:cNvPr id="0" name=""/>
        <dsp:cNvSpPr/>
      </dsp:nvSpPr>
      <dsp:spPr>
        <a:xfrm>
          <a:off x="1743256" y="1867835"/>
          <a:ext cx="394088" cy="39408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a:hlinkClick xmlns:r="http://schemas.openxmlformats.org/officeDocument/2006/relationships" r:id="rId5"/>
            </a:rPr>
            <a:t>Jeugd-Welzijns-Beraad</a:t>
          </a:r>
          <a:endParaRPr lang="nl-NL" sz="400" kern="1200" dirty="0"/>
        </a:p>
      </dsp:txBody>
      <dsp:txXfrm>
        <a:off x="1800969" y="1925548"/>
        <a:ext cx="278662" cy="278662"/>
      </dsp:txXfrm>
    </dsp:sp>
    <dsp:sp modelId="{0E15B053-A86E-4F51-8E49-8754CD831FA8}">
      <dsp:nvSpPr>
        <dsp:cNvPr id="0" name=""/>
        <dsp:cNvSpPr/>
      </dsp:nvSpPr>
      <dsp:spPr>
        <a:xfrm rot="5400000">
          <a:off x="1169625" y="1713099"/>
          <a:ext cx="550438" cy="24547"/>
        </a:xfrm>
        <a:custGeom>
          <a:avLst/>
          <a:gdLst/>
          <a:ahLst/>
          <a:cxnLst/>
          <a:rect l="0" t="0" r="0" b="0"/>
          <a:pathLst>
            <a:path>
              <a:moveTo>
                <a:pt x="0" y="12273"/>
              </a:moveTo>
              <a:lnTo>
                <a:pt x="550438" y="12273"/>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431083" y="1711612"/>
        <a:ext cx="27521" cy="27521"/>
      </dsp:txXfrm>
    </dsp:sp>
    <dsp:sp modelId="{531EEE02-0408-4D91-B11C-22F6EB9033FB}">
      <dsp:nvSpPr>
        <dsp:cNvPr id="0" name=""/>
        <dsp:cNvSpPr/>
      </dsp:nvSpPr>
      <dsp:spPr>
        <a:xfrm>
          <a:off x="1209601" y="2000592"/>
          <a:ext cx="470485" cy="39408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dirty="0">
              <a:hlinkClick xmlns:r="http://schemas.openxmlformats.org/officeDocument/2006/relationships" r:id="rId6"/>
            </a:rPr>
            <a:t>Nationale Jeugdraad NJR</a:t>
          </a:r>
          <a:endParaRPr lang="nl-NL" sz="700" kern="1200" dirty="0"/>
        </a:p>
      </dsp:txBody>
      <dsp:txXfrm>
        <a:off x="1278502" y="2058305"/>
        <a:ext cx="332683" cy="278662"/>
      </dsp:txXfrm>
    </dsp:sp>
    <dsp:sp modelId="{BF13AEB5-26E6-4425-BCFD-E8990E1F3514}">
      <dsp:nvSpPr>
        <dsp:cNvPr id="0" name=""/>
        <dsp:cNvSpPr/>
      </dsp:nvSpPr>
      <dsp:spPr>
        <a:xfrm rot="7200000">
          <a:off x="912401" y="1647252"/>
          <a:ext cx="542034" cy="24547"/>
        </a:xfrm>
        <a:custGeom>
          <a:avLst/>
          <a:gdLst/>
          <a:ahLst/>
          <a:cxnLst/>
          <a:rect l="0" t="0" r="0" b="0"/>
          <a:pathLst>
            <a:path>
              <a:moveTo>
                <a:pt x="0" y="12273"/>
              </a:moveTo>
              <a:lnTo>
                <a:pt x="542034" y="12273"/>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169868" y="1645975"/>
        <a:ext cx="27101" cy="27101"/>
      </dsp:txXfrm>
    </dsp:sp>
    <dsp:sp modelId="{D66F9D02-CB51-4C23-BBBF-AF43989CF310}">
      <dsp:nvSpPr>
        <dsp:cNvPr id="0" name=""/>
        <dsp:cNvSpPr/>
      </dsp:nvSpPr>
      <dsp:spPr>
        <a:xfrm>
          <a:off x="752344" y="1867835"/>
          <a:ext cx="394088" cy="39408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hlinkClick xmlns:r="http://schemas.openxmlformats.org/officeDocument/2006/relationships" r:id="rId7"/>
            </a:rPr>
            <a:t>Kinder-ombudsman</a:t>
          </a:r>
          <a:endParaRPr lang="nl-NL" sz="800" kern="1200" dirty="0"/>
        </a:p>
      </dsp:txBody>
      <dsp:txXfrm>
        <a:off x="810057" y="1925548"/>
        <a:ext cx="278662" cy="278662"/>
      </dsp:txXfrm>
    </dsp:sp>
    <dsp:sp modelId="{948DD69B-D5E9-4B73-8FE5-1C6FB1FA645A}">
      <dsp:nvSpPr>
        <dsp:cNvPr id="0" name=""/>
        <dsp:cNvSpPr/>
      </dsp:nvSpPr>
      <dsp:spPr>
        <a:xfrm rot="9000000">
          <a:off x="722351" y="1460825"/>
          <a:ext cx="522236" cy="24547"/>
        </a:xfrm>
        <a:custGeom>
          <a:avLst/>
          <a:gdLst/>
          <a:ahLst/>
          <a:cxnLst/>
          <a:rect l="0" t="0" r="0" b="0"/>
          <a:pathLst>
            <a:path>
              <a:moveTo>
                <a:pt x="0" y="12273"/>
              </a:moveTo>
              <a:lnTo>
                <a:pt x="522236" y="12273"/>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970413" y="1460043"/>
        <a:ext cx="26111" cy="26111"/>
      </dsp:txXfrm>
    </dsp:sp>
    <dsp:sp modelId="{81981D24-DCF6-456E-B34E-02C1A1B6D5D2}">
      <dsp:nvSpPr>
        <dsp:cNvPr id="0" name=""/>
        <dsp:cNvSpPr/>
      </dsp:nvSpPr>
      <dsp:spPr>
        <a:xfrm>
          <a:off x="389645" y="1505136"/>
          <a:ext cx="394088" cy="39408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hlinkClick xmlns:r="http://schemas.openxmlformats.org/officeDocument/2006/relationships" r:id="rId8"/>
            </a:rPr>
            <a:t>Youth Spot</a:t>
          </a:r>
          <a:endParaRPr lang="nl-NL" sz="800" kern="1200" dirty="0"/>
        </a:p>
      </dsp:txBody>
      <dsp:txXfrm>
        <a:off x="447358" y="1562849"/>
        <a:ext cx="278662" cy="278662"/>
      </dsp:txXfrm>
    </dsp:sp>
    <dsp:sp modelId="{61A73886-C7E5-4B3E-A390-7050BDD52763}">
      <dsp:nvSpPr>
        <dsp:cNvPr id="0" name=""/>
        <dsp:cNvSpPr/>
      </dsp:nvSpPr>
      <dsp:spPr>
        <a:xfrm rot="10800000">
          <a:off x="650976" y="1194449"/>
          <a:ext cx="510408" cy="24547"/>
        </a:xfrm>
        <a:custGeom>
          <a:avLst/>
          <a:gdLst/>
          <a:ahLst/>
          <a:cxnLst/>
          <a:rect l="0" t="0" r="0" b="0"/>
          <a:pathLst>
            <a:path>
              <a:moveTo>
                <a:pt x="0" y="12273"/>
              </a:moveTo>
              <a:lnTo>
                <a:pt x="510408" y="12273"/>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893420" y="1193963"/>
        <a:ext cx="25520" cy="25520"/>
      </dsp:txXfrm>
    </dsp:sp>
    <dsp:sp modelId="{64FD2BC4-292B-406F-809D-454B787C58B8}">
      <dsp:nvSpPr>
        <dsp:cNvPr id="0" name=""/>
        <dsp:cNvSpPr/>
      </dsp:nvSpPr>
      <dsp:spPr>
        <a:xfrm>
          <a:off x="256888" y="1009679"/>
          <a:ext cx="394088" cy="39408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hlinkClick xmlns:r="http://schemas.openxmlformats.org/officeDocument/2006/relationships" r:id="rId9"/>
            </a:rPr>
            <a:t>Balans</a:t>
          </a:r>
          <a:endParaRPr lang="nl-NL" sz="800" kern="1200" dirty="0"/>
        </a:p>
      </dsp:txBody>
      <dsp:txXfrm>
        <a:off x="314601" y="1067392"/>
        <a:ext cx="278662" cy="278662"/>
      </dsp:txXfrm>
    </dsp:sp>
    <dsp:sp modelId="{3AF66574-5242-4A96-98E6-FE5B0F954F53}">
      <dsp:nvSpPr>
        <dsp:cNvPr id="0" name=""/>
        <dsp:cNvSpPr/>
      </dsp:nvSpPr>
      <dsp:spPr>
        <a:xfrm rot="12600000">
          <a:off x="722351" y="928074"/>
          <a:ext cx="522236" cy="24547"/>
        </a:xfrm>
        <a:custGeom>
          <a:avLst/>
          <a:gdLst/>
          <a:ahLst/>
          <a:cxnLst/>
          <a:rect l="0" t="0" r="0" b="0"/>
          <a:pathLst>
            <a:path>
              <a:moveTo>
                <a:pt x="0" y="12273"/>
              </a:moveTo>
              <a:lnTo>
                <a:pt x="522236" y="12273"/>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970413" y="927292"/>
        <a:ext cx="26111" cy="26111"/>
      </dsp:txXfrm>
    </dsp:sp>
    <dsp:sp modelId="{45E39691-2067-4564-848D-3F739DF2FE29}">
      <dsp:nvSpPr>
        <dsp:cNvPr id="0" name=""/>
        <dsp:cNvSpPr/>
      </dsp:nvSpPr>
      <dsp:spPr>
        <a:xfrm>
          <a:off x="389645" y="514223"/>
          <a:ext cx="394088" cy="39408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hlinkClick xmlns:r="http://schemas.openxmlformats.org/officeDocument/2006/relationships" r:id="rId10"/>
            </a:rPr>
            <a:t>Stichting </a:t>
          </a:r>
          <a:r>
            <a:rPr lang="nl-NL" sz="800" kern="1200" dirty="0" err="1">
              <a:hlinkClick xmlns:r="http://schemas.openxmlformats.org/officeDocument/2006/relationships" r:id="rId10"/>
            </a:rPr>
            <a:t>ExpEX</a:t>
          </a:r>
          <a:r>
            <a:rPr lang="nl-NL" sz="800" kern="1200" dirty="0">
              <a:hlinkClick xmlns:r="http://schemas.openxmlformats.org/officeDocument/2006/relationships" r:id="rId10"/>
            </a:rPr>
            <a:t> </a:t>
          </a:r>
          <a:endParaRPr lang="nl-NL" sz="800" kern="1200" dirty="0"/>
        </a:p>
      </dsp:txBody>
      <dsp:txXfrm>
        <a:off x="447358" y="571936"/>
        <a:ext cx="278662" cy="278662"/>
      </dsp:txXfrm>
    </dsp:sp>
    <dsp:sp modelId="{829D838A-A058-420C-923D-068DD7B8ED09}">
      <dsp:nvSpPr>
        <dsp:cNvPr id="0" name=""/>
        <dsp:cNvSpPr/>
      </dsp:nvSpPr>
      <dsp:spPr>
        <a:xfrm rot="14400000">
          <a:off x="912401" y="741647"/>
          <a:ext cx="542034" cy="24547"/>
        </a:xfrm>
        <a:custGeom>
          <a:avLst/>
          <a:gdLst/>
          <a:ahLst/>
          <a:cxnLst/>
          <a:rect l="0" t="0" r="0" b="0"/>
          <a:pathLst>
            <a:path>
              <a:moveTo>
                <a:pt x="0" y="12273"/>
              </a:moveTo>
              <a:lnTo>
                <a:pt x="542034" y="12273"/>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169868" y="740370"/>
        <a:ext cx="27101" cy="27101"/>
      </dsp:txXfrm>
    </dsp:sp>
    <dsp:sp modelId="{4527053C-A933-458B-916B-1E63C206AC92}">
      <dsp:nvSpPr>
        <dsp:cNvPr id="0" name=""/>
        <dsp:cNvSpPr/>
      </dsp:nvSpPr>
      <dsp:spPr>
        <a:xfrm>
          <a:off x="752344" y="151524"/>
          <a:ext cx="394088" cy="39408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hlinkClick xmlns:r="http://schemas.openxmlformats.org/officeDocument/2006/relationships" r:id="rId11"/>
            </a:rPr>
            <a:t>Nr. 5 Foundation</a:t>
          </a:r>
          <a:endParaRPr lang="nl-NL" sz="800" kern="1200" dirty="0"/>
        </a:p>
      </dsp:txBody>
      <dsp:txXfrm>
        <a:off x="810057" y="209237"/>
        <a:ext cx="278662" cy="278662"/>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25891B-CCF6-4B2C-9AA3-97C59AD35468}">
      <dsp:nvSpPr>
        <dsp:cNvPr id="0" name=""/>
        <dsp:cNvSpPr/>
      </dsp:nvSpPr>
      <dsp:spPr>
        <a:xfrm>
          <a:off x="964933" y="1042310"/>
          <a:ext cx="1079838" cy="546962"/>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t>Netwerken en programma’s</a:t>
          </a:r>
        </a:p>
      </dsp:txBody>
      <dsp:txXfrm>
        <a:off x="1123072" y="1122411"/>
        <a:ext cx="763560" cy="386760"/>
      </dsp:txXfrm>
    </dsp:sp>
    <dsp:sp modelId="{C615481A-1902-4509-B049-82CAAD57955E}">
      <dsp:nvSpPr>
        <dsp:cNvPr id="0" name=""/>
        <dsp:cNvSpPr/>
      </dsp:nvSpPr>
      <dsp:spPr>
        <a:xfrm rot="16491881">
          <a:off x="1279256" y="757071"/>
          <a:ext cx="543818" cy="29126"/>
        </a:xfrm>
        <a:custGeom>
          <a:avLst/>
          <a:gdLst/>
          <a:ahLst/>
          <a:cxnLst/>
          <a:rect l="0" t="0" r="0" b="0"/>
          <a:pathLst>
            <a:path>
              <a:moveTo>
                <a:pt x="0" y="14563"/>
              </a:moveTo>
              <a:lnTo>
                <a:pt x="543818" y="14563"/>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nl-NL" sz="800" kern="1200"/>
        </a:p>
      </dsp:txBody>
      <dsp:txXfrm>
        <a:off x="1537570" y="758038"/>
        <a:ext cx="27190" cy="27190"/>
      </dsp:txXfrm>
    </dsp:sp>
    <dsp:sp modelId="{9442F315-3590-4973-AB4B-15E2D0553FC7}">
      <dsp:nvSpPr>
        <dsp:cNvPr id="0" name=""/>
        <dsp:cNvSpPr/>
      </dsp:nvSpPr>
      <dsp:spPr>
        <a:xfrm>
          <a:off x="1205694" y="0"/>
          <a:ext cx="779642" cy="50107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dirty="0">
              <a:hlinkClick xmlns:r="http://schemas.openxmlformats.org/officeDocument/2006/relationships" r:id="rId1"/>
            </a:rPr>
            <a:t>Academische Werkplaatsen Jeugd </a:t>
          </a:r>
          <a:endParaRPr lang="nl-NL" sz="300" kern="1200" dirty="0"/>
        </a:p>
      </dsp:txBody>
      <dsp:txXfrm>
        <a:off x="1319870" y="73381"/>
        <a:ext cx="551290" cy="354316"/>
      </dsp:txXfrm>
    </dsp:sp>
    <dsp:sp modelId="{F54F7A65-B30E-4D05-9CF8-F73D5E84D73E}">
      <dsp:nvSpPr>
        <dsp:cNvPr id="0" name=""/>
        <dsp:cNvSpPr/>
      </dsp:nvSpPr>
      <dsp:spPr>
        <a:xfrm rot="18335342">
          <a:off x="1587748" y="847439"/>
          <a:ext cx="483707" cy="29126"/>
        </a:xfrm>
        <a:custGeom>
          <a:avLst/>
          <a:gdLst/>
          <a:ahLst/>
          <a:cxnLst/>
          <a:rect l="0" t="0" r="0" b="0"/>
          <a:pathLst>
            <a:path>
              <a:moveTo>
                <a:pt x="0" y="14563"/>
              </a:moveTo>
              <a:lnTo>
                <a:pt x="483707" y="14563"/>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817510" y="849909"/>
        <a:ext cx="24185" cy="24185"/>
      </dsp:txXfrm>
    </dsp:sp>
    <dsp:sp modelId="{F158ED41-A5A1-4CFF-9E38-43ED8599F72C}">
      <dsp:nvSpPr>
        <dsp:cNvPr id="0" name=""/>
        <dsp:cNvSpPr/>
      </dsp:nvSpPr>
      <dsp:spPr>
        <a:xfrm>
          <a:off x="1865620" y="211043"/>
          <a:ext cx="501078" cy="50107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a:hlinkClick xmlns:r="http://schemas.openxmlformats.org/officeDocument/2006/relationships" r:id="rId2"/>
            </a:rPr>
            <a:t>Werk-plaatsen </a:t>
          </a:r>
          <a:r>
            <a:rPr lang="nl-NL" sz="700" kern="1200" dirty="0">
              <a:hlinkClick xmlns:r="http://schemas.openxmlformats.org/officeDocument/2006/relationships" r:id="rId2"/>
            </a:rPr>
            <a:t>Sociaal Domein</a:t>
          </a:r>
          <a:endParaRPr lang="nl-NL" sz="400" kern="1200" dirty="0"/>
        </a:p>
      </dsp:txBody>
      <dsp:txXfrm>
        <a:off x="1939001" y="284424"/>
        <a:ext cx="354316" cy="354316"/>
      </dsp:txXfrm>
    </dsp:sp>
    <dsp:sp modelId="{4E5D47C0-A89E-4BC3-A975-E4E4FF695262}">
      <dsp:nvSpPr>
        <dsp:cNvPr id="0" name=""/>
        <dsp:cNvSpPr/>
      </dsp:nvSpPr>
      <dsp:spPr>
        <a:xfrm rot="20463345">
          <a:off x="1943457" y="1097708"/>
          <a:ext cx="308670" cy="29126"/>
        </a:xfrm>
        <a:custGeom>
          <a:avLst/>
          <a:gdLst/>
          <a:ahLst/>
          <a:cxnLst/>
          <a:rect l="0" t="0" r="0" b="0"/>
          <a:pathLst>
            <a:path>
              <a:moveTo>
                <a:pt x="0" y="14563"/>
              </a:moveTo>
              <a:lnTo>
                <a:pt x="308670" y="14563"/>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090075" y="1104554"/>
        <a:ext cx="15433" cy="15433"/>
      </dsp:txXfrm>
    </dsp:sp>
    <dsp:sp modelId="{FB520E18-CC5D-4C43-AD0D-134D2A327B73}">
      <dsp:nvSpPr>
        <dsp:cNvPr id="0" name=""/>
        <dsp:cNvSpPr/>
      </dsp:nvSpPr>
      <dsp:spPr>
        <a:xfrm>
          <a:off x="2230197" y="730290"/>
          <a:ext cx="501078" cy="50107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solidFill>
                <a:prstClr val="black"/>
              </a:solidFill>
              <a:hlinkClick xmlns:r="http://schemas.openxmlformats.org/officeDocument/2006/relationships" r:id="rId3"/>
            </a:rPr>
            <a:t>TRAILS</a:t>
          </a:r>
          <a:endParaRPr lang="nl-NL" sz="800" kern="1200" dirty="0"/>
        </a:p>
      </dsp:txBody>
      <dsp:txXfrm>
        <a:off x="2303578" y="803671"/>
        <a:ext cx="354316" cy="354316"/>
      </dsp:txXfrm>
    </dsp:sp>
    <dsp:sp modelId="{D53AA7EB-39C7-452C-A83F-3A558CF102F9}">
      <dsp:nvSpPr>
        <dsp:cNvPr id="0" name=""/>
        <dsp:cNvSpPr/>
      </dsp:nvSpPr>
      <dsp:spPr>
        <a:xfrm rot="1014766">
          <a:off x="1962813" y="1475311"/>
          <a:ext cx="229110" cy="29126"/>
        </a:xfrm>
        <a:custGeom>
          <a:avLst/>
          <a:gdLst/>
          <a:ahLst/>
          <a:cxnLst/>
          <a:rect l="0" t="0" r="0" b="0"/>
          <a:pathLst>
            <a:path>
              <a:moveTo>
                <a:pt x="0" y="14563"/>
              </a:moveTo>
              <a:lnTo>
                <a:pt x="229110" y="14563"/>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071641" y="1484146"/>
        <a:ext cx="11455" cy="11455"/>
      </dsp:txXfrm>
    </dsp:sp>
    <dsp:sp modelId="{E127FD4A-BB24-4CC6-A8F0-ED770A50608F}">
      <dsp:nvSpPr>
        <dsp:cNvPr id="0" name=""/>
        <dsp:cNvSpPr/>
      </dsp:nvSpPr>
      <dsp:spPr>
        <a:xfrm>
          <a:off x="2157741" y="1372061"/>
          <a:ext cx="712262" cy="50107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ts val="0"/>
            </a:spcAft>
            <a:buNone/>
          </a:pPr>
          <a:r>
            <a:rPr lang="nl-NL" sz="700" kern="1200" dirty="0">
              <a:solidFill>
                <a:prstClr val="black"/>
              </a:solidFill>
            </a:rPr>
            <a:t>Cohortonderzoeken, </a:t>
          </a:r>
          <a:r>
            <a:rPr lang="nl-NL" sz="600" kern="1200" dirty="0">
              <a:solidFill>
                <a:prstClr val="black"/>
              </a:solidFill>
            </a:rPr>
            <a:t>zoals </a:t>
          </a:r>
          <a:r>
            <a:rPr lang="nl-NL" sz="600" kern="1200" dirty="0">
              <a:solidFill>
                <a:prstClr val="black"/>
              </a:solidFill>
              <a:hlinkClick xmlns:r="http://schemas.openxmlformats.org/officeDocument/2006/relationships" r:id="rId4"/>
            </a:rPr>
            <a:t>Generation R</a:t>
          </a:r>
          <a:r>
            <a:rPr lang="nl-NL" sz="600" kern="1200" dirty="0">
              <a:solidFill>
                <a:prstClr val="black"/>
              </a:solidFill>
            </a:rPr>
            <a:t>, </a:t>
          </a:r>
          <a:r>
            <a:rPr lang="nl-NL" sz="600" kern="1200" dirty="0">
              <a:solidFill>
                <a:prstClr val="black"/>
              </a:solidFill>
              <a:hlinkClick xmlns:r="http://schemas.openxmlformats.org/officeDocument/2006/relationships" r:id="rId5"/>
            </a:rPr>
            <a:t>ABCD</a:t>
          </a:r>
          <a:r>
            <a:rPr lang="nl-NL" sz="600" kern="1200" dirty="0">
              <a:solidFill>
                <a:prstClr val="black"/>
              </a:solidFill>
            </a:rPr>
            <a:t>, </a:t>
          </a:r>
          <a:r>
            <a:rPr lang="nl-NL" sz="600" kern="1200" dirty="0">
              <a:solidFill>
                <a:prstClr val="black"/>
              </a:solidFill>
              <a:hlinkClick xmlns:r="http://schemas.openxmlformats.org/officeDocument/2006/relationships" r:id="rId6"/>
            </a:rPr>
            <a:t>Sarphati</a:t>
          </a:r>
          <a:endParaRPr lang="nl-NL" sz="600" kern="1200" dirty="0"/>
        </a:p>
      </dsp:txBody>
      <dsp:txXfrm>
        <a:off x="2262049" y="1445442"/>
        <a:ext cx="503646" cy="354316"/>
      </dsp:txXfrm>
    </dsp:sp>
    <dsp:sp modelId="{706FA5F6-D9EE-435F-86EE-FA3E894C0F13}">
      <dsp:nvSpPr>
        <dsp:cNvPr id="0" name=""/>
        <dsp:cNvSpPr/>
      </dsp:nvSpPr>
      <dsp:spPr>
        <a:xfrm rot="3264658">
          <a:off x="1591399" y="1747915"/>
          <a:ext cx="466241" cy="29126"/>
        </a:xfrm>
        <a:custGeom>
          <a:avLst/>
          <a:gdLst/>
          <a:ahLst/>
          <a:cxnLst/>
          <a:rect l="0" t="0" r="0" b="0"/>
          <a:pathLst>
            <a:path>
              <a:moveTo>
                <a:pt x="0" y="14563"/>
              </a:moveTo>
              <a:lnTo>
                <a:pt x="466241" y="14563"/>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812864" y="1750822"/>
        <a:ext cx="23312" cy="23312"/>
      </dsp:txXfrm>
    </dsp:sp>
    <dsp:sp modelId="{20690305-E1D7-4FEA-AE63-C3AADD256ED9}">
      <dsp:nvSpPr>
        <dsp:cNvPr id="0" name=""/>
        <dsp:cNvSpPr/>
      </dsp:nvSpPr>
      <dsp:spPr>
        <a:xfrm>
          <a:off x="1799931" y="1919461"/>
          <a:ext cx="632456" cy="50107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dirty="0">
              <a:hlinkClick xmlns:r="http://schemas.openxmlformats.org/officeDocument/2006/relationships" r:id="rId7"/>
            </a:rPr>
            <a:t>Integraal werken in de wijk</a:t>
          </a:r>
          <a:endParaRPr lang="nl-NL" sz="700" kern="1200" dirty="0"/>
        </a:p>
      </dsp:txBody>
      <dsp:txXfrm>
        <a:off x="1892552" y="1992842"/>
        <a:ext cx="447214" cy="354316"/>
      </dsp:txXfrm>
    </dsp:sp>
    <dsp:sp modelId="{928FBEDB-FDFD-41F5-BD3B-2E2F1B0C76DA}">
      <dsp:nvSpPr>
        <dsp:cNvPr id="0" name=""/>
        <dsp:cNvSpPr/>
      </dsp:nvSpPr>
      <dsp:spPr>
        <a:xfrm rot="5430320">
          <a:off x="1234158" y="1840633"/>
          <a:ext cx="531873" cy="29126"/>
        </a:xfrm>
        <a:custGeom>
          <a:avLst/>
          <a:gdLst/>
          <a:ahLst/>
          <a:cxnLst/>
          <a:rect l="0" t="0" r="0" b="0"/>
          <a:pathLst>
            <a:path>
              <a:moveTo>
                <a:pt x="0" y="14563"/>
              </a:moveTo>
              <a:lnTo>
                <a:pt x="531873" y="14563"/>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486798" y="1841899"/>
        <a:ext cx="26593" cy="26593"/>
      </dsp:txXfrm>
    </dsp:sp>
    <dsp:sp modelId="{8655E4B0-822B-400C-B3C1-642D52712F7A}">
      <dsp:nvSpPr>
        <dsp:cNvPr id="0" name=""/>
        <dsp:cNvSpPr/>
      </dsp:nvSpPr>
      <dsp:spPr>
        <a:xfrm>
          <a:off x="1245001" y="2121112"/>
          <a:ext cx="501078" cy="50107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dirty="0">
              <a:hlinkClick xmlns:r="http://schemas.openxmlformats.org/officeDocument/2006/relationships" r:id="rId8"/>
            </a:rPr>
            <a:t>Zorg voor de Jeugd</a:t>
          </a:r>
          <a:endParaRPr lang="nl-NL" sz="700" kern="1200" dirty="0"/>
        </a:p>
      </dsp:txBody>
      <dsp:txXfrm>
        <a:off x="1318382" y="2194493"/>
        <a:ext cx="354316" cy="354316"/>
      </dsp:txXfrm>
    </dsp:sp>
    <dsp:sp modelId="{5DD5B768-43AE-4E1D-AC91-7B2A9BB1876A}">
      <dsp:nvSpPr>
        <dsp:cNvPr id="0" name=""/>
        <dsp:cNvSpPr/>
      </dsp:nvSpPr>
      <dsp:spPr>
        <a:xfrm rot="7584403">
          <a:off x="923521" y="1755608"/>
          <a:ext cx="492501" cy="29126"/>
        </a:xfrm>
        <a:custGeom>
          <a:avLst/>
          <a:gdLst/>
          <a:ahLst/>
          <a:cxnLst/>
          <a:rect l="0" t="0" r="0" b="0"/>
          <a:pathLst>
            <a:path>
              <a:moveTo>
                <a:pt x="0" y="14563"/>
              </a:moveTo>
              <a:lnTo>
                <a:pt x="492501" y="14563"/>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157460" y="1757859"/>
        <a:ext cx="24625" cy="24625"/>
      </dsp:txXfrm>
    </dsp:sp>
    <dsp:sp modelId="{FBF3C471-7F7A-4F57-BFAB-52F33CB64024}">
      <dsp:nvSpPr>
        <dsp:cNvPr id="0" name=""/>
        <dsp:cNvSpPr/>
      </dsp:nvSpPr>
      <dsp:spPr>
        <a:xfrm>
          <a:off x="624382" y="1919461"/>
          <a:ext cx="501078" cy="50107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dirty="0">
              <a:hlinkClick xmlns:r="http://schemas.openxmlformats.org/officeDocument/2006/relationships" r:id="rId9"/>
            </a:rPr>
            <a:t>Kansrijke start</a:t>
          </a:r>
          <a:endParaRPr lang="nl-NL" sz="700" kern="1200" dirty="0"/>
        </a:p>
      </dsp:txBody>
      <dsp:txXfrm>
        <a:off x="697763" y="1992842"/>
        <a:ext cx="354316" cy="354316"/>
      </dsp:txXfrm>
    </dsp:sp>
    <dsp:sp modelId="{65448F91-B7E2-458A-86A5-CDD8F156C3DA}">
      <dsp:nvSpPr>
        <dsp:cNvPr id="0" name=""/>
        <dsp:cNvSpPr/>
      </dsp:nvSpPr>
      <dsp:spPr>
        <a:xfrm rot="9729292">
          <a:off x="721772" y="1499327"/>
          <a:ext cx="335479" cy="29126"/>
        </a:xfrm>
        <a:custGeom>
          <a:avLst/>
          <a:gdLst/>
          <a:ahLst/>
          <a:cxnLst/>
          <a:rect l="0" t="0" r="0" b="0"/>
          <a:pathLst>
            <a:path>
              <a:moveTo>
                <a:pt x="0" y="14563"/>
              </a:moveTo>
              <a:lnTo>
                <a:pt x="335479" y="14563"/>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881125" y="1505503"/>
        <a:ext cx="16773" cy="16773"/>
      </dsp:txXfrm>
    </dsp:sp>
    <dsp:sp modelId="{AC8013A7-014F-4D19-AB33-B389C8109EE3}">
      <dsp:nvSpPr>
        <dsp:cNvPr id="0" name=""/>
        <dsp:cNvSpPr/>
      </dsp:nvSpPr>
      <dsp:spPr>
        <a:xfrm>
          <a:off x="240818" y="1391531"/>
          <a:ext cx="501078" cy="50107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dirty="0">
              <a:hlinkClick xmlns:r="http://schemas.openxmlformats.org/officeDocument/2006/relationships" r:id="rId10"/>
            </a:rPr>
            <a:t>MIND US</a:t>
          </a:r>
          <a:endParaRPr lang="nl-NL" sz="700" kern="1200" dirty="0"/>
        </a:p>
      </dsp:txBody>
      <dsp:txXfrm>
        <a:off x="314199" y="1464912"/>
        <a:ext cx="354316" cy="354316"/>
      </dsp:txXfrm>
    </dsp:sp>
    <dsp:sp modelId="{4983F21C-541D-4EFA-B377-11A618476FED}">
      <dsp:nvSpPr>
        <dsp:cNvPr id="0" name=""/>
        <dsp:cNvSpPr/>
      </dsp:nvSpPr>
      <dsp:spPr>
        <a:xfrm rot="11870708">
          <a:off x="721772" y="1103129"/>
          <a:ext cx="335479" cy="29126"/>
        </a:xfrm>
        <a:custGeom>
          <a:avLst/>
          <a:gdLst/>
          <a:ahLst/>
          <a:cxnLst/>
          <a:rect l="0" t="0" r="0" b="0"/>
          <a:pathLst>
            <a:path>
              <a:moveTo>
                <a:pt x="0" y="14563"/>
              </a:moveTo>
              <a:lnTo>
                <a:pt x="335479" y="14563"/>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881125" y="1109305"/>
        <a:ext cx="16773" cy="16773"/>
      </dsp:txXfrm>
    </dsp:sp>
    <dsp:sp modelId="{D74DBE98-C1DA-40F8-B53C-0DD62F797D70}">
      <dsp:nvSpPr>
        <dsp:cNvPr id="0" name=""/>
        <dsp:cNvSpPr/>
      </dsp:nvSpPr>
      <dsp:spPr>
        <a:xfrm>
          <a:off x="240818" y="738973"/>
          <a:ext cx="501078" cy="50107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dirty="0">
              <a:hlinkClick xmlns:r="http://schemas.openxmlformats.org/officeDocument/2006/relationships" r:id="rId11"/>
            </a:rPr>
            <a:t>Augeo</a:t>
          </a:r>
          <a:endParaRPr lang="nl-NL" sz="700" kern="1200" dirty="0"/>
        </a:p>
      </dsp:txBody>
      <dsp:txXfrm>
        <a:off x="314199" y="812354"/>
        <a:ext cx="354316" cy="354316"/>
      </dsp:txXfrm>
    </dsp:sp>
    <dsp:sp modelId="{28896FD8-6B7E-4B19-A74F-9A3752D50C71}">
      <dsp:nvSpPr>
        <dsp:cNvPr id="0" name=""/>
        <dsp:cNvSpPr/>
      </dsp:nvSpPr>
      <dsp:spPr>
        <a:xfrm rot="14015597">
          <a:off x="923521" y="846848"/>
          <a:ext cx="492501" cy="29126"/>
        </a:xfrm>
        <a:custGeom>
          <a:avLst/>
          <a:gdLst/>
          <a:ahLst/>
          <a:cxnLst/>
          <a:rect l="0" t="0" r="0" b="0"/>
          <a:pathLst>
            <a:path>
              <a:moveTo>
                <a:pt x="0" y="14563"/>
              </a:moveTo>
              <a:lnTo>
                <a:pt x="492501" y="14563"/>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157460" y="849098"/>
        <a:ext cx="24625" cy="24625"/>
      </dsp:txXfrm>
    </dsp:sp>
    <dsp:sp modelId="{5141D34C-38EE-4BCD-AAD2-776628AB63A7}">
      <dsp:nvSpPr>
        <dsp:cNvPr id="0" name=""/>
        <dsp:cNvSpPr/>
      </dsp:nvSpPr>
      <dsp:spPr>
        <a:xfrm>
          <a:off x="624382" y="211043"/>
          <a:ext cx="501078" cy="50107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dirty="0">
              <a:hlinkClick xmlns:r="http://schemas.openxmlformats.org/officeDocument/2006/relationships" r:id="rId12"/>
            </a:rPr>
            <a:t>Voor Jeugd en Gezin</a:t>
          </a:r>
          <a:endParaRPr lang="nl-NL" sz="700" kern="1200" dirty="0"/>
        </a:p>
      </dsp:txBody>
      <dsp:txXfrm>
        <a:off x="697763" y="284424"/>
        <a:ext cx="354316" cy="354316"/>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25891B-CCF6-4B2C-9AA3-97C59AD35468}">
      <dsp:nvSpPr>
        <dsp:cNvPr id="0" name=""/>
        <dsp:cNvSpPr/>
      </dsp:nvSpPr>
      <dsp:spPr>
        <a:xfrm>
          <a:off x="1026877" y="1004126"/>
          <a:ext cx="763774" cy="763774"/>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t>Beroeps- </a:t>
          </a:r>
          <a:r>
            <a:rPr lang="nl-NL" sz="900" kern="1200" dirty="0" err="1"/>
            <a:t>vereni-gingen</a:t>
          </a:r>
          <a:r>
            <a:rPr lang="nl-NL" sz="900" kern="1200" dirty="0"/>
            <a:t> </a:t>
          </a:r>
        </a:p>
      </dsp:txBody>
      <dsp:txXfrm>
        <a:off x="1138729" y="1115978"/>
        <a:ext cx="540070" cy="540070"/>
      </dsp:txXfrm>
    </dsp:sp>
    <dsp:sp modelId="{C615481A-1902-4509-B049-82CAAD57955E}">
      <dsp:nvSpPr>
        <dsp:cNvPr id="0" name=""/>
        <dsp:cNvSpPr/>
      </dsp:nvSpPr>
      <dsp:spPr>
        <a:xfrm rot="16002252">
          <a:off x="1272389" y="873802"/>
          <a:ext cx="216399" cy="45869"/>
        </a:xfrm>
        <a:custGeom>
          <a:avLst/>
          <a:gdLst/>
          <a:ahLst/>
          <a:cxnLst/>
          <a:rect l="0" t="0" r="0" b="0"/>
          <a:pathLst>
            <a:path>
              <a:moveTo>
                <a:pt x="0" y="22934"/>
              </a:moveTo>
              <a:lnTo>
                <a:pt x="216399" y="2293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375179" y="891327"/>
        <a:ext cx="10819" cy="10819"/>
      </dsp:txXfrm>
    </dsp:sp>
    <dsp:sp modelId="{9442F315-3590-4973-AB4B-15E2D0553FC7}">
      <dsp:nvSpPr>
        <dsp:cNvPr id="0" name=""/>
        <dsp:cNvSpPr/>
      </dsp:nvSpPr>
      <dsp:spPr>
        <a:xfrm>
          <a:off x="970526" y="25573"/>
          <a:ext cx="763774" cy="763774"/>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ts val="0"/>
            </a:spcAft>
            <a:buNone/>
          </a:pPr>
          <a:r>
            <a:rPr lang="nl-NL" sz="500" kern="1200" dirty="0">
              <a:hlinkClick xmlns:r="http://schemas.openxmlformats.org/officeDocument/2006/relationships" r:id="rId1"/>
            </a:rPr>
            <a:t>Nederlands Instituut van Psychologen (NIP)</a:t>
          </a:r>
          <a:endParaRPr lang="nl-NL" sz="500" kern="1200" dirty="0"/>
        </a:p>
      </dsp:txBody>
      <dsp:txXfrm>
        <a:off x="1082378" y="137425"/>
        <a:ext cx="540070" cy="540070"/>
      </dsp:txXfrm>
    </dsp:sp>
    <dsp:sp modelId="{E20E1E98-6183-42F6-941A-3213D98FDB50}">
      <dsp:nvSpPr>
        <dsp:cNvPr id="0" name=""/>
        <dsp:cNvSpPr/>
      </dsp:nvSpPr>
      <dsp:spPr>
        <a:xfrm rot="19040638">
          <a:off x="1648703" y="999525"/>
          <a:ext cx="309293" cy="45869"/>
        </a:xfrm>
        <a:custGeom>
          <a:avLst/>
          <a:gdLst/>
          <a:ahLst/>
          <a:cxnLst/>
          <a:rect l="0" t="0" r="0" b="0"/>
          <a:pathLst>
            <a:path>
              <a:moveTo>
                <a:pt x="0" y="22934"/>
              </a:moveTo>
              <a:lnTo>
                <a:pt x="309293" y="2293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795618" y="1014727"/>
        <a:ext cx="15464" cy="15464"/>
      </dsp:txXfrm>
    </dsp:sp>
    <dsp:sp modelId="{4F974194-2FC8-4AF7-B76B-091283AF4089}">
      <dsp:nvSpPr>
        <dsp:cNvPr id="0" name=""/>
        <dsp:cNvSpPr/>
      </dsp:nvSpPr>
      <dsp:spPr>
        <a:xfrm>
          <a:off x="1655452" y="314468"/>
          <a:ext cx="1123115" cy="653730"/>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ts val="0"/>
            </a:spcAft>
            <a:buNone/>
          </a:pPr>
          <a:r>
            <a:rPr lang="nl-NL" sz="700" kern="1200" dirty="0">
              <a:hlinkClick xmlns:r="http://schemas.openxmlformats.org/officeDocument/2006/relationships" r:id="rId2"/>
            </a:rPr>
            <a:t>NVO</a:t>
          </a:r>
        </a:p>
        <a:p>
          <a:pPr marL="0" lvl="0" indent="0" algn="ctr" defTabSz="311150">
            <a:lnSpc>
              <a:spcPct val="90000"/>
            </a:lnSpc>
            <a:spcBef>
              <a:spcPct val="0"/>
            </a:spcBef>
            <a:spcAft>
              <a:spcPct val="35000"/>
            </a:spcAft>
            <a:buNone/>
          </a:pPr>
          <a:r>
            <a:rPr lang="nl-NL" sz="700" kern="1200" dirty="0">
              <a:hlinkClick xmlns:r="http://schemas.openxmlformats.org/officeDocument/2006/relationships" r:id="rId2"/>
            </a:rPr>
            <a:t>Nederlandse vereniging voor pedagogen en onderwijskundigen</a:t>
          </a:r>
        </a:p>
      </dsp:txBody>
      <dsp:txXfrm>
        <a:off x="1819928" y="410205"/>
        <a:ext cx="794163" cy="462256"/>
      </dsp:txXfrm>
    </dsp:sp>
    <dsp:sp modelId="{F54F7A65-B30E-4D05-9CF8-F73D5E84D73E}">
      <dsp:nvSpPr>
        <dsp:cNvPr id="0" name=""/>
        <dsp:cNvSpPr/>
      </dsp:nvSpPr>
      <dsp:spPr>
        <a:xfrm rot="10839782">
          <a:off x="763740" y="1357136"/>
          <a:ext cx="263171" cy="45869"/>
        </a:xfrm>
        <a:custGeom>
          <a:avLst/>
          <a:gdLst/>
          <a:ahLst/>
          <a:cxnLst/>
          <a:rect l="0" t="0" r="0" b="0"/>
          <a:pathLst>
            <a:path>
              <a:moveTo>
                <a:pt x="0" y="22934"/>
              </a:moveTo>
              <a:lnTo>
                <a:pt x="263171" y="2293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888746" y="1373492"/>
        <a:ext cx="13158" cy="13158"/>
      </dsp:txXfrm>
    </dsp:sp>
    <dsp:sp modelId="{F158ED41-A5A1-4CFF-9E38-43ED8599F72C}">
      <dsp:nvSpPr>
        <dsp:cNvPr id="0" name=""/>
        <dsp:cNvSpPr/>
      </dsp:nvSpPr>
      <dsp:spPr>
        <a:xfrm>
          <a:off x="0" y="992242"/>
          <a:ext cx="763774" cy="763774"/>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nl-NL" sz="500" kern="1200" dirty="0" err="1">
              <a:hlinkClick xmlns:r="http://schemas.openxmlformats.org/officeDocument/2006/relationships" r:id="rId3"/>
            </a:rPr>
            <a:t>Beroepsver-eniging</a:t>
          </a:r>
          <a:r>
            <a:rPr lang="nl-NL" sz="500" kern="1200" dirty="0">
              <a:hlinkClick xmlns:r="http://schemas.openxmlformats.org/officeDocument/2006/relationships" r:id="rId3"/>
            </a:rPr>
            <a:t> van Professionals in Sociaal Werk (BPSW)</a:t>
          </a:r>
          <a:endParaRPr lang="nl-NL" sz="500" kern="1200" dirty="0"/>
        </a:p>
      </dsp:txBody>
      <dsp:txXfrm>
        <a:off x="111852" y="1104094"/>
        <a:ext cx="540070" cy="540070"/>
      </dsp:txXfrm>
    </dsp:sp>
    <dsp:sp modelId="{34D5E3E9-C5C2-433D-B7D9-D4C7442D475E}">
      <dsp:nvSpPr>
        <dsp:cNvPr id="0" name=""/>
        <dsp:cNvSpPr/>
      </dsp:nvSpPr>
      <dsp:spPr>
        <a:xfrm rot="21417469">
          <a:off x="1789825" y="1331934"/>
          <a:ext cx="409914" cy="45869"/>
        </a:xfrm>
        <a:custGeom>
          <a:avLst/>
          <a:gdLst/>
          <a:ahLst/>
          <a:cxnLst/>
          <a:rect l="0" t="0" r="0" b="0"/>
          <a:pathLst>
            <a:path>
              <a:moveTo>
                <a:pt x="0" y="22934"/>
              </a:moveTo>
              <a:lnTo>
                <a:pt x="409914" y="2293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984534" y="1344621"/>
        <a:ext cx="20495" cy="20495"/>
      </dsp:txXfrm>
    </dsp:sp>
    <dsp:sp modelId="{2B8843D8-A8FE-43D3-BE82-B84AF43B4342}">
      <dsp:nvSpPr>
        <dsp:cNvPr id="0" name=""/>
        <dsp:cNvSpPr/>
      </dsp:nvSpPr>
      <dsp:spPr>
        <a:xfrm>
          <a:off x="2198612" y="995950"/>
          <a:ext cx="798587" cy="653730"/>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nl-NL" sz="500" kern="1200" dirty="0">
              <a:hlinkClick xmlns:r="http://schemas.openxmlformats.org/officeDocument/2006/relationships" r:id="rId4"/>
            </a:rPr>
            <a:t>Nederlandse Vereniging voor Psychiatrie </a:t>
          </a:r>
          <a:endParaRPr lang="nl-NL" sz="500" kern="1200" dirty="0"/>
        </a:p>
      </dsp:txBody>
      <dsp:txXfrm>
        <a:off x="2315562" y="1091687"/>
        <a:ext cx="564687" cy="462256"/>
      </dsp:txXfrm>
    </dsp:sp>
    <dsp:sp modelId="{43466505-CC37-4A36-B62F-720952515894}">
      <dsp:nvSpPr>
        <dsp:cNvPr id="0" name=""/>
        <dsp:cNvSpPr/>
      </dsp:nvSpPr>
      <dsp:spPr>
        <a:xfrm rot="13640378">
          <a:off x="747590" y="905862"/>
          <a:ext cx="479703" cy="45869"/>
        </a:xfrm>
        <a:custGeom>
          <a:avLst/>
          <a:gdLst/>
          <a:ahLst/>
          <a:cxnLst/>
          <a:rect l="0" t="0" r="0" b="0"/>
          <a:pathLst>
            <a:path>
              <a:moveTo>
                <a:pt x="0" y="22934"/>
              </a:moveTo>
              <a:lnTo>
                <a:pt x="479703" y="2293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975450" y="916804"/>
        <a:ext cx="23985" cy="23985"/>
      </dsp:txXfrm>
    </dsp:sp>
    <dsp:sp modelId="{7C71D8AA-FA62-4316-89FA-A62640EB2484}">
      <dsp:nvSpPr>
        <dsp:cNvPr id="0" name=""/>
        <dsp:cNvSpPr/>
      </dsp:nvSpPr>
      <dsp:spPr>
        <a:xfrm>
          <a:off x="184233" y="89692"/>
          <a:ext cx="763774" cy="763774"/>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nl-NL" sz="500" kern="1200" dirty="0">
              <a:hlinkClick xmlns:r="http://schemas.openxmlformats.org/officeDocument/2006/relationships" r:id="rId5"/>
            </a:rPr>
            <a:t>V&amp;VN Jeugdverpleegkundigen</a:t>
          </a:r>
          <a:endParaRPr lang="nl-NL" sz="500" kern="1200" dirty="0"/>
        </a:p>
      </dsp:txBody>
      <dsp:txXfrm>
        <a:off x="296085" y="201544"/>
        <a:ext cx="540070" cy="540070"/>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25891B-CCF6-4B2C-9AA3-97C59AD35468}">
      <dsp:nvSpPr>
        <dsp:cNvPr id="0" name=""/>
        <dsp:cNvSpPr/>
      </dsp:nvSpPr>
      <dsp:spPr>
        <a:xfrm>
          <a:off x="1228432" y="997991"/>
          <a:ext cx="842715" cy="824790"/>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nl-NL" sz="1000" kern="1200"/>
            <a:t>Kennis- </a:t>
          </a:r>
          <a:r>
            <a:rPr lang="nl-NL" sz="1000" kern="1200" dirty="0"/>
            <a:t>instituten</a:t>
          </a:r>
        </a:p>
      </dsp:txBody>
      <dsp:txXfrm>
        <a:off x="1351845" y="1118779"/>
        <a:ext cx="595889" cy="583214"/>
      </dsp:txXfrm>
    </dsp:sp>
    <dsp:sp modelId="{FB0E223F-078E-4C63-9199-D557D05DCC54}">
      <dsp:nvSpPr>
        <dsp:cNvPr id="0" name=""/>
        <dsp:cNvSpPr/>
      </dsp:nvSpPr>
      <dsp:spPr>
        <a:xfrm rot="14068220">
          <a:off x="1138423" y="914079"/>
          <a:ext cx="341519" cy="38631"/>
        </a:xfrm>
        <a:custGeom>
          <a:avLst/>
          <a:gdLst/>
          <a:ahLst/>
          <a:cxnLst/>
          <a:rect l="0" t="0" r="0" b="0"/>
          <a:pathLst>
            <a:path>
              <a:moveTo>
                <a:pt x="0" y="19315"/>
              </a:moveTo>
              <a:lnTo>
                <a:pt x="341519" y="19315"/>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88950">
            <a:lnSpc>
              <a:spcPct val="90000"/>
            </a:lnSpc>
            <a:spcBef>
              <a:spcPct val="0"/>
            </a:spcBef>
            <a:spcAft>
              <a:spcPct val="35000"/>
            </a:spcAft>
            <a:buNone/>
          </a:pPr>
          <a:endParaRPr lang="nl-NL" sz="1100" kern="1200"/>
        </a:p>
      </dsp:txBody>
      <dsp:txXfrm rot="10800000">
        <a:off x="1300645" y="924857"/>
        <a:ext cx="17075" cy="17075"/>
      </dsp:txXfrm>
    </dsp:sp>
    <dsp:sp modelId="{3CDC9547-4D93-4396-8A62-BCD84DFAEED7}">
      <dsp:nvSpPr>
        <dsp:cNvPr id="0" name=""/>
        <dsp:cNvSpPr/>
      </dsp:nvSpPr>
      <dsp:spPr>
        <a:xfrm>
          <a:off x="595674" y="89751"/>
          <a:ext cx="777011" cy="77701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1"/>
            </a:rPr>
            <a:t>Bureau Jeugd &amp; Media</a:t>
          </a:r>
          <a:endParaRPr lang="nl-NL" sz="900" kern="1200" dirty="0"/>
        </a:p>
      </dsp:txBody>
      <dsp:txXfrm>
        <a:off x="709465" y="203542"/>
        <a:ext cx="549429" cy="549429"/>
      </dsp:txXfrm>
    </dsp:sp>
    <dsp:sp modelId="{51656BD3-B59C-4D37-847A-B245B9E52A62}">
      <dsp:nvSpPr>
        <dsp:cNvPr id="0" name=""/>
        <dsp:cNvSpPr/>
      </dsp:nvSpPr>
      <dsp:spPr>
        <a:xfrm>
          <a:off x="2071148" y="1391070"/>
          <a:ext cx="362060" cy="38631"/>
        </a:xfrm>
        <a:custGeom>
          <a:avLst/>
          <a:gdLst/>
          <a:ahLst/>
          <a:cxnLst/>
          <a:rect l="0" t="0" r="0" b="0"/>
          <a:pathLst>
            <a:path>
              <a:moveTo>
                <a:pt x="0" y="19315"/>
              </a:moveTo>
              <a:lnTo>
                <a:pt x="362060" y="19315"/>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243127" y="1401334"/>
        <a:ext cx="18103" cy="18103"/>
      </dsp:txXfrm>
    </dsp:sp>
    <dsp:sp modelId="{D2EDC99E-D349-4C7F-836E-002B489A660D}">
      <dsp:nvSpPr>
        <dsp:cNvPr id="0" name=""/>
        <dsp:cNvSpPr/>
      </dsp:nvSpPr>
      <dsp:spPr>
        <a:xfrm>
          <a:off x="2433209" y="1021880"/>
          <a:ext cx="777011" cy="77701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nl-NL" sz="1000" kern="1200">
              <a:hlinkClick xmlns:r="http://schemas.openxmlformats.org/officeDocument/2006/relationships" r:id="rId2"/>
            </a:rPr>
            <a:t>Rathenau</a:t>
          </a:r>
          <a:endParaRPr lang="nl-NL" sz="1000" kern="1200" dirty="0"/>
        </a:p>
      </dsp:txBody>
      <dsp:txXfrm>
        <a:off x="2547000" y="1135671"/>
        <a:ext cx="549429" cy="549429"/>
      </dsp:txXfrm>
    </dsp:sp>
    <dsp:sp modelId="{E514564F-3A3A-4E00-A9F4-46343714B244}">
      <dsp:nvSpPr>
        <dsp:cNvPr id="0" name=""/>
        <dsp:cNvSpPr/>
      </dsp:nvSpPr>
      <dsp:spPr>
        <a:xfrm rot="18207972">
          <a:off x="1799670" y="897896"/>
          <a:ext cx="352252" cy="38631"/>
        </a:xfrm>
        <a:custGeom>
          <a:avLst/>
          <a:gdLst/>
          <a:ahLst/>
          <a:cxnLst/>
          <a:rect l="0" t="0" r="0" b="0"/>
          <a:pathLst>
            <a:path>
              <a:moveTo>
                <a:pt x="0" y="19315"/>
              </a:moveTo>
              <a:lnTo>
                <a:pt x="352252" y="19315"/>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966990" y="908405"/>
        <a:ext cx="17612" cy="17612"/>
      </dsp:txXfrm>
    </dsp:sp>
    <dsp:sp modelId="{71F32CE4-E2D7-4A6C-A033-4B688B728360}">
      <dsp:nvSpPr>
        <dsp:cNvPr id="0" name=""/>
        <dsp:cNvSpPr/>
      </dsp:nvSpPr>
      <dsp:spPr>
        <a:xfrm>
          <a:off x="1898654" y="57683"/>
          <a:ext cx="777011" cy="77701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nl-NL" sz="1100" kern="1200" dirty="0">
              <a:hlinkClick xmlns:r="http://schemas.openxmlformats.org/officeDocument/2006/relationships" r:id="rId3"/>
            </a:rPr>
            <a:t>NJI</a:t>
          </a:r>
          <a:endParaRPr lang="nl-NL" sz="1100" kern="1200" dirty="0"/>
        </a:p>
      </dsp:txBody>
      <dsp:txXfrm>
        <a:off x="2012445" y="171474"/>
        <a:ext cx="549429" cy="549429"/>
      </dsp:txXfrm>
    </dsp:sp>
    <dsp:sp modelId="{4CD6260F-DE19-4536-84F5-5A21250FE0AD}">
      <dsp:nvSpPr>
        <dsp:cNvPr id="0" name=""/>
        <dsp:cNvSpPr/>
      </dsp:nvSpPr>
      <dsp:spPr>
        <a:xfrm rot="10917472">
          <a:off x="824786" y="1369774"/>
          <a:ext cx="404020" cy="38631"/>
        </a:xfrm>
        <a:custGeom>
          <a:avLst/>
          <a:gdLst/>
          <a:ahLst/>
          <a:cxnLst/>
          <a:rect l="0" t="0" r="0" b="0"/>
          <a:pathLst>
            <a:path>
              <a:moveTo>
                <a:pt x="0" y="19315"/>
              </a:moveTo>
              <a:lnTo>
                <a:pt x="404020" y="19315"/>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88950">
            <a:lnSpc>
              <a:spcPct val="90000"/>
            </a:lnSpc>
            <a:spcBef>
              <a:spcPct val="0"/>
            </a:spcBef>
            <a:spcAft>
              <a:spcPct val="35000"/>
            </a:spcAft>
            <a:buNone/>
          </a:pPr>
          <a:endParaRPr lang="nl-NL" sz="1100" kern="1200"/>
        </a:p>
      </dsp:txBody>
      <dsp:txXfrm rot="10800000">
        <a:off x="1016696" y="1378989"/>
        <a:ext cx="20201" cy="20201"/>
      </dsp:txXfrm>
    </dsp:sp>
    <dsp:sp modelId="{8E511041-6EF1-4D69-B973-AD918CB510B0}">
      <dsp:nvSpPr>
        <dsp:cNvPr id="0" name=""/>
        <dsp:cNvSpPr/>
      </dsp:nvSpPr>
      <dsp:spPr>
        <a:xfrm>
          <a:off x="48119" y="980409"/>
          <a:ext cx="777011" cy="77701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4"/>
            </a:rPr>
            <a:t>Kennisnet</a:t>
          </a:r>
          <a:endParaRPr lang="nl-NL" sz="900" kern="1200" dirty="0"/>
        </a:p>
      </dsp:txBody>
      <dsp:txXfrm>
        <a:off x="161910" y="1094200"/>
        <a:ext cx="549429" cy="549429"/>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25891B-CCF6-4B2C-9AA3-97C59AD35468}">
      <dsp:nvSpPr>
        <dsp:cNvPr id="0" name=""/>
        <dsp:cNvSpPr/>
      </dsp:nvSpPr>
      <dsp:spPr>
        <a:xfrm>
          <a:off x="1206758" y="1062740"/>
          <a:ext cx="1027775" cy="95807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nl-NL" sz="1000" kern="1200" dirty="0"/>
            <a:t>Wetenschap</a:t>
          </a:r>
        </a:p>
      </dsp:txBody>
      <dsp:txXfrm>
        <a:off x="1357272" y="1203047"/>
        <a:ext cx="726747" cy="677463"/>
      </dsp:txXfrm>
    </dsp:sp>
    <dsp:sp modelId="{36DB18B7-E7D8-42AA-8487-0BF768F276E8}">
      <dsp:nvSpPr>
        <dsp:cNvPr id="0" name=""/>
        <dsp:cNvSpPr/>
      </dsp:nvSpPr>
      <dsp:spPr>
        <a:xfrm rot="16200000">
          <a:off x="1619682" y="939757"/>
          <a:ext cx="201927" cy="44038"/>
        </a:xfrm>
        <a:custGeom>
          <a:avLst/>
          <a:gdLst/>
          <a:ahLst/>
          <a:cxnLst/>
          <a:rect l="0" t="0" r="0" b="0"/>
          <a:pathLst>
            <a:path>
              <a:moveTo>
                <a:pt x="0" y="22019"/>
              </a:moveTo>
              <a:lnTo>
                <a:pt x="201927" y="22019"/>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nl-NL" sz="800" kern="1200"/>
        </a:p>
      </dsp:txBody>
      <dsp:txXfrm>
        <a:off x="1715598" y="956728"/>
        <a:ext cx="10096" cy="10096"/>
      </dsp:txXfrm>
    </dsp:sp>
    <dsp:sp modelId="{A08EBC9E-0BEE-4B55-9326-4C76479056CF}">
      <dsp:nvSpPr>
        <dsp:cNvPr id="0" name=""/>
        <dsp:cNvSpPr/>
      </dsp:nvSpPr>
      <dsp:spPr>
        <a:xfrm>
          <a:off x="1296177" y="11874"/>
          <a:ext cx="848938" cy="84893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ts val="0"/>
            </a:spcAft>
            <a:buNone/>
          </a:pPr>
          <a:r>
            <a:rPr lang="nl-NL" sz="900" kern="1200" dirty="0"/>
            <a:t>Informatica</a:t>
          </a:r>
          <a:endParaRPr lang="nl-NL" sz="1000" kern="1200" dirty="0"/>
        </a:p>
        <a:p>
          <a:pPr marL="0" lvl="0" indent="0" algn="ctr" defTabSz="400050">
            <a:lnSpc>
              <a:spcPct val="90000"/>
            </a:lnSpc>
            <a:spcBef>
              <a:spcPct val="0"/>
            </a:spcBef>
            <a:spcAft>
              <a:spcPts val="0"/>
            </a:spcAft>
            <a:buNone/>
          </a:pPr>
          <a:r>
            <a:rPr lang="nl-NL" sz="700" kern="1200" dirty="0"/>
            <a:t>RU, UL, RUG, UU, UvA, TUE, TUD, UT, UM</a:t>
          </a:r>
        </a:p>
      </dsp:txBody>
      <dsp:txXfrm>
        <a:off x="1420501" y="136198"/>
        <a:ext cx="600290" cy="600290"/>
      </dsp:txXfrm>
    </dsp:sp>
    <dsp:sp modelId="{6610A83C-F2AB-49D0-A023-CBDB9D4A068A}">
      <dsp:nvSpPr>
        <dsp:cNvPr id="0" name=""/>
        <dsp:cNvSpPr/>
      </dsp:nvSpPr>
      <dsp:spPr>
        <a:xfrm rot="20520000">
          <a:off x="2203251" y="1345360"/>
          <a:ext cx="108287" cy="44038"/>
        </a:xfrm>
        <a:custGeom>
          <a:avLst/>
          <a:gdLst/>
          <a:ahLst/>
          <a:cxnLst/>
          <a:rect l="0" t="0" r="0" b="0"/>
          <a:pathLst>
            <a:path>
              <a:moveTo>
                <a:pt x="0" y="22019"/>
              </a:moveTo>
              <a:lnTo>
                <a:pt x="108287" y="22019"/>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254688" y="1364672"/>
        <a:ext cx="5414" cy="5414"/>
      </dsp:txXfrm>
    </dsp:sp>
    <dsp:sp modelId="{7FAC3BE1-1C46-463C-9491-031450A7A075}">
      <dsp:nvSpPr>
        <dsp:cNvPr id="0" name=""/>
        <dsp:cNvSpPr/>
      </dsp:nvSpPr>
      <dsp:spPr>
        <a:xfrm>
          <a:off x="2276729" y="775712"/>
          <a:ext cx="990498" cy="84893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ts val="0"/>
            </a:spcAft>
            <a:buNone/>
          </a:pPr>
          <a:r>
            <a:rPr lang="nl-NL" sz="800" kern="1200" dirty="0" err="1"/>
            <a:t>Communicatie-wetenschappen</a:t>
          </a:r>
          <a:br>
            <a:rPr lang="nl-NL" sz="800" kern="1200" dirty="0"/>
          </a:br>
          <a:r>
            <a:rPr lang="nl-NL" sz="700" kern="1200" dirty="0"/>
            <a:t>UW, RUN, UT, RUG, VU, UU, UvA</a:t>
          </a:r>
        </a:p>
        <a:p>
          <a:pPr marL="0" lvl="0" indent="0" algn="ctr" defTabSz="355600">
            <a:lnSpc>
              <a:spcPct val="90000"/>
            </a:lnSpc>
            <a:spcBef>
              <a:spcPct val="0"/>
            </a:spcBef>
            <a:spcAft>
              <a:spcPct val="35000"/>
            </a:spcAft>
            <a:buNone/>
          </a:pPr>
          <a:endParaRPr lang="nl-NL" sz="500" kern="1200" dirty="0"/>
        </a:p>
      </dsp:txBody>
      <dsp:txXfrm>
        <a:off x="2421784" y="900036"/>
        <a:ext cx="700388" cy="600290"/>
      </dsp:txXfrm>
    </dsp:sp>
    <dsp:sp modelId="{FFCD4A05-E33D-489E-8200-4E240256482D}">
      <dsp:nvSpPr>
        <dsp:cNvPr id="0" name=""/>
        <dsp:cNvSpPr/>
      </dsp:nvSpPr>
      <dsp:spPr>
        <a:xfrm rot="3240000">
          <a:off x="1969511" y="1993533"/>
          <a:ext cx="190702" cy="44038"/>
        </a:xfrm>
        <a:custGeom>
          <a:avLst/>
          <a:gdLst/>
          <a:ahLst/>
          <a:cxnLst/>
          <a:rect l="0" t="0" r="0" b="0"/>
          <a:pathLst>
            <a:path>
              <a:moveTo>
                <a:pt x="0" y="22019"/>
              </a:moveTo>
              <a:lnTo>
                <a:pt x="190702" y="22019"/>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060095" y="2010785"/>
        <a:ext cx="9535" cy="9535"/>
      </dsp:txXfrm>
    </dsp:sp>
    <dsp:sp modelId="{44CA2681-66E5-4308-B0FC-2C96F6772FD9}">
      <dsp:nvSpPr>
        <dsp:cNvPr id="0" name=""/>
        <dsp:cNvSpPr/>
      </dsp:nvSpPr>
      <dsp:spPr>
        <a:xfrm>
          <a:off x="1945936" y="2011627"/>
          <a:ext cx="848938" cy="84893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hlinkClick xmlns:r="http://schemas.openxmlformats.org/officeDocument/2006/relationships" r:id="rId1"/>
            </a:rPr>
            <a:t>Lectoraten Hogescholen</a:t>
          </a:r>
          <a:endParaRPr lang="nl-NL" sz="800" kern="1200" dirty="0"/>
        </a:p>
      </dsp:txBody>
      <dsp:txXfrm>
        <a:off x="2070260" y="2135951"/>
        <a:ext cx="600290" cy="600290"/>
      </dsp:txXfrm>
    </dsp:sp>
    <dsp:sp modelId="{DA59FA55-99F7-49F0-B5D9-36AD32E447D5}">
      <dsp:nvSpPr>
        <dsp:cNvPr id="0" name=""/>
        <dsp:cNvSpPr/>
      </dsp:nvSpPr>
      <dsp:spPr>
        <a:xfrm rot="7560000">
          <a:off x="1281079" y="1993533"/>
          <a:ext cx="190702" cy="44038"/>
        </a:xfrm>
        <a:custGeom>
          <a:avLst/>
          <a:gdLst/>
          <a:ahLst/>
          <a:cxnLst/>
          <a:rect l="0" t="0" r="0" b="0"/>
          <a:pathLst>
            <a:path>
              <a:moveTo>
                <a:pt x="0" y="22019"/>
              </a:moveTo>
              <a:lnTo>
                <a:pt x="190702" y="22019"/>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371662" y="2010785"/>
        <a:ext cx="9535" cy="9535"/>
      </dsp:txXfrm>
    </dsp:sp>
    <dsp:sp modelId="{8BC231E0-3CF3-4B08-86EA-6A74F0631FE8}">
      <dsp:nvSpPr>
        <dsp:cNvPr id="0" name=""/>
        <dsp:cNvSpPr/>
      </dsp:nvSpPr>
      <dsp:spPr>
        <a:xfrm>
          <a:off x="646418" y="2011627"/>
          <a:ext cx="848938" cy="84893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hlinkClick xmlns:r="http://schemas.openxmlformats.org/officeDocument/2006/relationships" r:id="rId2"/>
            </a:rPr>
            <a:t>Nationaal </a:t>
          </a:r>
          <a:r>
            <a:rPr lang="nl-NL" sz="800" kern="1200" dirty="0" err="1">
              <a:hlinkClick xmlns:r="http://schemas.openxmlformats.org/officeDocument/2006/relationships" r:id="rId2"/>
            </a:rPr>
            <a:t>Cohort-onderzoek</a:t>
          </a:r>
          <a:r>
            <a:rPr lang="nl-NL" sz="800" kern="1200" dirty="0">
              <a:hlinkClick xmlns:r="http://schemas.openxmlformats.org/officeDocument/2006/relationships" r:id="rId2"/>
            </a:rPr>
            <a:t> Onderwijs</a:t>
          </a:r>
          <a:endParaRPr lang="nl-NL" sz="800" kern="1200" dirty="0"/>
        </a:p>
      </dsp:txBody>
      <dsp:txXfrm>
        <a:off x="770742" y="2135951"/>
        <a:ext cx="600290" cy="600290"/>
      </dsp:txXfrm>
    </dsp:sp>
    <dsp:sp modelId="{9322BE82-CFE9-41D8-AEA3-BABE4663856C}">
      <dsp:nvSpPr>
        <dsp:cNvPr id="0" name=""/>
        <dsp:cNvSpPr/>
      </dsp:nvSpPr>
      <dsp:spPr>
        <a:xfrm rot="11880000">
          <a:off x="1108589" y="1342008"/>
          <a:ext cx="129982" cy="44038"/>
        </a:xfrm>
        <a:custGeom>
          <a:avLst/>
          <a:gdLst/>
          <a:ahLst/>
          <a:cxnLst/>
          <a:rect l="0" t="0" r="0" b="0"/>
          <a:pathLst>
            <a:path>
              <a:moveTo>
                <a:pt x="0" y="22019"/>
              </a:moveTo>
              <a:lnTo>
                <a:pt x="129982" y="22019"/>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170331" y="1360777"/>
        <a:ext cx="6499" cy="6499"/>
      </dsp:txXfrm>
    </dsp:sp>
    <dsp:sp modelId="{65B54BAC-ED4A-41AC-AA35-F8B135B906C4}">
      <dsp:nvSpPr>
        <dsp:cNvPr id="0" name=""/>
        <dsp:cNvSpPr/>
      </dsp:nvSpPr>
      <dsp:spPr>
        <a:xfrm>
          <a:off x="202704" y="747484"/>
          <a:ext cx="933220" cy="905392"/>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3"/>
            </a:rPr>
            <a:t>Digital Society (UNL)</a:t>
          </a:r>
          <a:endParaRPr lang="nl-NL" sz="900" kern="1200" dirty="0"/>
        </a:p>
      </dsp:txBody>
      <dsp:txXfrm>
        <a:off x="339371" y="880076"/>
        <a:ext cx="659886" cy="640208"/>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25891B-CCF6-4B2C-9AA3-97C59AD35468}">
      <dsp:nvSpPr>
        <dsp:cNvPr id="0" name=""/>
        <dsp:cNvSpPr/>
      </dsp:nvSpPr>
      <dsp:spPr>
        <a:xfrm>
          <a:off x="1276298" y="985614"/>
          <a:ext cx="690001" cy="646896"/>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nl-NL" sz="1050" kern="1200" dirty="0"/>
            <a:t>Beleid</a:t>
          </a:r>
        </a:p>
      </dsp:txBody>
      <dsp:txXfrm>
        <a:off x="1377346" y="1080350"/>
        <a:ext cx="487905" cy="457424"/>
      </dsp:txXfrm>
    </dsp:sp>
    <dsp:sp modelId="{36DB18B7-E7D8-42AA-8487-0BF768F276E8}">
      <dsp:nvSpPr>
        <dsp:cNvPr id="0" name=""/>
        <dsp:cNvSpPr/>
      </dsp:nvSpPr>
      <dsp:spPr>
        <a:xfrm rot="16200000">
          <a:off x="1494021" y="838322"/>
          <a:ext cx="254556" cy="40026"/>
        </a:xfrm>
        <a:custGeom>
          <a:avLst/>
          <a:gdLst/>
          <a:ahLst/>
          <a:cxnLst/>
          <a:rect l="0" t="0" r="0" b="0"/>
          <a:pathLst>
            <a:path>
              <a:moveTo>
                <a:pt x="0" y="20013"/>
              </a:moveTo>
              <a:lnTo>
                <a:pt x="254556" y="20013"/>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nl-NL" sz="800" kern="1200"/>
        </a:p>
      </dsp:txBody>
      <dsp:txXfrm>
        <a:off x="1614935" y="851972"/>
        <a:ext cx="12727" cy="12727"/>
      </dsp:txXfrm>
    </dsp:sp>
    <dsp:sp modelId="{A08EBC9E-0BEE-4B55-9326-4C76479056CF}">
      <dsp:nvSpPr>
        <dsp:cNvPr id="0" name=""/>
        <dsp:cNvSpPr/>
      </dsp:nvSpPr>
      <dsp:spPr>
        <a:xfrm>
          <a:off x="1260770" y="10000"/>
          <a:ext cx="721057" cy="72105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t>Ministerie </a:t>
          </a:r>
          <a:br>
            <a:rPr lang="nl-NL" sz="900" kern="1200" dirty="0"/>
          </a:br>
          <a:r>
            <a:rPr lang="nl-NL" sz="900" kern="1200" dirty="0"/>
            <a:t>van OCW</a:t>
          </a:r>
        </a:p>
      </dsp:txBody>
      <dsp:txXfrm>
        <a:off x="1366366" y="115596"/>
        <a:ext cx="509865" cy="509865"/>
      </dsp:txXfrm>
    </dsp:sp>
    <dsp:sp modelId="{2501D84B-F3BE-480F-AF89-D3951770C1B8}">
      <dsp:nvSpPr>
        <dsp:cNvPr id="0" name=""/>
        <dsp:cNvSpPr/>
      </dsp:nvSpPr>
      <dsp:spPr>
        <a:xfrm rot="19800000">
          <a:off x="1899068" y="1059745"/>
          <a:ext cx="238794" cy="40026"/>
        </a:xfrm>
        <a:custGeom>
          <a:avLst/>
          <a:gdLst/>
          <a:ahLst/>
          <a:cxnLst/>
          <a:rect l="0" t="0" r="0" b="0"/>
          <a:pathLst>
            <a:path>
              <a:moveTo>
                <a:pt x="0" y="20013"/>
              </a:moveTo>
              <a:lnTo>
                <a:pt x="238794" y="20013"/>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012495" y="1073789"/>
        <a:ext cx="11939" cy="11939"/>
      </dsp:txXfrm>
    </dsp:sp>
    <dsp:sp modelId="{8ED5385C-4960-4142-9BE7-4FBC83908D6A}">
      <dsp:nvSpPr>
        <dsp:cNvPr id="0" name=""/>
        <dsp:cNvSpPr/>
      </dsp:nvSpPr>
      <dsp:spPr>
        <a:xfrm>
          <a:off x="2073565" y="479267"/>
          <a:ext cx="721057" cy="72105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t>Ministerie </a:t>
          </a:r>
          <a:r>
            <a:rPr lang="nl-NL" sz="900" kern="1200" dirty="0"/>
            <a:t>van VWS</a:t>
          </a:r>
        </a:p>
      </dsp:txBody>
      <dsp:txXfrm>
        <a:off x="2179161" y="584863"/>
        <a:ext cx="509865" cy="509865"/>
      </dsp:txXfrm>
    </dsp:sp>
    <dsp:sp modelId="{58766390-8147-4343-AF29-A6313E2AF3C1}">
      <dsp:nvSpPr>
        <dsp:cNvPr id="0" name=""/>
        <dsp:cNvSpPr/>
      </dsp:nvSpPr>
      <dsp:spPr>
        <a:xfrm rot="1800000">
          <a:off x="1899068" y="1518353"/>
          <a:ext cx="238794" cy="40026"/>
        </a:xfrm>
        <a:custGeom>
          <a:avLst/>
          <a:gdLst/>
          <a:ahLst/>
          <a:cxnLst/>
          <a:rect l="0" t="0" r="0" b="0"/>
          <a:pathLst>
            <a:path>
              <a:moveTo>
                <a:pt x="0" y="20013"/>
              </a:moveTo>
              <a:lnTo>
                <a:pt x="238794" y="20013"/>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012495" y="1532397"/>
        <a:ext cx="11939" cy="11939"/>
      </dsp:txXfrm>
    </dsp:sp>
    <dsp:sp modelId="{AB84136F-2076-4DA4-94D9-DC5A60CFFFA2}">
      <dsp:nvSpPr>
        <dsp:cNvPr id="0" name=""/>
        <dsp:cNvSpPr/>
      </dsp:nvSpPr>
      <dsp:spPr>
        <a:xfrm>
          <a:off x="2073565" y="1417801"/>
          <a:ext cx="721057" cy="72105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t>Ministerie EZK (</a:t>
          </a:r>
          <a:r>
            <a:rPr lang="nl-NL" sz="800" kern="1200" dirty="0" err="1"/>
            <a:t>Digipanel</a:t>
          </a:r>
          <a:r>
            <a:rPr lang="nl-NL" sz="800" kern="1200" dirty="0"/>
            <a:t>)</a:t>
          </a:r>
        </a:p>
      </dsp:txBody>
      <dsp:txXfrm>
        <a:off x="2179161" y="1523397"/>
        <a:ext cx="509865" cy="509865"/>
      </dsp:txXfrm>
    </dsp:sp>
    <dsp:sp modelId="{761ABF96-5C35-47F5-9FC2-6D12C6918A87}">
      <dsp:nvSpPr>
        <dsp:cNvPr id="0" name=""/>
        <dsp:cNvSpPr/>
      </dsp:nvSpPr>
      <dsp:spPr>
        <a:xfrm rot="5400000">
          <a:off x="1494021" y="1739776"/>
          <a:ext cx="254556" cy="40026"/>
        </a:xfrm>
        <a:custGeom>
          <a:avLst/>
          <a:gdLst/>
          <a:ahLst/>
          <a:cxnLst/>
          <a:rect l="0" t="0" r="0" b="0"/>
          <a:pathLst>
            <a:path>
              <a:moveTo>
                <a:pt x="0" y="20013"/>
              </a:moveTo>
              <a:lnTo>
                <a:pt x="254556" y="20013"/>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614935" y="1753425"/>
        <a:ext cx="12727" cy="12727"/>
      </dsp:txXfrm>
    </dsp:sp>
    <dsp:sp modelId="{5AFFA9CE-BA8A-46F8-9C8B-1CCBC2CF1BB4}">
      <dsp:nvSpPr>
        <dsp:cNvPr id="0" name=""/>
        <dsp:cNvSpPr/>
      </dsp:nvSpPr>
      <dsp:spPr>
        <a:xfrm>
          <a:off x="1260770" y="1887068"/>
          <a:ext cx="721057" cy="72105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t>Gemeenten</a:t>
          </a:r>
        </a:p>
      </dsp:txBody>
      <dsp:txXfrm>
        <a:off x="1366366" y="1992664"/>
        <a:ext cx="509865" cy="509865"/>
      </dsp:txXfrm>
    </dsp:sp>
    <dsp:sp modelId="{12C1720D-E057-402F-A621-4775D640336E}">
      <dsp:nvSpPr>
        <dsp:cNvPr id="0" name=""/>
        <dsp:cNvSpPr/>
      </dsp:nvSpPr>
      <dsp:spPr>
        <a:xfrm rot="9000000">
          <a:off x="1104736" y="1518353"/>
          <a:ext cx="238794" cy="40026"/>
        </a:xfrm>
        <a:custGeom>
          <a:avLst/>
          <a:gdLst/>
          <a:ahLst/>
          <a:cxnLst/>
          <a:rect l="0" t="0" r="0" b="0"/>
          <a:pathLst>
            <a:path>
              <a:moveTo>
                <a:pt x="0" y="20013"/>
              </a:moveTo>
              <a:lnTo>
                <a:pt x="238794" y="20013"/>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218163" y="1532397"/>
        <a:ext cx="11939" cy="11939"/>
      </dsp:txXfrm>
    </dsp:sp>
    <dsp:sp modelId="{627D4E59-D160-4F17-BDBA-6BB83503B97A}">
      <dsp:nvSpPr>
        <dsp:cNvPr id="0" name=""/>
        <dsp:cNvSpPr/>
      </dsp:nvSpPr>
      <dsp:spPr>
        <a:xfrm>
          <a:off x="447976" y="1417801"/>
          <a:ext cx="721057" cy="72105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a:hlinkClick xmlns:r="http://schemas.openxmlformats.org/officeDocument/2006/relationships" r:id="rId1"/>
            </a:rPr>
            <a:t>Nationaal </a:t>
          </a:r>
          <a:r>
            <a:rPr lang="nl-NL" sz="800" kern="1200" dirty="0">
              <a:hlinkClick xmlns:r="http://schemas.openxmlformats.org/officeDocument/2006/relationships" r:id="rId1"/>
            </a:rPr>
            <a:t>Cyber Security Centrum</a:t>
          </a:r>
          <a:endParaRPr lang="nl-NL" sz="800" kern="1200" dirty="0"/>
        </a:p>
      </dsp:txBody>
      <dsp:txXfrm>
        <a:off x="553572" y="1523397"/>
        <a:ext cx="509865" cy="509865"/>
      </dsp:txXfrm>
    </dsp:sp>
    <dsp:sp modelId="{1B770622-EA62-43D6-8679-4C830C27EFC8}">
      <dsp:nvSpPr>
        <dsp:cNvPr id="0" name=""/>
        <dsp:cNvSpPr/>
      </dsp:nvSpPr>
      <dsp:spPr>
        <a:xfrm rot="12600000">
          <a:off x="1104736" y="1059745"/>
          <a:ext cx="238794" cy="40026"/>
        </a:xfrm>
        <a:custGeom>
          <a:avLst/>
          <a:gdLst/>
          <a:ahLst/>
          <a:cxnLst/>
          <a:rect l="0" t="0" r="0" b="0"/>
          <a:pathLst>
            <a:path>
              <a:moveTo>
                <a:pt x="0" y="20013"/>
              </a:moveTo>
              <a:lnTo>
                <a:pt x="238794" y="20013"/>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218163" y="1073789"/>
        <a:ext cx="11939" cy="11939"/>
      </dsp:txXfrm>
    </dsp:sp>
    <dsp:sp modelId="{69FC40AF-2599-4C09-92F1-C0851B11A708}">
      <dsp:nvSpPr>
        <dsp:cNvPr id="0" name=""/>
        <dsp:cNvSpPr/>
      </dsp:nvSpPr>
      <dsp:spPr>
        <a:xfrm>
          <a:off x="447976" y="479267"/>
          <a:ext cx="721057" cy="72105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t>VNG</a:t>
          </a:r>
        </a:p>
      </dsp:txBody>
      <dsp:txXfrm>
        <a:off x="553572" y="584863"/>
        <a:ext cx="509865" cy="50986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830706-78EC-44B0-95CB-AF9D8E4CD1B8}">
      <dsp:nvSpPr>
        <dsp:cNvPr id="0" name=""/>
        <dsp:cNvSpPr/>
      </dsp:nvSpPr>
      <dsp:spPr>
        <a:xfrm>
          <a:off x="1843914" y="1426710"/>
          <a:ext cx="1210910" cy="834445"/>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nl-NL" sz="1100" kern="1200" dirty="0"/>
            <a:t>Wetenschap</a:t>
          </a:r>
        </a:p>
      </dsp:txBody>
      <dsp:txXfrm>
        <a:off x="2021248" y="1548912"/>
        <a:ext cx="856242" cy="590041"/>
      </dsp:txXfrm>
    </dsp:sp>
    <dsp:sp modelId="{641269B0-E98A-443C-BD4E-39F3F57127AA}">
      <dsp:nvSpPr>
        <dsp:cNvPr id="0" name=""/>
        <dsp:cNvSpPr/>
      </dsp:nvSpPr>
      <dsp:spPr>
        <a:xfrm rot="16200000">
          <a:off x="2028100" y="995390"/>
          <a:ext cx="842538" cy="20100"/>
        </a:xfrm>
        <a:custGeom>
          <a:avLst/>
          <a:gdLst/>
          <a:ahLst/>
          <a:cxnLst/>
          <a:rect l="0" t="0" r="0" b="0"/>
          <a:pathLst>
            <a:path>
              <a:moveTo>
                <a:pt x="0" y="10050"/>
              </a:moveTo>
              <a:lnTo>
                <a:pt x="842538" y="1005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nl-NL" sz="800" kern="1200"/>
        </a:p>
      </dsp:txBody>
      <dsp:txXfrm>
        <a:off x="2428306" y="984377"/>
        <a:ext cx="42126" cy="42126"/>
      </dsp:txXfrm>
    </dsp:sp>
    <dsp:sp modelId="{3D415722-6051-47C8-9E7C-CDCA51907D2C}">
      <dsp:nvSpPr>
        <dsp:cNvPr id="0" name=""/>
        <dsp:cNvSpPr/>
      </dsp:nvSpPr>
      <dsp:spPr>
        <a:xfrm>
          <a:off x="2165540" y="16513"/>
          <a:ext cx="567657" cy="56765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a:hlinkClick xmlns:r="http://schemas.openxmlformats.org/officeDocument/2006/relationships" r:id="rId1"/>
            </a:rPr>
            <a:t>ICO </a:t>
          </a:r>
          <a:r>
            <a:rPr lang="nl-NL" sz="500" kern="1200">
              <a:hlinkClick xmlns:r="http://schemas.openxmlformats.org/officeDocument/2006/relationships" r:id="rId1"/>
            </a:rPr>
            <a:t>Interuniversi-tair </a:t>
          </a:r>
          <a:r>
            <a:rPr lang="nl-NL" sz="500" kern="1200" dirty="0">
              <a:hlinkClick xmlns:r="http://schemas.openxmlformats.org/officeDocument/2006/relationships" r:id="rId1"/>
            </a:rPr>
            <a:t>Centrum </a:t>
          </a:r>
          <a:r>
            <a:rPr lang="nl-NL" sz="500" kern="1200" dirty="0" err="1">
              <a:hlinkClick xmlns:r="http://schemas.openxmlformats.org/officeDocument/2006/relationships" r:id="rId1"/>
            </a:rPr>
            <a:t>Onderwijs-wetenschappen</a:t>
          </a:r>
          <a:endParaRPr lang="nl-NL" sz="500" kern="1200" dirty="0"/>
        </a:p>
      </dsp:txBody>
      <dsp:txXfrm>
        <a:off x="2248671" y="99644"/>
        <a:ext cx="401395" cy="401395"/>
      </dsp:txXfrm>
    </dsp:sp>
    <dsp:sp modelId="{58FE30D9-7E37-4CA0-A426-6BBEB9DADE9D}">
      <dsp:nvSpPr>
        <dsp:cNvPr id="0" name=""/>
        <dsp:cNvSpPr/>
      </dsp:nvSpPr>
      <dsp:spPr>
        <a:xfrm rot="17861538">
          <a:off x="2436722" y="1079975"/>
          <a:ext cx="816655" cy="20100"/>
        </a:xfrm>
        <a:custGeom>
          <a:avLst/>
          <a:gdLst/>
          <a:ahLst/>
          <a:cxnLst/>
          <a:rect l="0" t="0" r="0" b="0"/>
          <a:pathLst>
            <a:path>
              <a:moveTo>
                <a:pt x="0" y="10050"/>
              </a:moveTo>
              <a:lnTo>
                <a:pt x="816655" y="1005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nl-NL" sz="800" kern="1200"/>
        </a:p>
      </dsp:txBody>
      <dsp:txXfrm>
        <a:off x="2824633" y="1069609"/>
        <a:ext cx="40832" cy="40832"/>
      </dsp:txXfrm>
    </dsp:sp>
    <dsp:sp modelId="{69544150-6E84-476E-9508-00EC1FC01C04}">
      <dsp:nvSpPr>
        <dsp:cNvPr id="0" name=""/>
        <dsp:cNvSpPr/>
      </dsp:nvSpPr>
      <dsp:spPr>
        <a:xfrm>
          <a:off x="2882882" y="193322"/>
          <a:ext cx="567657" cy="56765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hlinkClick xmlns:r="http://schemas.openxmlformats.org/officeDocument/2006/relationships" r:id="rId2"/>
            </a:rPr>
            <a:t>VOR</a:t>
          </a:r>
          <a:r>
            <a:rPr lang="nl-NL" sz="800" kern="1200" dirty="0"/>
            <a:t> </a:t>
          </a:r>
          <a:r>
            <a:rPr lang="nl-NL" sz="700" kern="1200" dirty="0">
              <a:hlinkClick xmlns:r="http://schemas.openxmlformats.org/officeDocument/2006/relationships" r:id="rId2"/>
            </a:rPr>
            <a:t>Vereniging voor Onderwijs Research </a:t>
          </a:r>
          <a:endParaRPr lang="nl-NL" sz="800" kern="1200" dirty="0"/>
        </a:p>
      </dsp:txBody>
      <dsp:txXfrm>
        <a:off x="2966013" y="276453"/>
        <a:ext cx="401395" cy="401395"/>
      </dsp:txXfrm>
    </dsp:sp>
    <dsp:sp modelId="{CF25CD5D-1711-4F21-B611-E8165B78FC14}">
      <dsp:nvSpPr>
        <dsp:cNvPr id="0" name=""/>
        <dsp:cNvSpPr/>
      </dsp:nvSpPr>
      <dsp:spPr>
        <a:xfrm rot="19523077">
          <a:off x="2811641" y="1328436"/>
          <a:ext cx="739986" cy="20100"/>
        </a:xfrm>
        <a:custGeom>
          <a:avLst/>
          <a:gdLst/>
          <a:ahLst/>
          <a:cxnLst/>
          <a:rect l="0" t="0" r="0" b="0"/>
          <a:pathLst>
            <a:path>
              <a:moveTo>
                <a:pt x="0" y="10050"/>
              </a:moveTo>
              <a:lnTo>
                <a:pt x="739986" y="1005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3163134" y="1319987"/>
        <a:ext cx="36999" cy="36999"/>
      </dsp:txXfrm>
    </dsp:sp>
    <dsp:sp modelId="{34F49A78-DF18-42AC-A233-5D260FAD25CB}">
      <dsp:nvSpPr>
        <dsp:cNvPr id="0" name=""/>
        <dsp:cNvSpPr/>
      </dsp:nvSpPr>
      <dsp:spPr>
        <a:xfrm>
          <a:off x="3435890" y="683244"/>
          <a:ext cx="567657" cy="56765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dirty="0">
              <a:solidFill>
                <a:schemeClr val="tx1"/>
              </a:solidFill>
            </a:rPr>
            <a:t>Lectoraten; zie Bijlage 1</a:t>
          </a:r>
        </a:p>
      </dsp:txBody>
      <dsp:txXfrm>
        <a:off x="3519021" y="766375"/>
        <a:ext cx="401395" cy="401395"/>
      </dsp:txXfrm>
    </dsp:sp>
    <dsp:sp modelId="{7D46602E-72AE-4355-AE66-EFE8FCE1BD4F}">
      <dsp:nvSpPr>
        <dsp:cNvPr id="0" name=""/>
        <dsp:cNvSpPr/>
      </dsp:nvSpPr>
      <dsp:spPr>
        <a:xfrm rot="21184615">
          <a:off x="3043355" y="1723732"/>
          <a:ext cx="626363" cy="20100"/>
        </a:xfrm>
        <a:custGeom>
          <a:avLst/>
          <a:gdLst/>
          <a:ahLst/>
          <a:cxnLst/>
          <a:rect l="0" t="0" r="0" b="0"/>
          <a:pathLst>
            <a:path>
              <a:moveTo>
                <a:pt x="0" y="10050"/>
              </a:moveTo>
              <a:lnTo>
                <a:pt x="626363" y="1005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3340878" y="1718123"/>
        <a:ext cx="31318" cy="31318"/>
      </dsp:txXfrm>
    </dsp:sp>
    <dsp:sp modelId="{0ECE8CF2-DABB-4C6E-9B29-8369A8A4FF5C}">
      <dsp:nvSpPr>
        <dsp:cNvPr id="0" name=""/>
        <dsp:cNvSpPr/>
      </dsp:nvSpPr>
      <dsp:spPr>
        <a:xfrm>
          <a:off x="3665136" y="1340723"/>
          <a:ext cx="633137" cy="634300"/>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dirty="0"/>
            <a:t>Leerstoelen </a:t>
          </a:r>
          <a:r>
            <a:rPr lang="nl-NL" sz="700" kern="1200" dirty="0" err="1"/>
            <a:t>universitei-ten</a:t>
          </a:r>
          <a:r>
            <a:rPr lang="nl-NL" sz="700" kern="1200" dirty="0"/>
            <a:t>; zie Bijlage 2 en 3</a:t>
          </a:r>
        </a:p>
      </dsp:txBody>
      <dsp:txXfrm>
        <a:off x="3757857" y="1433614"/>
        <a:ext cx="447695" cy="448518"/>
      </dsp:txXfrm>
    </dsp:sp>
    <dsp:sp modelId="{167152DD-6C71-4D14-B99B-BB818153FAE5}">
      <dsp:nvSpPr>
        <dsp:cNvPr id="0" name=""/>
        <dsp:cNvSpPr/>
      </dsp:nvSpPr>
      <dsp:spPr>
        <a:xfrm rot="1246154">
          <a:off x="2963615" y="2123367"/>
          <a:ext cx="498126" cy="20100"/>
        </a:xfrm>
        <a:custGeom>
          <a:avLst/>
          <a:gdLst/>
          <a:ahLst/>
          <a:cxnLst/>
          <a:rect l="0" t="0" r="0" b="0"/>
          <a:pathLst>
            <a:path>
              <a:moveTo>
                <a:pt x="0" y="10050"/>
              </a:moveTo>
              <a:lnTo>
                <a:pt x="498126" y="1005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3200225" y="2120964"/>
        <a:ext cx="24906" cy="24906"/>
      </dsp:txXfrm>
    </dsp:sp>
    <dsp:sp modelId="{E9CD4002-3775-4D49-9F4E-2C7C4754203E}">
      <dsp:nvSpPr>
        <dsp:cNvPr id="0" name=""/>
        <dsp:cNvSpPr/>
      </dsp:nvSpPr>
      <dsp:spPr>
        <a:xfrm>
          <a:off x="3335134" y="2107468"/>
          <a:ext cx="1115033" cy="56765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ts val="0"/>
            </a:spcAft>
            <a:buNone/>
          </a:pPr>
          <a:r>
            <a:rPr lang="nl-NL" sz="600" kern="1200" dirty="0" err="1"/>
            <a:t>Onderzoeksin-stituten</a:t>
          </a:r>
          <a:r>
            <a:rPr lang="nl-NL" sz="600" kern="1200" dirty="0"/>
            <a:t>/</a:t>
          </a:r>
          <a:r>
            <a:rPr lang="nl-NL" sz="600" kern="1200" dirty="0" err="1"/>
            <a:t>uitvoe-ringsdiensten</a:t>
          </a:r>
          <a:endParaRPr lang="nl-NL" sz="500" kern="1200" dirty="0"/>
        </a:p>
        <a:p>
          <a:pPr marL="0" lvl="0" indent="0" algn="ctr" defTabSz="266700">
            <a:lnSpc>
              <a:spcPct val="90000"/>
            </a:lnSpc>
            <a:spcBef>
              <a:spcPct val="0"/>
            </a:spcBef>
            <a:spcAft>
              <a:spcPts val="0"/>
            </a:spcAft>
            <a:buNone/>
          </a:pPr>
          <a:r>
            <a:rPr lang="nl-NL" sz="500" kern="1200" dirty="0">
              <a:hlinkClick xmlns:r="http://schemas.openxmlformats.org/officeDocument/2006/relationships" r:id="rId3"/>
            </a:rPr>
            <a:t>CBS</a:t>
          </a:r>
          <a:r>
            <a:rPr lang="nl-NL" sz="500" kern="1200" dirty="0"/>
            <a:t>, </a:t>
          </a:r>
          <a:r>
            <a:rPr lang="nl-NL" sz="500" kern="1200" dirty="0">
              <a:hlinkClick xmlns:r="http://schemas.openxmlformats.org/officeDocument/2006/relationships" r:id="rId4"/>
            </a:rPr>
            <a:t>SCP</a:t>
          </a:r>
          <a:r>
            <a:rPr lang="nl-NL" sz="500" kern="1200" dirty="0"/>
            <a:t>, </a:t>
          </a:r>
          <a:r>
            <a:rPr lang="nl-NL" sz="500" kern="1200" dirty="0">
              <a:hlinkClick xmlns:r="http://schemas.openxmlformats.org/officeDocument/2006/relationships" r:id="rId5"/>
            </a:rPr>
            <a:t>CPB</a:t>
          </a:r>
          <a:r>
            <a:rPr lang="nl-NL" sz="500" kern="1200" dirty="0"/>
            <a:t>, </a:t>
          </a:r>
          <a:r>
            <a:rPr lang="nl-NL" sz="500" kern="1200" dirty="0" err="1">
              <a:hlinkClick xmlns:r="http://schemas.openxmlformats.org/officeDocument/2006/relationships" r:id="rId6"/>
            </a:rPr>
            <a:t>Onderwijsin-spectie</a:t>
          </a:r>
          <a:r>
            <a:rPr lang="nl-NL" sz="500" kern="1200" dirty="0"/>
            <a:t>, </a:t>
          </a:r>
          <a:r>
            <a:rPr lang="nl-NL" sz="500" kern="1200" dirty="0">
              <a:hlinkClick xmlns:r="http://schemas.openxmlformats.org/officeDocument/2006/relationships" r:id="rId7"/>
            </a:rPr>
            <a:t>DUO</a:t>
          </a:r>
          <a:r>
            <a:rPr lang="nl-NL" sz="500" kern="1200" dirty="0"/>
            <a:t>, </a:t>
          </a:r>
          <a:r>
            <a:rPr lang="nl-NL" sz="500" kern="1200" dirty="0">
              <a:hlinkClick xmlns:r="http://schemas.openxmlformats.org/officeDocument/2006/relationships" r:id="rId8"/>
            </a:rPr>
            <a:t>Kohnstamm Instituut</a:t>
          </a:r>
          <a:r>
            <a:rPr lang="nl-NL" sz="500" kern="1200" dirty="0"/>
            <a:t>, </a:t>
          </a:r>
          <a:r>
            <a:rPr lang="nl-NL" sz="500" kern="1200" dirty="0">
              <a:hlinkClick xmlns:r="http://schemas.openxmlformats.org/officeDocument/2006/relationships" r:id="rId9"/>
            </a:rPr>
            <a:t>ResearchNed</a:t>
          </a:r>
          <a:r>
            <a:rPr lang="nl-NL" sz="500" kern="1200" dirty="0"/>
            <a:t>, </a:t>
          </a:r>
          <a:r>
            <a:rPr lang="nl-NL" sz="500" kern="1200" dirty="0">
              <a:hlinkClick xmlns:r="http://schemas.openxmlformats.org/officeDocument/2006/relationships" r:id="rId10"/>
            </a:rPr>
            <a:t>Oberon</a:t>
          </a:r>
          <a:r>
            <a:rPr lang="nl-NL" sz="500" kern="1200" dirty="0"/>
            <a:t>, </a:t>
          </a:r>
          <a:r>
            <a:rPr lang="nl-NL" sz="500" kern="1200" dirty="0">
              <a:hlinkClick xmlns:r="http://schemas.openxmlformats.org/officeDocument/2006/relationships" r:id="rId11"/>
            </a:rPr>
            <a:t>SEO</a:t>
          </a:r>
          <a:endParaRPr lang="nl-NL" sz="500" kern="1200" dirty="0"/>
        </a:p>
      </dsp:txBody>
      <dsp:txXfrm>
        <a:off x="3498427" y="2190599"/>
        <a:ext cx="788447" cy="401395"/>
      </dsp:txXfrm>
    </dsp:sp>
    <dsp:sp modelId="{9F17CDD9-1E1E-43BC-8831-54FD307A28E3}">
      <dsp:nvSpPr>
        <dsp:cNvPr id="0" name=""/>
        <dsp:cNvSpPr/>
      </dsp:nvSpPr>
      <dsp:spPr>
        <a:xfrm rot="3026467">
          <a:off x="2611292" y="2488617"/>
          <a:ext cx="757858" cy="20100"/>
        </a:xfrm>
        <a:custGeom>
          <a:avLst/>
          <a:gdLst/>
          <a:ahLst/>
          <a:cxnLst/>
          <a:rect l="0" t="0" r="0" b="0"/>
          <a:pathLst>
            <a:path>
              <a:moveTo>
                <a:pt x="0" y="10050"/>
              </a:moveTo>
              <a:lnTo>
                <a:pt x="757858" y="1005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971275" y="2479721"/>
        <a:ext cx="37892" cy="37892"/>
      </dsp:txXfrm>
    </dsp:sp>
    <dsp:sp modelId="{E9B9C92E-FC0A-4599-93B3-51E78E57E3CC}">
      <dsp:nvSpPr>
        <dsp:cNvPr id="0" name=""/>
        <dsp:cNvSpPr/>
      </dsp:nvSpPr>
      <dsp:spPr>
        <a:xfrm>
          <a:off x="3128484" y="2725806"/>
          <a:ext cx="567657" cy="56765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12"/>
            </a:rPr>
            <a:t>KNAW</a:t>
          </a:r>
          <a:endParaRPr lang="nl-NL" sz="900" kern="1200" dirty="0"/>
        </a:p>
      </dsp:txBody>
      <dsp:txXfrm>
        <a:off x="3211615" y="2808937"/>
        <a:ext cx="401395" cy="401395"/>
      </dsp:txXfrm>
    </dsp:sp>
    <dsp:sp modelId="{1A454674-D38B-42E0-9864-091C5E394B82}">
      <dsp:nvSpPr>
        <dsp:cNvPr id="0" name=""/>
        <dsp:cNvSpPr/>
      </dsp:nvSpPr>
      <dsp:spPr>
        <a:xfrm rot="4569231">
          <a:off x="2232742" y="2651126"/>
          <a:ext cx="836119" cy="20100"/>
        </a:xfrm>
        <a:custGeom>
          <a:avLst/>
          <a:gdLst/>
          <a:ahLst/>
          <a:cxnLst/>
          <a:rect l="0" t="0" r="0" b="0"/>
          <a:pathLst>
            <a:path>
              <a:moveTo>
                <a:pt x="0" y="10050"/>
              </a:moveTo>
              <a:lnTo>
                <a:pt x="836119" y="1005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629898" y="2640273"/>
        <a:ext cx="41805" cy="41805"/>
      </dsp:txXfrm>
    </dsp:sp>
    <dsp:sp modelId="{5A858741-2722-49E0-84F9-8E02925EB8F6}">
      <dsp:nvSpPr>
        <dsp:cNvPr id="0" name=""/>
        <dsp:cNvSpPr/>
      </dsp:nvSpPr>
      <dsp:spPr>
        <a:xfrm>
          <a:off x="2534945" y="3058840"/>
          <a:ext cx="567657" cy="56765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dirty="0">
              <a:hlinkClick xmlns:r="http://schemas.openxmlformats.org/officeDocument/2006/relationships" r:id="rId13"/>
            </a:rPr>
            <a:t>Welten-instituut</a:t>
          </a:r>
          <a:r>
            <a:rPr lang="nl-NL" sz="700" kern="1200" dirty="0"/>
            <a:t>: </a:t>
          </a:r>
          <a:r>
            <a:rPr lang="nl-NL" sz="500" kern="1200" dirty="0"/>
            <a:t>verhogen </a:t>
          </a:r>
          <a:r>
            <a:rPr lang="nl-NL" sz="500" kern="1200" dirty="0" err="1"/>
            <a:t>onderwijskwali-teit</a:t>
          </a:r>
          <a:r>
            <a:rPr lang="nl-NL" sz="500" kern="1200" dirty="0"/>
            <a:t> OU</a:t>
          </a:r>
        </a:p>
      </dsp:txBody>
      <dsp:txXfrm>
        <a:off x="2618076" y="3141971"/>
        <a:ext cx="401395" cy="401395"/>
      </dsp:txXfrm>
    </dsp:sp>
    <dsp:sp modelId="{E212B775-49E5-4678-B1B7-10AA930DD42B}">
      <dsp:nvSpPr>
        <dsp:cNvPr id="0" name=""/>
        <dsp:cNvSpPr/>
      </dsp:nvSpPr>
      <dsp:spPr>
        <a:xfrm rot="6230769">
          <a:off x="1829877" y="2651126"/>
          <a:ext cx="836119" cy="20100"/>
        </a:xfrm>
        <a:custGeom>
          <a:avLst/>
          <a:gdLst/>
          <a:ahLst/>
          <a:cxnLst/>
          <a:rect l="0" t="0" r="0" b="0"/>
          <a:pathLst>
            <a:path>
              <a:moveTo>
                <a:pt x="0" y="10050"/>
              </a:moveTo>
              <a:lnTo>
                <a:pt x="836119" y="1005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2227034" y="2640273"/>
        <a:ext cx="41805" cy="41805"/>
      </dsp:txXfrm>
    </dsp:sp>
    <dsp:sp modelId="{BBACF79D-FD04-4448-ACF2-F57FBFB6FEA0}">
      <dsp:nvSpPr>
        <dsp:cNvPr id="0" name=""/>
        <dsp:cNvSpPr/>
      </dsp:nvSpPr>
      <dsp:spPr>
        <a:xfrm>
          <a:off x="1796135" y="3058840"/>
          <a:ext cx="567657" cy="567657"/>
        </a:xfrm>
        <a:prstGeom prst="ellipse">
          <a:avLst/>
        </a:prstGeom>
        <a:blipFill rotWithShape="0">
          <a:blip xmlns:r="http://schemas.openxmlformats.org/officeDocument/2006/relationships" r:embed="rId14"/>
          <a:stretch>
            <a:fillRect/>
          </a:stretch>
        </a:blip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err="1">
              <a:hlinkClick xmlns:r="http://schemas.openxmlformats.org/officeDocument/2006/relationships" r:id="rId15"/>
            </a:rPr>
            <a:t>NJi</a:t>
          </a:r>
          <a:endParaRPr lang="nl-NL" sz="900" kern="1200" dirty="0"/>
        </a:p>
      </dsp:txBody>
      <dsp:txXfrm>
        <a:off x="1879266" y="3141971"/>
        <a:ext cx="401395" cy="401395"/>
      </dsp:txXfrm>
    </dsp:sp>
    <dsp:sp modelId="{EC574EE0-3FC0-4246-8BB3-9E5E914DA7B5}">
      <dsp:nvSpPr>
        <dsp:cNvPr id="0" name=""/>
        <dsp:cNvSpPr/>
      </dsp:nvSpPr>
      <dsp:spPr>
        <a:xfrm rot="7892308">
          <a:off x="1502493" y="2474156"/>
          <a:ext cx="759286" cy="20100"/>
        </a:xfrm>
        <a:custGeom>
          <a:avLst/>
          <a:gdLst/>
          <a:ahLst/>
          <a:cxnLst/>
          <a:rect l="0" t="0" r="0" b="0"/>
          <a:pathLst>
            <a:path>
              <a:moveTo>
                <a:pt x="0" y="10050"/>
              </a:moveTo>
              <a:lnTo>
                <a:pt x="759286" y="1005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863154" y="2465224"/>
        <a:ext cx="37964" cy="37964"/>
      </dsp:txXfrm>
    </dsp:sp>
    <dsp:sp modelId="{59B18770-1AAA-4EF1-AF1B-E92BF3530E96}">
      <dsp:nvSpPr>
        <dsp:cNvPr id="0" name=""/>
        <dsp:cNvSpPr/>
      </dsp:nvSpPr>
      <dsp:spPr>
        <a:xfrm>
          <a:off x="1111782" y="2694857"/>
          <a:ext cx="627994" cy="60893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16"/>
            </a:rPr>
            <a:t>NRO</a:t>
          </a:r>
          <a:r>
            <a:rPr lang="nl-NL" sz="900" kern="1200" dirty="0"/>
            <a:t>;</a:t>
          </a:r>
          <a:r>
            <a:rPr lang="nl-NL" sz="1100" kern="1200" dirty="0"/>
            <a:t> </a:t>
          </a:r>
          <a:r>
            <a:rPr lang="nl-NL" sz="700" kern="1200" dirty="0" err="1"/>
            <a:t>program-ma’s</a:t>
          </a:r>
          <a:r>
            <a:rPr lang="nl-NL" sz="700" kern="1200" dirty="0"/>
            <a:t> in Bijlage 4</a:t>
          </a:r>
        </a:p>
      </dsp:txBody>
      <dsp:txXfrm>
        <a:off x="1203750" y="2784034"/>
        <a:ext cx="444058" cy="430584"/>
      </dsp:txXfrm>
    </dsp:sp>
    <dsp:sp modelId="{9427E71B-08B4-424B-94B8-6FCE85CC4358}">
      <dsp:nvSpPr>
        <dsp:cNvPr id="0" name=""/>
        <dsp:cNvSpPr/>
      </dsp:nvSpPr>
      <dsp:spPr>
        <a:xfrm rot="9553846">
          <a:off x="1248972" y="2157824"/>
          <a:ext cx="692465" cy="20100"/>
        </a:xfrm>
        <a:custGeom>
          <a:avLst/>
          <a:gdLst/>
          <a:ahLst/>
          <a:cxnLst/>
          <a:rect l="0" t="0" r="0" b="0"/>
          <a:pathLst>
            <a:path>
              <a:moveTo>
                <a:pt x="0" y="10050"/>
              </a:moveTo>
              <a:lnTo>
                <a:pt x="692465" y="1005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577893" y="2150563"/>
        <a:ext cx="34623" cy="34623"/>
      </dsp:txXfrm>
    </dsp:sp>
    <dsp:sp modelId="{12869FE6-A483-41D1-B756-99E6AEBF1694}">
      <dsp:nvSpPr>
        <dsp:cNvPr id="0" name=""/>
        <dsp:cNvSpPr/>
      </dsp:nvSpPr>
      <dsp:spPr>
        <a:xfrm>
          <a:off x="722258" y="2107468"/>
          <a:ext cx="567657" cy="56765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17"/>
            </a:rPr>
            <a:t>NWO</a:t>
          </a:r>
          <a:endParaRPr lang="nl-NL" sz="900" kern="1200" dirty="0"/>
        </a:p>
      </dsp:txBody>
      <dsp:txXfrm>
        <a:off x="805389" y="2190599"/>
        <a:ext cx="401395" cy="401395"/>
      </dsp:txXfrm>
    </dsp:sp>
    <dsp:sp modelId="{89AB6045-9460-41D9-BB16-EEE80B1E2132}">
      <dsp:nvSpPr>
        <dsp:cNvPr id="0" name=""/>
        <dsp:cNvSpPr/>
      </dsp:nvSpPr>
      <dsp:spPr>
        <a:xfrm rot="11215385">
          <a:off x="1196390" y="1721758"/>
          <a:ext cx="659112" cy="20100"/>
        </a:xfrm>
        <a:custGeom>
          <a:avLst/>
          <a:gdLst/>
          <a:ahLst/>
          <a:cxnLst/>
          <a:rect l="0" t="0" r="0" b="0"/>
          <a:pathLst>
            <a:path>
              <a:moveTo>
                <a:pt x="0" y="10050"/>
              </a:moveTo>
              <a:lnTo>
                <a:pt x="659112" y="1005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509468" y="1715331"/>
        <a:ext cx="32955" cy="32955"/>
      </dsp:txXfrm>
    </dsp:sp>
    <dsp:sp modelId="{197FC378-E5E1-48D0-B867-0A64C81A67A3}">
      <dsp:nvSpPr>
        <dsp:cNvPr id="0" name=""/>
        <dsp:cNvSpPr/>
      </dsp:nvSpPr>
      <dsp:spPr>
        <a:xfrm>
          <a:off x="633204" y="1374044"/>
          <a:ext cx="567657" cy="56765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nl-NL" sz="600" kern="1200" dirty="0">
              <a:hlinkClick xmlns:r="http://schemas.openxmlformats.org/officeDocument/2006/relationships" r:id="rId18"/>
            </a:rPr>
            <a:t>Regieorgaan SIA</a:t>
          </a:r>
          <a:endParaRPr lang="nl-NL" sz="600" kern="1200" dirty="0"/>
        </a:p>
      </dsp:txBody>
      <dsp:txXfrm>
        <a:off x="716335" y="1457175"/>
        <a:ext cx="401395" cy="401395"/>
      </dsp:txXfrm>
    </dsp:sp>
    <dsp:sp modelId="{5C92D54D-6535-4358-A393-6443749162C5}">
      <dsp:nvSpPr>
        <dsp:cNvPr id="0" name=""/>
        <dsp:cNvSpPr/>
      </dsp:nvSpPr>
      <dsp:spPr>
        <a:xfrm rot="12876923">
          <a:off x="1395435" y="1343495"/>
          <a:ext cx="686969" cy="20100"/>
        </a:xfrm>
        <a:custGeom>
          <a:avLst/>
          <a:gdLst/>
          <a:ahLst/>
          <a:cxnLst/>
          <a:rect l="0" t="0" r="0" b="0"/>
          <a:pathLst>
            <a:path>
              <a:moveTo>
                <a:pt x="0" y="10050"/>
              </a:moveTo>
              <a:lnTo>
                <a:pt x="686969" y="1005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721746" y="1336371"/>
        <a:ext cx="34348" cy="34348"/>
      </dsp:txXfrm>
    </dsp:sp>
    <dsp:sp modelId="{B0B80502-E169-478C-9DF9-CF7FCC865622}">
      <dsp:nvSpPr>
        <dsp:cNvPr id="0" name=""/>
        <dsp:cNvSpPr/>
      </dsp:nvSpPr>
      <dsp:spPr>
        <a:xfrm>
          <a:off x="840953" y="632745"/>
          <a:ext cx="676131" cy="668655"/>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dirty="0">
              <a:hlinkClick xmlns:r="http://schemas.openxmlformats.org/officeDocument/2006/relationships" r:id="rId19"/>
            </a:rPr>
            <a:t>Wetenschapsknooppunten</a:t>
          </a:r>
          <a:endParaRPr lang="nl-NL" sz="700" kern="1200" dirty="0"/>
        </a:p>
      </dsp:txBody>
      <dsp:txXfrm>
        <a:off x="939970" y="730667"/>
        <a:ext cx="478097" cy="472811"/>
      </dsp:txXfrm>
    </dsp:sp>
    <dsp:sp modelId="{BA756274-C01E-46B9-9E29-0B59606C698A}">
      <dsp:nvSpPr>
        <dsp:cNvPr id="0" name=""/>
        <dsp:cNvSpPr/>
      </dsp:nvSpPr>
      <dsp:spPr>
        <a:xfrm rot="14538462">
          <a:off x="1645360" y="1079975"/>
          <a:ext cx="816655" cy="20100"/>
        </a:xfrm>
        <a:custGeom>
          <a:avLst/>
          <a:gdLst/>
          <a:ahLst/>
          <a:cxnLst/>
          <a:rect l="0" t="0" r="0" b="0"/>
          <a:pathLst>
            <a:path>
              <a:moveTo>
                <a:pt x="0" y="10050"/>
              </a:moveTo>
              <a:lnTo>
                <a:pt x="816655" y="1005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2033272" y="1069609"/>
        <a:ext cx="40832" cy="40832"/>
      </dsp:txXfrm>
    </dsp:sp>
    <dsp:sp modelId="{E80572EF-B8A5-4EEF-BD31-53E03FC16AAF}">
      <dsp:nvSpPr>
        <dsp:cNvPr id="0" name=""/>
        <dsp:cNvSpPr/>
      </dsp:nvSpPr>
      <dsp:spPr>
        <a:xfrm>
          <a:off x="1448198" y="193322"/>
          <a:ext cx="567657" cy="56765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20"/>
            </a:rPr>
            <a:t>WRR</a:t>
          </a:r>
          <a:endParaRPr lang="nl-NL" sz="900" kern="1200" dirty="0"/>
        </a:p>
      </dsp:txBody>
      <dsp:txXfrm>
        <a:off x="1531329" y="276453"/>
        <a:ext cx="401395" cy="401395"/>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25891B-CCF6-4B2C-9AA3-97C59AD35468}">
      <dsp:nvSpPr>
        <dsp:cNvPr id="0" name=""/>
        <dsp:cNvSpPr/>
      </dsp:nvSpPr>
      <dsp:spPr>
        <a:xfrm>
          <a:off x="1355492" y="1017115"/>
          <a:ext cx="1070710" cy="989374"/>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nl-NL" sz="1000" kern="1200" dirty="0"/>
            <a:t>Doelgroep</a:t>
          </a:r>
        </a:p>
      </dsp:txBody>
      <dsp:txXfrm>
        <a:off x="1512294" y="1162005"/>
        <a:ext cx="757106" cy="699594"/>
      </dsp:txXfrm>
    </dsp:sp>
    <dsp:sp modelId="{825AF93B-71FA-4C25-A5DC-FDCF2F45FE2C}">
      <dsp:nvSpPr>
        <dsp:cNvPr id="0" name=""/>
        <dsp:cNvSpPr/>
      </dsp:nvSpPr>
      <dsp:spPr>
        <a:xfrm rot="18086247">
          <a:off x="2078979" y="927081"/>
          <a:ext cx="314228" cy="39895"/>
        </a:xfrm>
        <a:custGeom>
          <a:avLst/>
          <a:gdLst/>
          <a:ahLst/>
          <a:cxnLst/>
          <a:rect l="0" t="0" r="0" b="0"/>
          <a:pathLst>
            <a:path>
              <a:moveTo>
                <a:pt x="0" y="19947"/>
              </a:moveTo>
              <a:lnTo>
                <a:pt x="314228" y="1994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228238" y="939173"/>
        <a:ext cx="15711" cy="15711"/>
      </dsp:txXfrm>
    </dsp:sp>
    <dsp:sp modelId="{0453825C-7D9E-4887-A226-DE3277A48DA8}">
      <dsp:nvSpPr>
        <dsp:cNvPr id="0" name=""/>
        <dsp:cNvSpPr/>
      </dsp:nvSpPr>
      <dsp:spPr>
        <a:xfrm>
          <a:off x="2118932" y="41735"/>
          <a:ext cx="832330" cy="832330"/>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err="1">
              <a:hlinkClick xmlns:r="http://schemas.openxmlformats.org/officeDocument/2006/relationships" r:id="rId1"/>
            </a:rPr>
            <a:t>Hoe?Zo</a:t>
          </a:r>
          <a:r>
            <a:rPr lang="nl-NL" sz="900" kern="1200" dirty="0">
              <a:hlinkClick xmlns:r="http://schemas.openxmlformats.org/officeDocument/2006/relationships" r:id="rId1"/>
            </a:rPr>
            <a:t>! Mediawijs</a:t>
          </a:r>
          <a:endParaRPr lang="nl-NL" sz="900" kern="1200" dirty="0"/>
        </a:p>
      </dsp:txBody>
      <dsp:txXfrm>
        <a:off x="2240824" y="163627"/>
        <a:ext cx="588546" cy="588546"/>
      </dsp:txXfrm>
    </dsp:sp>
    <dsp:sp modelId="{0E53FE7E-6BAF-4E2B-BAEC-1C2CE8920758}">
      <dsp:nvSpPr>
        <dsp:cNvPr id="0" name=""/>
        <dsp:cNvSpPr/>
      </dsp:nvSpPr>
      <dsp:spPr>
        <a:xfrm rot="153819">
          <a:off x="2425376" y="1524681"/>
          <a:ext cx="397294" cy="39895"/>
        </a:xfrm>
        <a:custGeom>
          <a:avLst/>
          <a:gdLst/>
          <a:ahLst/>
          <a:cxnLst/>
          <a:rect l="0" t="0" r="0" b="0"/>
          <a:pathLst>
            <a:path>
              <a:moveTo>
                <a:pt x="0" y="19947"/>
              </a:moveTo>
              <a:lnTo>
                <a:pt x="397294" y="1994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614091" y="1534697"/>
        <a:ext cx="19864" cy="19864"/>
      </dsp:txXfrm>
    </dsp:sp>
    <dsp:sp modelId="{A8AD4DF0-1A26-4FA5-8B8A-409C06A18A62}">
      <dsp:nvSpPr>
        <dsp:cNvPr id="0" name=""/>
        <dsp:cNvSpPr/>
      </dsp:nvSpPr>
      <dsp:spPr>
        <a:xfrm>
          <a:off x="2822055" y="1155964"/>
          <a:ext cx="832330" cy="832330"/>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a:hlinkClick xmlns:r="http://schemas.openxmlformats.org/officeDocument/2006/relationships" r:id="rId2"/>
            </a:rPr>
            <a:t>MijnOnline- IDentiteit </a:t>
          </a:r>
          <a:endParaRPr lang="nl-NL" sz="900" kern="1200" dirty="0"/>
        </a:p>
      </dsp:txBody>
      <dsp:txXfrm>
        <a:off x="2943947" y="1277856"/>
        <a:ext cx="588546" cy="588546"/>
      </dsp:txXfrm>
    </dsp:sp>
    <dsp:sp modelId="{7E72A77B-A6CA-4D40-A057-B70F34E99965}">
      <dsp:nvSpPr>
        <dsp:cNvPr id="0" name=""/>
        <dsp:cNvSpPr/>
      </dsp:nvSpPr>
      <dsp:spPr>
        <a:xfrm rot="14282622">
          <a:off x="1380626" y="928526"/>
          <a:ext cx="317623" cy="39895"/>
        </a:xfrm>
        <a:custGeom>
          <a:avLst/>
          <a:gdLst/>
          <a:ahLst/>
          <a:cxnLst/>
          <a:rect l="0" t="0" r="0" b="0"/>
          <a:pathLst>
            <a:path>
              <a:moveTo>
                <a:pt x="0" y="19947"/>
              </a:moveTo>
              <a:lnTo>
                <a:pt x="317623" y="1994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531497" y="940533"/>
        <a:ext cx="15881" cy="15881"/>
      </dsp:txXfrm>
    </dsp:sp>
    <dsp:sp modelId="{C34E3328-3269-4133-A2BB-A8327E27FE0F}">
      <dsp:nvSpPr>
        <dsp:cNvPr id="0" name=""/>
        <dsp:cNvSpPr/>
      </dsp:nvSpPr>
      <dsp:spPr>
        <a:xfrm>
          <a:off x="818953" y="44468"/>
          <a:ext cx="832330" cy="832330"/>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3"/>
            </a:rPr>
            <a:t>Ouders Online</a:t>
          </a:r>
          <a:endParaRPr lang="nl-NL" sz="900" kern="1200" dirty="0"/>
        </a:p>
      </dsp:txBody>
      <dsp:txXfrm>
        <a:off x="940845" y="166360"/>
        <a:ext cx="588546" cy="588546"/>
      </dsp:txXfrm>
    </dsp:sp>
    <dsp:sp modelId="{21201792-9B25-42F6-8B77-D37448102347}">
      <dsp:nvSpPr>
        <dsp:cNvPr id="0" name=""/>
        <dsp:cNvSpPr/>
      </dsp:nvSpPr>
      <dsp:spPr>
        <a:xfrm rot="10770435">
          <a:off x="915174" y="1498352"/>
          <a:ext cx="440349" cy="39895"/>
        </a:xfrm>
        <a:custGeom>
          <a:avLst/>
          <a:gdLst/>
          <a:ahLst/>
          <a:cxnLst/>
          <a:rect l="0" t="0" r="0" b="0"/>
          <a:pathLst>
            <a:path>
              <a:moveTo>
                <a:pt x="0" y="19947"/>
              </a:moveTo>
              <a:lnTo>
                <a:pt x="440349" y="1994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124340" y="1507291"/>
        <a:ext cx="22017" cy="22017"/>
      </dsp:txXfrm>
    </dsp:sp>
    <dsp:sp modelId="{EDF056CF-7586-4B3F-8402-047A39F0B3F3}">
      <dsp:nvSpPr>
        <dsp:cNvPr id="0" name=""/>
        <dsp:cNvSpPr/>
      </dsp:nvSpPr>
      <dsp:spPr>
        <a:xfrm>
          <a:off x="30016" y="1098146"/>
          <a:ext cx="885183" cy="85170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hlinkClick xmlns:r="http://schemas.openxmlformats.org/officeDocument/2006/relationships" r:id="rId4"/>
            </a:rPr>
            <a:t>Netwerk Mediawijsheid</a:t>
          </a:r>
          <a:endParaRPr lang="nl-NL" sz="800" kern="1200" dirty="0"/>
        </a:p>
      </dsp:txBody>
      <dsp:txXfrm>
        <a:off x="159648" y="1222876"/>
        <a:ext cx="625919" cy="602247"/>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830706-78EC-44B0-95CB-AF9D8E4CD1B8}">
      <dsp:nvSpPr>
        <dsp:cNvPr id="0" name=""/>
        <dsp:cNvSpPr/>
      </dsp:nvSpPr>
      <dsp:spPr>
        <a:xfrm>
          <a:off x="1721796" y="1569677"/>
          <a:ext cx="1259364" cy="91364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nl-NL" sz="1000" kern="1200"/>
            <a:t>Samenwerkings-organisaties</a:t>
          </a:r>
          <a:r>
            <a:rPr lang="nl-NL" sz="1000" kern="1200" dirty="0"/>
            <a:t>/ professionals</a:t>
          </a:r>
        </a:p>
      </dsp:txBody>
      <dsp:txXfrm>
        <a:off x="1906226" y="1703478"/>
        <a:ext cx="890504" cy="646046"/>
      </dsp:txXfrm>
    </dsp:sp>
    <dsp:sp modelId="{0AE8573D-19CD-4844-AA4D-632B37F1537C}">
      <dsp:nvSpPr>
        <dsp:cNvPr id="0" name=""/>
        <dsp:cNvSpPr/>
      </dsp:nvSpPr>
      <dsp:spPr>
        <a:xfrm rot="16200000">
          <a:off x="2031429" y="1232143"/>
          <a:ext cx="640099" cy="34968"/>
        </a:xfrm>
        <a:custGeom>
          <a:avLst/>
          <a:gdLst/>
          <a:ahLst/>
          <a:cxnLst/>
          <a:rect l="0" t="0" r="0" b="0"/>
          <a:pathLst>
            <a:path>
              <a:moveTo>
                <a:pt x="0" y="17484"/>
              </a:moveTo>
              <a:lnTo>
                <a:pt x="640099" y="1748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335476" y="1233624"/>
        <a:ext cx="32004" cy="32004"/>
      </dsp:txXfrm>
    </dsp:sp>
    <dsp:sp modelId="{AA6C6037-68B6-44B8-9BD2-7C573CACA6DA}">
      <dsp:nvSpPr>
        <dsp:cNvPr id="0" name=""/>
        <dsp:cNvSpPr/>
      </dsp:nvSpPr>
      <dsp:spPr>
        <a:xfrm>
          <a:off x="1894654" y="15928"/>
          <a:ext cx="913648" cy="91364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ts val="0"/>
            </a:spcAft>
            <a:buNone/>
          </a:pPr>
          <a:r>
            <a:rPr lang="nl-NL" sz="900" kern="1200">
              <a:hlinkClick xmlns:r="http://schemas.openxmlformats.org/officeDocument/2006/relationships" r:id="rId1"/>
            </a:rPr>
            <a:t>Inkoop-coöperatie</a:t>
          </a:r>
          <a:r>
            <a:rPr lang="nl-NL" sz="900" kern="1200"/>
            <a:t>/</a:t>
          </a:r>
        </a:p>
        <a:p>
          <a:pPr marL="0" lvl="0" indent="0" algn="ctr" defTabSz="400050">
            <a:lnSpc>
              <a:spcPct val="90000"/>
            </a:lnSpc>
            <a:spcBef>
              <a:spcPct val="0"/>
            </a:spcBef>
            <a:spcAft>
              <a:spcPts val="0"/>
            </a:spcAft>
            <a:buNone/>
          </a:pPr>
          <a:r>
            <a:rPr lang="nl-NL" sz="900" kern="1200">
              <a:hlinkClick xmlns:r="http://schemas.openxmlformats.org/officeDocument/2006/relationships" r:id="rId2"/>
            </a:rPr>
            <a:t>SIVON</a:t>
          </a:r>
          <a:endParaRPr lang="nl-NL" sz="900" kern="1200" dirty="0"/>
        </a:p>
      </dsp:txBody>
      <dsp:txXfrm>
        <a:off x="2028455" y="149729"/>
        <a:ext cx="646046" cy="646046"/>
      </dsp:txXfrm>
    </dsp:sp>
    <dsp:sp modelId="{EDD2D3A3-4B98-47A0-812B-CC3829762FC0}">
      <dsp:nvSpPr>
        <dsp:cNvPr id="0" name=""/>
        <dsp:cNvSpPr/>
      </dsp:nvSpPr>
      <dsp:spPr>
        <a:xfrm rot="18900000">
          <a:off x="2637183" y="1436313"/>
          <a:ext cx="573997" cy="34968"/>
        </a:xfrm>
        <a:custGeom>
          <a:avLst/>
          <a:gdLst/>
          <a:ahLst/>
          <a:cxnLst/>
          <a:rect l="0" t="0" r="0" b="0"/>
          <a:pathLst>
            <a:path>
              <a:moveTo>
                <a:pt x="0" y="17484"/>
              </a:moveTo>
              <a:lnTo>
                <a:pt x="573997" y="1748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909832" y="1439448"/>
        <a:ext cx="28699" cy="28699"/>
      </dsp:txXfrm>
    </dsp:sp>
    <dsp:sp modelId="{EA546304-CC29-42F3-89ED-734DC53EFE2C}">
      <dsp:nvSpPr>
        <dsp:cNvPr id="0" name=""/>
        <dsp:cNvSpPr/>
      </dsp:nvSpPr>
      <dsp:spPr>
        <a:xfrm>
          <a:off x="2993320" y="471011"/>
          <a:ext cx="913648" cy="91364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3"/>
            </a:rPr>
            <a:t>Schoolwiki</a:t>
          </a:r>
          <a:endParaRPr lang="nl-NL" sz="900" kern="1200" dirty="0"/>
        </a:p>
      </dsp:txBody>
      <dsp:txXfrm>
        <a:off x="3127121" y="604812"/>
        <a:ext cx="646046" cy="646046"/>
      </dsp:txXfrm>
    </dsp:sp>
    <dsp:sp modelId="{EA38291D-DF67-4C7A-912D-D903C16133FC}">
      <dsp:nvSpPr>
        <dsp:cNvPr id="0" name=""/>
        <dsp:cNvSpPr/>
      </dsp:nvSpPr>
      <dsp:spPr>
        <a:xfrm>
          <a:off x="2981161" y="2009017"/>
          <a:ext cx="467241" cy="34968"/>
        </a:xfrm>
        <a:custGeom>
          <a:avLst/>
          <a:gdLst/>
          <a:ahLst/>
          <a:cxnLst/>
          <a:rect l="0" t="0" r="0" b="0"/>
          <a:pathLst>
            <a:path>
              <a:moveTo>
                <a:pt x="0" y="17484"/>
              </a:moveTo>
              <a:lnTo>
                <a:pt x="467241" y="1748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3203100" y="2014820"/>
        <a:ext cx="23362" cy="23362"/>
      </dsp:txXfrm>
    </dsp:sp>
    <dsp:sp modelId="{69179757-F30C-4B06-874F-7D683E9C3930}">
      <dsp:nvSpPr>
        <dsp:cNvPr id="0" name=""/>
        <dsp:cNvSpPr/>
      </dsp:nvSpPr>
      <dsp:spPr>
        <a:xfrm>
          <a:off x="3448402" y="1569677"/>
          <a:ext cx="913648" cy="91364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4"/>
            </a:rPr>
            <a:t>Edu-K</a:t>
          </a:r>
          <a:endParaRPr lang="nl-NL" sz="900" kern="1200" dirty="0"/>
        </a:p>
      </dsp:txBody>
      <dsp:txXfrm>
        <a:off x="3582203" y="1703478"/>
        <a:ext cx="646046" cy="646046"/>
      </dsp:txXfrm>
    </dsp:sp>
    <dsp:sp modelId="{089D47C8-A829-4F31-B8AE-4E114E789753}">
      <dsp:nvSpPr>
        <dsp:cNvPr id="0" name=""/>
        <dsp:cNvSpPr/>
      </dsp:nvSpPr>
      <dsp:spPr>
        <a:xfrm rot="2700000">
          <a:off x="2637183" y="2581720"/>
          <a:ext cx="573997" cy="34968"/>
        </a:xfrm>
        <a:custGeom>
          <a:avLst/>
          <a:gdLst/>
          <a:ahLst/>
          <a:cxnLst/>
          <a:rect l="0" t="0" r="0" b="0"/>
          <a:pathLst>
            <a:path>
              <a:moveTo>
                <a:pt x="0" y="17484"/>
              </a:moveTo>
              <a:lnTo>
                <a:pt x="573997" y="1748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909832" y="2584855"/>
        <a:ext cx="28699" cy="28699"/>
      </dsp:txXfrm>
    </dsp:sp>
    <dsp:sp modelId="{D9DF3187-F995-45E8-81D4-8083596C3A4C}">
      <dsp:nvSpPr>
        <dsp:cNvPr id="0" name=""/>
        <dsp:cNvSpPr/>
      </dsp:nvSpPr>
      <dsp:spPr>
        <a:xfrm>
          <a:off x="2993320" y="2668342"/>
          <a:ext cx="913648" cy="91364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dirty="0"/>
            <a:t>Projecten gericht op onderwijs en ICT</a:t>
          </a:r>
          <a:br>
            <a:rPr lang="nl-NL" sz="700" kern="1200" dirty="0"/>
          </a:br>
          <a:r>
            <a:rPr lang="nl-NL" sz="500" kern="1200" dirty="0">
              <a:hlinkClick xmlns:r="http://schemas.openxmlformats.org/officeDocument/2006/relationships" r:id="rId5"/>
            </a:rPr>
            <a:t>Slimmer leren met ICT</a:t>
          </a:r>
          <a:endParaRPr lang="nl-NL" sz="500" kern="1200" dirty="0"/>
        </a:p>
      </dsp:txBody>
      <dsp:txXfrm>
        <a:off x="3127121" y="2802143"/>
        <a:ext cx="646046" cy="646046"/>
      </dsp:txXfrm>
    </dsp:sp>
    <dsp:sp modelId="{4165BA2D-BB73-482A-A44E-966DE9693F19}">
      <dsp:nvSpPr>
        <dsp:cNvPr id="0" name=""/>
        <dsp:cNvSpPr/>
      </dsp:nvSpPr>
      <dsp:spPr>
        <a:xfrm rot="5400000">
          <a:off x="2031429" y="2785891"/>
          <a:ext cx="640099" cy="34968"/>
        </a:xfrm>
        <a:custGeom>
          <a:avLst/>
          <a:gdLst/>
          <a:ahLst/>
          <a:cxnLst/>
          <a:rect l="0" t="0" r="0" b="0"/>
          <a:pathLst>
            <a:path>
              <a:moveTo>
                <a:pt x="0" y="17484"/>
              </a:moveTo>
              <a:lnTo>
                <a:pt x="640099" y="1748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335476" y="2787373"/>
        <a:ext cx="32004" cy="32004"/>
      </dsp:txXfrm>
    </dsp:sp>
    <dsp:sp modelId="{009646F6-CFF9-4C4C-B657-5619A1189AA4}">
      <dsp:nvSpPr>
        <dsp:cNvPr id="0" name=""/>
        <dsp:cNvSpPr/>
      </dsp:nvSpPr>
      <dsp:spPr>
        <a:xfrm>
          <a:off x="1894654" y="3123425"/>
          <a:ext cx="913648" cy="91364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ts val="0"/>
            </a:spcAft>
            <a:buNone/>
          </a:pPr>
          <a:r>
            <a:rPr lang="nl-NL" sz="700" kern="1200" dirty="0"/>
            <a:t>ICT dienstverleners in het onderwijs</a:t>
          </a:r>
        </a:p>
        <a:p>
          <a:pPr marL="0" lvl="0" indent="0" algn="ctr" defTabSz="311150">
            <a:lnSpc>
              <a:spcPct val="90000"/>
            </a:lnSpc>
            <a:spcBef>
              <a:spcPct val="0"/>
            </a:spcBef>
            <a:spcAft>
              <a:spcPct val="35000"/>
            </a:spcAft>
            <a:buNone/>
          </a:pPr>
          <a:r>
            <a:rPr lang="nl-NL" sz="500" kern="1200" dirty="0">
              <a:hlinkClick xmlns:r="http://schemas.openxmlformats.org/officeDocument/2006/relationships" r:id="rId6"/>
            </a:rPr>
            <a:t>Rovict</a:t>
          </a:r>
          <a:r>
            <a:rPr lang="nl-NL" sz="500" kern="1200" dirty="0"/>
            <a:t>, </a:t>
          </a:r>
          <a:r>
            <a:rPr lang="nl-NL" sz="500" kern="1200" dirty="0">
              <a:hlinkClick xmlns:r="http://schemas.openxmlformats.org/officeDocument/2006/relationships" r:id="rId7"/>
            </a:rPr>
            <a:t>Magister/schoolmaster</a:t>
          </a:r>
          <a:r>
            <a:rPr lang="nl-NL" sz="500" kern="1200" dirty="0"/>
            <a:t>, </a:t>
          </a:r>
          <a:r>
            <a:rPr lang="nl-NL" sz="500" kern="1200" dirty="0">
              <a:hlinkClick xmlns:r="http://schemas.openxmlformats.org/officeDocument/2006/relationships" r:id="rId8"/>
            </a:rPr>
            <a:t>Topicus</a:t>
          </a:r>
          <a:r>
            <a:rPr lang="nl-NL" sz="500" kern="1200" dirty="0"/>
            <a:t>, </a:t>
          </a:r>
          <a:r>
            <a:rPr lang="nl-NL" sz="500" kern="1200" dirty="0" err="1">
              <a:hlinkClick xmlns:r="http://schemas.openxmlformats.org/officeDocument/2006/relationships" r:id="rId9"/>
            </a:rPr>
            <a:t>SKool</a:t>
          </a:r>
          <a:r>
            <a:rPr lang="nl-NL" sz="500" kern="1200" dirty="0"/>
            <a:t>, </a:t>
          </a:r>
          <a:r>
            <a:rPr lang="nl-NL" sz="500" kern="1200" dirty="0">
              <a:hlinkClick xmlns:r="http://schemas.openxmlformats.org/officeDocument/2006/relationships" r:id="rId10"/>
            </a:rPr>
            <a:t>Heutink-ICT</a:t>
          </a:r>
          <a:r>
            <a:rPr lang="nl-NL" sz="500" kern="1200" dirty="0"/>
            <a:t>, </a:t>
          </a:r>
          <a:r>
            <a:rPr lang="nl-NL" sz="500" kern="1200" dirty="0">
              <a:hlinkClick xmlns:r="http://schemas.openxmlformats.org/officeDocument/2006/relationships" r:id="rId11"/>
            </a:rPr>
            <a:t>Basispoort</a:t>
          </a:r>
          <a:r>
            <a:rPr lang="nl-NL" sz="500" kern="1200" dirty="0"/>
            <a:t>, </a:t>
          </a:r>
          <a:r>
            <a:rPr lang="nl-NL" sz="500" kern="1200" dirty="0">
              <a:hlinkClick xmlns:r="http://schemas.openxmlformats.org/officeDocument/2006/relationships" r:id="rId12"/>
            </a:rPr>
            <a:t>Snappet</a:t>
          </a:r>
          <a:r>
            <a:rPr lang="nl-NL" sz="500" kern="1200" dirty="0"/>
            <a:t>, </a:t>
          </a:r>
          <a:r>
            <a:rPr lang="nl-NL" sz="500" kern="1200" dirty="0">
              <a:hlinkClick xmlns:r="http://schemas.openxmlformats.org/officeDocument/2006/relationships" r:id="rId13"/>
            </a:rPr>
            <a:t>Oefenweb</a:t>
          </a:r>
          <a:r>
            <a:rPr lang="nl-NL" sz="500" kern="1200" dirty="0"/>
            <a:t>, </a:t>
          </a:r>
          <a:r>
            <a:rPr lang="nl-NL" sz="500" kern="1200" dirty="0">
              <a:hlinkClick xmlns:r="http://schemas.openxmlformats.org/officeDocument/2006/relationships" r:id="rId14"/>
            </a:rPr>
            <a:t>Muiswerk</a:t>
          </a:r>
          <a:r>
            <a:rPr lang="nl-NL" sz="500" kern="1200" dirty="0"/>
            <a:t>, </a:t>
          </a:r>
          <a:r>
            <a:rPr lang="nl-NL" sz="500" kern="1200" dirty="0">
              <a:hlinkClick xmlns:r="http://schemas.openxmlformats.org/officeDocument/2006/relationships" r:id="rId15"/>
            </a:rPr>
            <a:t>Squla</a:t>
          </a:r>
          <a:r>
            <a:rPr lang="nl-NL" sz="500" kern="1200" dirty="0"/>
            <a:t>, </a:t>
          </a:r>
          <a:r>
            <a:rPr lang="nl-NL" sz="500" kern="1200" dirty="0" err="1">
              <a:hlinkClick xmlns:r="http://schemas.openxmlformats.org/officeDocument/2006/relationships" r:id="rId16"/>
            </a:rPr>
            <a:t>SLBdiensten</a:t>
          </a:r>
          <a:r>
            <a:rPr lang="nl-NL" sz="500" kern="1200" dirty="0">
              <a:hlinkClick xmlns:r="http://schemas.openxmlformats.org/officeDocument/2006/relationships" r:id="rId16"/>
            </a:rPr>
            <a:t> </a:t>
          </a:r>
          <a:endParaRPr lang="nl-NL" sz="500" kern="1200" dirty="0"/>
        </a:p>
      </dsp:txBody>
      <dsp:txXfrm>
        <a:off x="2028455" y="3257226"/>
        <a:ext cx="646046" cy="646046"/>
      </dsp:txXfrm>
    </dsp:sp>
    <dsp:sp modelId="{A232B8B6-F6AF-4CDF-A4C5-C0CFB02CE34E}">
      <dsp:nvSpPr>
        <dsp:cNvPr id="0" name=""/>
        <dsp:cNvSpPr/>
      </dsp:nvSpPr>
      <dsp:spPr>
        <a:xfrm rot="8100000">
          <a:off x="1491776" y="2581720"/>
          <a:ext cx="573997" cy="34968"/>
        </a:xfrm>
        <a:custGeom>
          <a:avLst/>
          <a:gdLst/>
          <a:ahLst/>
          <a:cxnLst/>
          <a:rect l="0" t="0" r="0" b="0"/>
          <a:pathLst>
            <a:path>
              <a:moveTo>
                <a:pt x="0" y="17484"/>
              </a:moveTo>
              <a:lnTo>
                <a:pt x="573997" y="1748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764425" y="2584855"/>
        <a:ext cx="28699" cy="28699"/>
      </dsp:txXfrm>
    </dsp:sp>
    <dsp:sp modelId="{9518A0F7-57F1-4339-A45B-58A26D64332E}">
      <dsp:nvSpPr>
        <dsp:cNvPr id="0" name=""/>
        <dsp:cNvSpPr/>
      </dsp:nvSpPr>
      <dsp:spPr>
        <a:xfrm>
          <a:off x="795988" y="2668342"/>
          <a:ext cx="913648" cy="91364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33375">
            <a:lnSpc>
              <a:spcPct val="90000"/>
            </a:lnSpc>
            <a:spcBef>
              <a:spcPct val="0"/>
            </a:spcBef>
            <a:spcAft>
              <a:spcPct val="35000"/>
            </a:spcAft>
            <a:buNone/>
          </a:pPr>
          <a:r>
            <a:rPr lang="nl-NL" sz="750" kern="1200" dirty="0">
              <a:hlinkClick xmlns:r="http://schemas.openxmlformats.org/officeDocument/2006/relationships" r:id="rId17"/>
            </a:rPr>
            <a:t>Vereniging Digitale Onderwijs </a:t>
          </a:r>
          <a:r>
            <a:rPr lang="nl-NL" sz="750" kern="1200">
              <a:hlinkClick xmlns:r="http://schemas.openxmlformats.org/officeDocument/2006/relationships" r:id="rId17"/>
            </a:rPr>
            <a:t>Dienstverleners (VDOD)</a:t>
          </a:r>
          <a:endParaRPr lang="nl-NL" sz="750" kern="1200" dirty="0"/>
        </a:p>
      </dsp:txBody>
      <dsp:txXfrm>
        <a:off x="929789" y="2802143"/>
        <a:ext cx="646046" cy="646046"/>
      </dsp:txXfrm>
    </dsp:sp>
    <dsp:sp modelId="{58FE30D9-7E37-4CA0-A426-6BBEB9DADE9D}">
      <dsp:nvSpPr>
        <dsp:cNvPr id="0" name=""/>
        <dsp:cNvSpPr/>
      </dsp:nvSpPr>
      <dsp:spPr>
        <a:xfrm rot="10800000">
          <a:off x="1254555" y="2009017"/>
          <a:ext cx="467241" cy="34968"/>
        </a:xfrm>
        <a:custGeom>
          <a:avLst/>
          <a:gdLst/>
          <a:ahLst/>
          <a:cxnLst/>
          <a:rect l="0" t="0" r="0" b="0"/>
          <a:pathLst>
            <a:path>
              <a:moveTo>
                <a:pt x="0" y="17484"/>
              </a:moveTo>
              <a:lnTo>
                <a:pt x="467241" y="1748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nl-NL" sz="800" kern="1200"/>
        </a:p>
      </dsp:txBody>
      <dsp:txXfrm rot="10800000">
        <a:off x="1476494" y="2014820"/>
        <a:ext cx="23362" cy="23362"/>
      </dsp:txXfrm>
    </dsp:sp>
    <dsp:sp modelId="{69544150-6E84-476E-9508-00EC1FC01C04}">
      <dsp:nvSpPr>
        <dsp:cNvPr id="0" name=""/>
        <dsp:cNvSpPr/>
      </dsp:nvSpPr>
      <dsp:spPr>
        <a:xfrm>
          <a:off x="340906" y="1569677"/>
          <a:ext cx="913648" cy="91364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18"/>
            </a:rPr>
            <a:t>SURF</a:t>
          </a:r>
          <a:endParaRPr lang="nl-NL" sz="900" kern="1200" dirty="0"/>
        </a:p>
      </dsp:txBody>
      <dsp:txXfrm>
        <a:off x="474707" y="1703478"/>
        <a:ext cx="646046" cy="646046"/>
      </dsp:txXfrm>
    </dsp:sp>
    <dsp:sp modelId="{19FDC1AD-8BDD-451A-963A-317BA92431D2}">
      <dsp:nvSpPr>
        <dsp:cNvPr id="0" name=""/>
        <dsp:cNvSpPr/>
      </dsp:nvSpPr>
      <dsp:spPr>
        <a:xfrm rot="13581378">
          <a:off x="1520687" y="1431050"/>
          <a:ext cx="559119" cy="34968"/>
        </a:xfrm>
        <a:custGeom>
          <a:avLst/>
          <a:gdLst/>
          <a:ahLst/>
          <a:cxnLst/>
          <a:rect l="0" t="0" r="0" b="0"/>
          <a:pathLst>
            <a:path>
              <a:moveTo>
                <a:pt x="0" y="17484"/>
              </a:moveTo>
              <a:lnTo>
                <a:pt x="559119" y="1748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nl-NL" sz="800" kern="1200"/>
        </a:p>
      </dsp:txBody>
      <dsp:txXfrm rot="10800000">
        <a:off x="1786269" y="1434556"/>
        <a:ext cx="27955" cy="27955"/>
      </dsp:txXfrm>
    </dsp:sp>
    <dsp:sp modelId="{38DF82D8-F6F1-47EF-9455-794BE0F5901B}">
      <dsp:nvSpPr>
        <dsp:cNvPr id="0" name=""/>
        <dsp:cNvSpPr/>
      </dsp:nvSpPr>
      <dsp:spPr>
        <a:xfrm>
          <a:off x="835191" y="458828"/>
          <a:ext cx="913648" cy="91364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19"/>
            </a:rPr>
            <a:t>MBO Digitaal</a:t>
          </a:r>
          <a:endParaRPr lang="nl-NL" sz="900" kern="1200" dirty="0"/>
        </a:p>
      </dsp:txBody>
      <dsp:txXfrm>
        <a:off x="968992" y="592629"/>
        <a:ext cx="646046" cy="646046"/>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25891B-CCF6-4B2C-9AA3-97C59AD35468}">
      <dsp:nvSpPr>
        <dsp:cNvPr id="0" name=""/>
        <dsp:cNvSpPr/>
      </dsp:nvSpPr>
      <dsp:spPr>
        <a:xfrm>
          <a:off x="1612947" y="1158277"/>
          <a:ext cx="673468" cy="67346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nl-NL" sz="1000" kern="1200" dirty="0"/>
            <a:t>Platformen /advies</a:t>
          </a:r>
        </a:p>
      </dsp:txBody>
      <dsp:txXfrm>
        <a:off x="1711574" y="1256904"/>
        <a:ext cx="476214" cy="476214"/>
      </dsp:txXfrm>
    </dsp:sp>
    <dsp:sp modelId="{4CD6260F-DE19-4536-84F5-5A21250FE0AD}">
      <dsp:nvSpPr>
        <dsp:cNvPr id="0" name=""/>
        <dsp:cNvSpPr/>
      </dsp:nvSpPr>
      <dsp:spPr>
        <a:xfrm rot="16200000">
          <a:off x="1713795" y="906847"/>
          <a:ext cx="471771" cy="31088"/>
        </a:xfrm>
        <a:custGeom>
          <a:avLst/>
          <a:gdLst/>
          <a:ahLst/>
          <a:cxnLst/>
          <a:rect l="0" t="0" r="0" b="0"/>
          <a:pathLst>
            <a:path>
              <a:moveTo>
                <a:pt x="0" y="15544"/>
              </a:moveTo>
              <a:lnTo>
                <a:pt x="471771" y="1554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533400">
            <a:lnSpc>
              <a:spcPct val="90000"/>
            </a:lnSpc>
            <a:spcBef>
              <a:spcPct val="0"/>
            </a:spcBef>
            <a:spcAft>
              <a:spcPct val="35000"/>
            </a:spcAft>
            <a:buNone/>
          </a:pPr>
          <a:endParaRPr lang="nl-NL" sz="1200" kern="1200"/>
        </a:p>
      </dsp:txBody>
      <dsp:txXfrm>
        <a:off x="1937887" y="910597"/>
        <a:ext cx="23588" cy="23588"/>
      </dsp:txXfrm>
    </dsp:sp>
    <dsp:sp modelId="{8E511041-6EF1-4D69-B973-AD918CB510B0}">
      <dsp:nvSpPr>
        <dsp:cNvPr id="0" name=""/>
        <dsp:cNvSpPr/>
      </dsp:nvSpPr>
      <dsp:spPr>
        <a:xfrm>
          <a:off x="1612947" y="13038"/>
          <a:ext cx="673468" cy="67346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1"/>
            </a:rPr>
            <a:t>ECP</a:t>
          </a:r>
          <a:r>
            <a:rPr lang="nl-NL" sz="1050" kern="1200" dirty="0">
              <a:hlinkClick xmlns:r="http://schemas.openxmlformats.org/officeDocument/2006/relationships" r:id="rId1"/>
            </a:rPr>
            <a:t> </a:t>
          </a:r>
          <a:r>
            <a:rPr lang="nl-NL" sz="600" kern="1200" dirty="0">
              <a:hlinkClick xmlns:r="http://schemas.openxmlformats.org/officeDocument/2006/relationships" r:id="rId1"/>
            </a:rPr>
            <a:t>Platform voor de  </a:t>
          </a:r>
          <a:r>
            <a:rPr lang="nl-NL" sz="600" kern="1200" dirty="0" err="1">
              <a:hlinkClick xmlns:r="http://schemas.openxmlformats.org/officeDocument/2006/relationships" r:id="rId1"/>
            </a:rPr>
            <a:t>Informatie-Samenleving</a:t>
          </a:r>
          <a:endParaRPr lang="nl-NL" sz="600" kern="1200" dirty="0"/>
        </a:p>
      </dsp:txBody>
      <dsp:txXfrm>
        <a:off x="1711574" y="111665"/>
        <a:ext cx="476214" cy="476214"/>
      </dsp:txXfrm>
    </dsp:sp>
    <dsp:sp modelId="{71C8CEB8-1751-4E92-838D-02E7B0A98B3C}">
      <dsp:nvSpPr>
        <dsp:cNvPr id="0" name=""/>
        <dsp:cNvSpPr/>
      </dsp:nvSpPr>
      <dsp:spPr>
        <a:xfrm rot="18900000">
          <a:off x="2118699" y="1074564"/>
          <a:ext cx="471771" cy="31088"/>
        </a:xfrm>
        <a:custGeom>
          <a:avLst/>
          <a:gdLst/>
          <a:ahLst/>
          <a:cxnLst/>
          <a:rect l="0" t="0" r="0" b="0"/>
          <a:pathLst>
            <a:path>
              <a:moveTo>
                <a:pt x="0" y="15544"/>
              </a:moveTo>
              <a:lnTo>
                <a:pt x="471771" y="1554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342790" y="1078314"/>
        <a:ext cx="23588" cy="23588"/>
      </dsp:txXfrm>
    </dsp:sp>
    <dsp:sp modelId="{4BBE2FAF-36AE-4DA3-996E-3012E15E36CE}">
      <dsp:nvSpPr>
        <dsp:cNvPr id="0" name=""/>
        <dsp:cNvSpPr/>
      </dsp:nvSpPr>
      <dsp:spPr>
        <a:xfrm>
          <a:off x="2422754" y="348471"/>
          <a:ext cx="673468" cy="67346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2"/>
            </a:rPr>
            <a:t>Kijk- wijzer </a:t>
          </a:r>
          <a:endParaRPr lang="nl-NL" sz="900" kern="1200" dirty="0"/>
        </a:p>
      </dsp:txBody>
      <dsp:txXfrm>
        <a:off x="2521381" y="447098"/>
        <a:ext cx="476214" cy="476214"/>
      </dsp:txXfrm>
    </dsp:sp>
    <dsp:sp modelId="{F911E689-E808-4029-87D5-6DD94A25AFD1}">
      <dsp:nvSpPr>
        <dsp:cNvPr id="0" name=""/>
        <dsp:cNvSpPr/>
      </dsp:nvSpPr>
      <dsp:spPr>
        <a:xfrm>
          <a:off x="2286415" y="1479467"/>
          <a:ext cx="471771" cy="31088"/>
        </a:xfrm>
        <a:custGeom>
          <a:avLst/>
          <a:gdLst/>
          <a:ahLst/>
          <a:cxnLst/>
          <a:rect l="0" t="0" r="0" b="0"/>
          <a:pathLst>
            <a:path>
              <a:moveTo>
                <a:pt x="0" y="15544"/>
              </a:moveTo>
              <a:lnTo>
                <a:pt x="471771" y="1554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510507" y="1483217"/>
        <a:ext cx="23588" cy="23588"/>
      </dsp:txXfrm>
    </dsp:sp>
    <dsp:sp modelId="{8267217A-93F7-453A-AC3E-FBB35C524F2A}">
      <dsp:nvSpPr>
        <dsp:cNvPr id="0" name=""/>
        <dsp:cNvSpPr/>
      </dsp:nvSpPr>
      <dsp:spPr>
        <a:xfrm>
          <a:off x="2758187" y="1158277"/>
          <a:ext cx="673468" cy="67346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3"/>
            </a:rPr>
            <a:t>Media- wijsheid </a:t>
          </a:r>
          <a:endParaRPr lang="nl-NL" sz="900" kern="1200" dirty="0"/>
        </a:p>
      </dsp:txBody>
      <dsp:txXfrm>
        <a:off x="2856814" y="1256904"/>
        <a:ext cx="476214" cy="476214"/>
      </dsp:txXfrm>
    </dsp:sp>
    <dsp:sp modelId="{2FC47F25-09D8-445F-BB51-E4F1BDF9EDDD}">
      <dsp:nvSpPr>
        <dsp:cNvPr id="0" name=""/>
        <dsp:cNvSpPr/>
      </dsp:nvSpPr>
      <dsp:spPr>
        <a:xfrm rot="2700000">
          <a:off x="2118699" y="1884371"/>
          <a:ext cx="471771" cy="31088"/>
        </a:xfrm>
        <a:custGeom>
          <a:avLst/>
          <a:gdLst/>
          <a:ahLst/>
          <a:cxnLst/>
          <a:rect l="0" t="0" r="0" b="0"/>
          <a:pathLst>
            <a:path>
              <a:moveTo>
                <a:pt x="0" y="15544"/>
              </a:moveTo>
              <a:lnTo>
                <a:pt x="471771" y="1554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342790" y="1888121"/>
        <a:ext cx="23588" cy="23588"/>
      </dsp:txXfrm>
    </dsp:sp>
    <dsp:sp modelId="{87BBD931-73DC-4BEB-B537-EA6669B95A19}">
      <dsp:nvSpPr>
        <dsp:cNvPr id="0" name=""/>
        <dsp:cNvSpPr/>
      </dsp:nvSpPr>
      <dsp:spPr>
        <a:xfrm>
          <a:off x="2422754" y="1968084"/>
          <a:ext cx="673468" cy="67346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4"/>
            </a:rPr>
            <a:t>Sense, </a:t>
          </a:r>
          <a:r>
            <a:rPr lang="nl-NL" sz="900" kern="1200" dirty="0" err="1">
              <a:hlinkClick xmlns:r="http://schemas.openxmlformats.org/officeDocument/2006/relationships" r:id="rId4"/>
            </a:rPr>
            <a:t>sexting</a:t>
          </a:r>
          <a:endParaRPr lang="nl-NL" sz="900" kern="1200" dirty="0"/>
        </a:p>
      </dsp:txBody>
      <dsp:txXfrm>
        <a:off x="2521381" y="2066711"/>
        <a:ext cx="476214" cy="476214"/>
      </dsp:txXfrm>
    </dsp:sp>
    <dsp:sp modelId="{8054D7CB-B756-45A6-A1A1-BC8227EF7A9B}">
      <dsp:nvSpPr>
        <dsp:cNvPr id="0" name=""/>
        <dsp:cNvSpPr/>
      </dsp:nvSpPr>
      <dsp:spPr>
        <a:xfrm rot="5400000">
          <a:off x="1713795" y="2052087"/>
          <a:ext cx="471771" cy="31088"/>
        </a:xfrm>
        <a:custGeom>
          <a:avLst/>
          <a:gdLst/>
          <a:ahLst/>
          <a:cxnLst/>
          <a:rect l="0" t="0" r="0" b="0"/>
          <a:pathLst>
            <a:path>
              <a:moveTo>
                <a:pt x="0" y="15544"/>
              </a:moveTo>
              <a:lnTo>
                <a:pt x="471771" y="1554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937887" y="2055837"/>
        <a:ext cx="23588" cy="23588"/>
      </dsp:txXfrm>
    </dsp:sp>
    <dsp:sp modelId="{F8FFBD33-21A9-434E-BA51-9647E39F369B}">
      <dsp:nvSpPr>
        <dsp:cNvPr id="0" name=""/>
        <dsp:cNvSpPr/>
      </dsp:nvSpPr>
      <dsp:spPr>
        <a:xfrm>
          <a:off x="1612947" y="2303517"/>
          <a:ext cx="673468" cy="67346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5"/>
            </a:rPr>
            <a:t>Cyberpesten (VPN-gids)</a:t>
          </a:r>
          <a:r>
            <a:rPr lang="nl-NL" sz="600" kern="1200" dirty="0"/>
            <a:t> </a:t>
          </a:r>
        </a:p>
      </dsp:txBody>
      <dsp:txXfrm>
        <a:off x="1711574" y="2402144"/>
        <a:ext cx="476214" cy="476214"/>
      </dsp:txXfrm>
    </dsp:sp>
    <dsp:sp modelId="{F70C34A9-5829-4EDA-AC39-8CDDE75910EE}">
      <dsp:nvSpPr>
        <dsp:cNvPr id="0" name=""/>
        <dsp:cNvSpPr/>
      </dsp:nvSpPr>
      <dsp:spPr>
        <a:xfrm rot="8100000">
          <a:off x="1324488" y="1877911"/>
          <a:ext cx="453500" cy="31088"/>
        </a:xfrm>
        <a:custGeom>
          <a:avLst/>
          <a:gdLst/>
          <a:ahLst/>
          <a:cxnLst/>
          <a:rect l="0" t="0" r="0" b="0"/>
          <a:pathLst>
            <a:path>
              <a:moveTo>
                <a:pt x="0" y="15544"/>
              </a:moveTo>
              <a:lnTo>
                <a:pt x="453500" y="1554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539900" y="1882117"/>
        <a:ext cx="22675" cy="22675"/>
      </dsp:txXfrm>
    </dsp:sp>
    <dsp:sp modelId="{10879E2B-A21E-4EA7-ACED-26EF2C6C6E6D}">
      <dsp:nvSpPr>
        <dsp:cNvPr id="0" name=""/>
        <dsp:cNvSpPr/>
      </dsp:nvSpPr>
      <dsp:spPr>
        <a:xfrm>
          <a:off x="783495" y="1951170"/>
          <a:ext cx="712758" cy="707296"/>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hlinkClick xmlns:r="http://schemas.openxmlformats.org/officeDocument/2006/relationships" r:id="rId6"/>
            </a:rPr>
            <a:t>IVO </a:t>
          </a:r>
          <a:r>
            <a:rPr lang="nl-NL" sz="800" kern="1200">
              <a:hlinkClick xmlns:r="http://schemas.openxmlformats.org/officeDocument/2006/relationships" r:id="rId6"/>
            </a:rPr>
            <a:t>(gamever-slaving</a:t>
          </a:r>
          <a:r>
            <a:rPr lang="nl-NL" sz="800" kern="1200" dirty="0">
              <a:hlinkClick xmlns:r="http://schemas.openxmlformats.org/officeDocument/2006/relationships" r:id="rId6"/>
            </a:rPr>
            <a:t>)</a:t>
          </a:r>
          <a:endParaRPr lang="nl-NL" sz="800" kern="1200" dirty="0"/>
        </a:p>
      </dsp:txBody>
      <dsp:txXfrm>
        <a:off x="887876" y="2054751"/>
        <a:ext cx="503996" cy="500134"/>
      </dsp:txXfrm>
    </dsp:sp>
    <dsp:sp modelId="{85C1593B-1F82-43A5-A171-D3FC5228C844}">
      <dsp:nvSpPr>
        <dsp:cNvPr id="0" name=""/>
        <dsp:cNvSpPr/>
      </dsp:nvSpPr>
      <dsp:spPr>
        <a:xfrm rot="10800000">
          <a:off x="1141175" y="1479467"/>
          <a:ext cx="471771" cy="31088"/>
        </a:xfrm>
        <a:custGeom>
          <a:avLst/>
          <a:gdLst/>
          <a:ahLst/>
          <a:cxnLst/>
          <a:rect l="0" t="0" r="0" b="0"/>
          <a:pathLst>
            <a:path>
              <a:moveTo>
                <a:pt x="0" y="15544"/>
              </a:moveTo>
              <a:lnTo>
                <a:pt x="471771" y="1554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365267" y="1483217"/>
        <a:ext cx="23588" cy="23588"/>
      </dsp:txXfrm>
    </dsp:sp>
    <dsp:sp modelId="{13C724C1-BB6D-4DDF-AA4D-FD4C8924C823}">
      <dsp:nvSpPr>
        <dsp:cNvPr id="0" name=""/>
        <dsp:cNvSpPr/>
      </dsp:nvSpPr>
      <dsp:spPr>
        <a:xfrm>
          <a:off x="467707" y="1158277"/>
          <a:ext cx="673468" cy="67346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a:hlinkClick xmlns:r="http://schemas.openxmlformats.org/officeDocument/2006/relationships" r:id="rId7"/>
            </a:rPr>
            <a:t>Mijn Kind in Beeld </a:t>
          </a:r>
          <a:endParaRPr lang="nl-NL" sz="800" kern="1200" dirty="0"/>
        </a:p>
      </dsp:txBody>
      <dsp:txXfrm>
        <a:off x="566334" y="1256904"/>
        <a:ext cx="476214" cy="476214"/>
      </dsp:txXfrm>
    </dsp:sp>
    <dsp:sp modelId="{FF26B50D-97DD-40A3-AFE1-CE62677A51D1}">
      <dsp:nvSpPr>
        <dsp:cNvPr id="0" name=""/>
        <dsp:cNvSpPr/>
      </dsp:nvSpPr>
      <dsp:spPr>
        <a:xfrm rot="13500000">
          <a:off x="1312905" y="1076226"/>
          <a:ext cx="467069" cy="31088"/>
        </a:xfrm>
        <a:custGeom>
          <a:avLst/>
          <a:gdLst/>
          <a:ahLst/>
          <a:cxnLst/>
          <a:rect l="0" t="0" r="0" b="0"/>
          <a:pathLst>
            <a:path>
              <a:moveTo>
                <a:pt x="0" y="15544"/>
              </a:moveTo>
              <a:lnTo>
                <a:pt x="467069" y="1554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534763" y="1080094"/>
        <a:ext cx="23353" cy="23353"/>
      </dsp:txXfrm>
    </dsp:sp>
    <dsp:sp modelId="{597126A1-3E94-4679-A7AE-21E3CDE929CC}">
      <dsp:nvSpPr>
        <dsp:cNvPr id="0" name=""/>
        <dsp:cNvSpPr/>
      </dsp:nvSpPr>
      <dsp:spPr>
        <a:xfrm>
          <a:off x="790674" y="351037"/>
          <a:ext cx="698399" cy="668336"/>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hlinkClick xmlns:r="http://schemas.openxmlformats.org/officeDocument/2006/relationships" r:id="rId3"/>
            </a:rPr>
            <a:t>Mediawijsheid</a:t>
          </a:r>
          <a:endParaRPr lang="nl-NL" sz="800" kern="1200" dirty="0"/>
        </a:p>
      </dsp:txBody>
      <dsp:txXfrm>
        <a:off x="892952" y="448913"/>
        <a:ext cx="493843" cy="472584"/>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25891B-CCF6-4B2C-9AA3-97C59AD35468}">
      <dsp:nvSpPr>
        <dsp:cNvPr id="0" name=""/>
        <dsp:cNvSpPr/>
      </dsp:nvSpPr>
      <dsp:spPr>
        <a:xfrm>
          <a:off x="1636607" y="1185851"/>
          <a:ext cx="1190980" cy="1090910"/>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nl-NL" sz="1000" kern="1200" dirty="0"/>
            <a:t>Wetenschap</a:t>
          </a:r>
        </a:p>
      </dsp:txBody>
      <dsp:txXfrm>
        <a:off x="1811022" y="1345611"/>
        <a:ext cx="842150" cy="771390"/>
      </dsp:txXfrm>
    </dsp:sp>
    <dsp:sp modelId="{FB0E223F-078E-4C63-9199-D557D05DCC54}">
      <dsp:nvSpPr>
        <dsp:cNvPr id="0" name=""/>
        <dsp:cNvSpPr/>
      </dsp:nvSpPr>
      <dsp:spPr>
        <a:xfrm rot="16200000">
          <a:off x="2122469" y="1056645"/>
          <a:ext cx="219257" cy="39154"/>
        </a:xfrm>
        <a:custGeom>
          <a:avLst/>
          <a:gdLst/>
          <a:ahLst/>
          <a:cxnLst/>
          <a:rect l="0" t="0" r="0" b="0"/>
          <a:pathLst>
            <a:path>
              <a:moveTo>
                <a:pt x="0" y="19577"/>
              </a:moveTo>
              <a:lnTo>
                <a:pt x="219257" y="1957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nl-NL" sz="800" kern="1200"/>
        </a:p>
      </dsp:txBody>
      <dsp:txXfrm>
        <a:off x="2226616" y="1070741"/>
        <a:ext cx="10962" cy="10962"/>
      </dsp:txXfrm>
    </dsp:sp>
    <dsp:sp modelId="{3CDC9547-4D93-4396-8A62-BCD84DFAEED7}">
      <dsp:nvSpPr>
        <dsp:cNvPr id="0" name=""/>
        <dsp:cNvSpPr/>
      </dsp:nvSpPr>
      <dsp:spPr>
        <a:xfrm>
          <a:off x="1755484" y="13367"/>
          <a:ext cx="953226" cy="953226"/>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1"/>
            </a:rPr>
            <a:t>Lectoren Platform Sport en Bewegen</a:t>
          </a:r>
          <a:endParaRPr lang="nl-NL" sz="900" kern="1200" dirty="0"/>
        </a:p>
      </dsp:txBody>
      <dsp:txXfrm>
        <a:off x="1895081" y="152964"/>
        <a:ext cx="674032" cy="674032"/>
      </dsp:txXfrm>
    </dsp:sp>
    <dsp:sp modelId="{4CD6260F-DE19-4536-84F5-5A21250FE0AD}">
      <dsp:nvSpPr>
        <dsp:cNvPr id="0" name=""/>
        <dsp:cNvSpPr/>
      </dsp:nvSpPr>
      <dsp:spPr>
        <a:xfrm rot="19800000">
          <a:off x="2723606" y="1375125"/>
          <a:ext cx="183010" cy="39154"/>
        </a:xfrm>
        <a:custGeom>
          <a:avLst/>
          <a:gdLst/>
          <a:ahLst/>
          <a:cxnLst/>
          <a:rect l="0" t="0" r="0" b="0"/>
          <a:pathLst>
            <a:path>
              <a:moveTo>
                <a:pt x="0" y="19577"/>
              </a:moveTo>
              <a:lnTo>
                <a:pt x="183010" y="1957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nl-NL" sz="800" kern="1200"/>
        </a:p>
      </dsp:txBody>
      <dsp:txXfrm>
        <a:off x="2810536" y="1390127"/>
        <a:ext cx="9150" cy="9150"/>
      </dsp:txXfrm>
    </dsp:sp>
    <dsp:sp modelId="{8E511041-6EF1-4D69-B973-AD918CB510B0}">
      <dsp:nvSpPr>
        <dsp:cNvPr id="0" name=""/>
        <dsp:cNvSpPr/>
      </dsp:nvSpPr>
      <dsp:spPr>
        <a:xfrm>
          <a:off x="2830504" y="634030"/>
          <a:ext cx="953226" cy="953226"/>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2"/>
            </a:rPr>
            <a:t>TNO</a:t>
          </a:r>
          <a:endParaRPr lang="nl-NL" sz="900" kern="1200" dirty="0"/>
        </a:p>
      </dsp:txBody>
      <dsp:txXfrm>
        <a:off x="2970101" y="773627"/>
        <a:ext cx="674032" cy="674032"/>
      </dsp:txXfrm>
    </dsp:sp>
    <dsp:sp modelId="{19B4B6CB-2680-4FAC-8F55-A5DAAEA8EFBC}">
      <dsp:nvSpPr>
        <dsp:cNvPr id="0" name=""/>
        <dsp:cNvSpPr/>
      </dsp:nvSpPr>
      <dsp:spPr>
        <a:xfrm rot="1800000">
          <a:off x="2723606" y="2048332"/>
          <a:ext cx="183010" cy="39154"/>
        </a:xfrm>
        <a:custGeom>
          <a:avLst/>
          <a:gdLst/>
          <a:ahLst/>
          <a:cxnLst/>
          <a:rect l="0" t="0" r="0" b="0"/>
          <a:pathLst>
            <a:path>
              <a:moveTo>
                <a:pt x="0" y="19577"/>
              </a:moveTo>
              <a:lnTo>
                <a:pt x="183010" y="1957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810536" y="2063334"/>
        <a:ext cx="9150" cy="9150"/>
      </dsp:txXfrm>
    </dsp:sp>
    <dsp:sp modelId="{359B949C-09E7-4B7F-AC1D-D1A696C99999}">
      <dsp:nvSpPr>
        <dsp:cNvPr id="0" name=""/>
        <dsp:cNvSpPr/>
      </dsp:nvSpPr>
      <dsp:spPr>
        <a:xfrm>
          <a:off x="2830504" y="1875356"/>
          <a:ext cx="953226" cy="953226"/>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nl-NL" sz="1100" kern="1200">
              <a:hlinkClick xmlns:r="http://schemas.openxmlformats.org/officeDocument/2006/relationships" r:id="rId3"/>
            </a:rPr>
            <a:t>NWA Route Sport &amp; </a:t>
          </a:r>
          <a:r>
            <a:rPr lang="nl-NL" sz="1100" kern="1200" dirty="0">
              <a:hlinkClick xmlns:r="http://schemas.openxmlformats.org/officeDocument/2006/relationships" r:id="rId3"/>
            </a:rPr>
            <a:t>Bewegen</a:t>
          </a:r>
          <a:endParaRPr lang="nl-NL" sz="1100" kern="1200" dirty="0"/>
        </a:p>
      </dsp:txBody>
      <dsp:txXfrm>
        <a:off x="2970101" y="2014953"/>
        <a:ext cx="674032" cy="674032"/>
      </dsp:txXfrm>
    </dsp:sp>
    <dsp:sp modelId="{C7E40928-1AB0-420E-AC3D-ECE72965399A}">
      <dsp:nvSpPr>
        <dsp:cNvPr id="0" name=""/>
        <dsp:cNvSpPr/>
      </dsp:nvSpPr>
      <dsp:spPr>
        <a:xfrm rot="5400000">
          <a:off x="2122469" y="2366813"/>
          <a:ext cx="219257" cy="39154"/>
        </a:xfrm>
        <a:custGeom>
          <a:avLst/>
          <a:gdLst/>
          <a:ahLst/>
          <a:cxnLst/>
          <a:rect l="0" t="0" r="0" b="0"/>
          <a:pathLst>
            <a:path>
              <a:moveTo>
                <a:pt x="0" y="19577"/>
              </a:moveTo>
              <a:lnTo>
                <a:pt x="219257" y="1957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nl-NL" sz="800" kern="1200"/>
        </a:p>
      </dsp:txBody>
      <dsp:txXfrm>
        <a:off x="2226616" y="2380908"/>
        <a:ext cx="10962" cy="10962"/>
      </dsp:txXfrm>
    </dsp:sp>
    <dsp:sp modelId="{653C1ABD-EC74-468C-A81A-55F7702B57D1}">
      <dsp:nvSpPr>
        <dsp:cNvPr id="0" name=""/>
        <dsp:cNvSpPr/>
      </dsp:nvSpPr>
      <dsp:spPr>
        <a:xfrm>
          <a:off x="1755484" y="2496018"/>
          <a:ext cx="953226" cy="953226"/>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4"/>
            </a:rPr>
            <a:t>Mulier</a:t>
          </a:r>
          <a:br>
            <a:rPr lang="nl-NL" sz="900" kern="1200">
              <a:hlinkClick xmlns:r="http://schemas.openxmlformats.org/officeDocument/2006/relationships" r:id="rId4"/>
            </a:rPr>
          </a:br>
          <a:r>
            <a:rPr lang="nl-NL" sz="900" kern="1200">
              <a:hlinkClick xmlns:r="http://schemas.openxmlformats.org/officeDocument/2006/relationships" r:id="rId4"/>
            </a:rPr>
            <a:t>Instituut</a:t>
          </a:r>
          <a:endParaRPr lang="nl-NL" sz="900" kern="1200" dirty="0"/>
        </a:p>
      </dsp:txBody>
      <dsp:txXfrm>
        <a:off x="1895081" y="2635615"/>
        <a:ext cx="674032" cy="674032"/>
      </dsp:txXfrm>
    </dsp:sp>
    <dsp:sp modelId="{A79D95C7-5A5F-4EF4-98E4-1D53DD0B52B1}">
      <dsp:nvSpPr>
        <dsp:cNvPr id="0" name=""/>
        <dsp:cNvSpPr/>
      </dsp:nvSpPr>
      <dsp:spPr>
        <a:xfrm rot="9000000">
          <a:off x="1590921" y="2039398"/>
          <a:ext cx="147273" cy="39154"/>
        </a:xfrm>
        <a:custGeom>
          <a:avLst/>
          <a:gdLst/>
          <a:ahLst/>
          <a:cxnLst/>
          <a:rect l="0" t="0" r="0" b="0"/>
          <a:pathLst>
            <a:path>
              <a:moveTo>
                <a:pt x="0" y="19577"/>
              </a:moveTo>
              <a:lnTo>
                <a:pt x="147273" y="1957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nl-NL" sz="800" kern="1200"/>
        </a:p>
      </dsp:txBody>
      <dsp:txXfrm rot="10800000">
        <a:off x="1660876" y="2055293"/>
        <a:ext cx="7363" cy="7363"/>
      </dsp:txXfrm>
    </dsp:sp>
    <dsp:sp modelId="{16C0531E-45A8-4444-BB4C-B942DB185AB9}">
      <dsp:nvSpPr>
        <dsp:cNvPr id="0" name=""/>
        <dsp:cNvSpPr/>
      </dsp:nvSpPr>
      <dsp:spPr>
        <a:xfrm>
          <a:off x="630901" y="1875356"/>
          <a:ext cx="1052352" cy="953226"/>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hlinkClick xmlns:r="http://schemas.openxmlformats.org/officeDocument/2006/relationships" r:id="rId5" action="ppaction://hlinkfile"/>
            </a:rPr>
            <a:t>Kennisagenda Sport en Bewegen</a:t>
          </a:r>
          <a:endParaRPr lang="nl-NL" sz="900" kern="1200" dirty="0"/>
        </a:p>
      </dsp:txBody>
      <dsp:txXfrm>
        <a:off x="785014" y="2014953"/>
        <a:ext cx="744126" cy="674032"/>
      </dsp:txXfrm>
    </dsp:sp>
    <dsp:sp modelId="{7F624896-9A42-49CB-A355-904451130699}">
      <dsp:nvSpPr>
        <dsp:cNvPr id="0" name=""/>
        <dsp:cNvSpPr/>
      </dsp:nvSpPr>
      <dsp:spPr>
        <a:xfrm rot="12600000">
          <a:off x="1614441" y="1390362"/>
          <a:ext cx="122064" cy="39154"/>
        </a:xfrm>
        <a:custGeom>
          <a:avLst/>
          <a:gdLst/>
          <a:ahLst/>
          <a:cxnLst/>
          <a:rect l="0" t="0" r="0" b="0"/>
          <a:pathLst>
            <a:path>
              <a:moveTo>
                <a:pt x="0" y="19577"/>
              </a:moveTo>
              <a:lnTo>
                <a:pt x="122064" y="1957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672422" y="1406887"/>
        <a:ext cx="6103" cy="6103"/>
      </dsp:txXfrm>
    </dsp:sp>
    <dsp:sp modelId="{5AB049D3-2FAB-4CA7-861F-C7211E81B093}">
      <dsp:nvSpPr>
        <dsp:cNvPr id="0" name=""/>
        <dsp:cNvSpPr/>
      </dsp:nvSpPr>
      <dsp:spPr>
        <a:xfrm>
          <a:off x="598406" y="624450"/>
          <a:ext cx="1117343" cy="972386"/>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6"/>
            </a:rPr>
            <a:t>Kenniscentrum Sport en bewegen</a:t>
          </a:r>
          <a:endParaRPr lang="nl-NL" sz="900" kern="1200" dirty="0"/>
        </a:p>
      </dsp:txBody>
      <dsp:txXfrm>
        <a:off x="762037" y="766853"/>
        <a:ext cx="790081" cy="687580"/>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25891B-CCF6-4B2C-9AA3-97C59AD35468}">
      <dsp:nvSpPr>
        <dsp:cNvPr id="0" name=""/>
        <dsp:cNvSpPr/>
      </dsp:nvSpPr>
      <dsp:spPr>
        <a:xfrm>
          <a:off x="1894210" y="1394608"/>
          <a:ext cx="1209833" cy="650365"/>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t>Beleid en programma’s  </a:t>
          </a:r>
        </a:p>
      </dsp:txBody>
      <dsp:txXfrm>
        <a:off x="2071386" y="1489852"/>
        <a:ext cx="855481" cy="459877"/>
      </dsp:txXfrm>
    </dsp:sp>
    <dsp:sp modelId="{A9C448FD-5880-4083-9DED-9215F875072F}">
      <dsp:nvSpPr>
        <dsp:cNvPr id="0" name=""/>
        <dsp:cNvSpPr/>
      </dsp:nvSpPr>
      <dsp:spPr>
        <a:xfrm rot="16166052">
          <a:off x="2050100" y="944490"/>
          <a:ext cx="882912" cy="17375"/>
        </a:xfrm>
        <a:custGeom>
          <a:avLst/>
          <a:gdLst/>
          <a:ahLst/>
          <a:cxnLst/>
          <a:rect l="0" t="0" r="0" b="0"/>
          <a:pathLst>
            <a:path>
              <a:moveTo>
                <a:pt x="0" y="8687"/>
              </a:moveTo>
              <a:lnTo>
                <a:pt x="882912" y="868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2469484" y="931105"/>
        <a:ext cx="44145" cy="44145"/>
      </dsp:txXfrm>
    </dsp:sp>
    <dsp:sp modelId="{F2093CF6-E1CA-480A-BC98-649043C8AF5D}">
      <dsp:nvSpPr>
        <dsp:cNvPr id="0" name=""/>
        <dsp:cNvSpPr/>
      </dsp:nvSpPr>
      <dsp:spPr>
        <a:xfrm>
          <a:off x="2091879" y="39260"/>
          <a:ext cx="785969" cy="47248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ts val="0"/>
            </a:spcAft>
            <a:buNone/>
          </a:pPr>
          <a:r>
            <a:rPr lang="nl-NL" sz="800" kern="1200" dirty="0">
              <a:hlinkClick xmlns:r="http://schemas.openxmlformats.org/officeDocument/2006/relationships" r:id="rId1"/>
            </a:rPr>
            <a:t>Gezonde School</a:t>
          </a:r>
          <a:endParaRPr lang="nl-NL" sz="800" kern="1200" dirty="0"/>
        </a:p>
        <a:p>
          <a:pPr marL="0" lvl="0" indent="0" algn="ctr" defTabSz="355600">
            <a:lnSpc>
              <a:spcPct val="90000"/>
            </a:lnSpc>
            <a:spcBef>
              <a:spcPct val="0"/>
            </a:spcBef>
            <a:spcAft>
              <a:spcPct val="35000"/>
            </a:spcAft>
            <a:buNone/>
          </a:pPr>
          <a:r>
            <a:rPr lang="nl-NL" sz="500" kern="1200" dirty="0"/>
            <a:t>Trimbos, VC, Pharos, Soa Aids Nederland, Veiligheid NL, Rutgers </a:t>
          </a:r>
        </a:p>
      </dsp:txBody>
      <dsp:txXfrm>
        <a:off x="2206981" y="108454"/>
        <a:ext cx="555765" cy="334099"/>
      </dsp:txXfrm>
    </dsp:sp>
    <dsp:sp modelId="{D3268D2B-71E6-4538-A7A1-D3755C109D9C}">
      <dsp:nvSpPr>
        <dsp:cNvPr id="0" name=""/>
        <dsp:cNvSpPr/>
      </dsp:nvSpPr>
      <dsp:spPr>
        <a:xfrm rot="17909791">
          <a:off x="2414757" y="972312"/>
          <a:ext cx="970886" cy="17375"/>
        </a:xfrm>
        <a:custGeom>
          <a:avLst/>
          <a:gdLst/>
          <a:ahLst/>
          <a:cxnLst/>
          <a:rect l="0" t="0" r="0" b="0"/>
          <a:pathLst>
            <a:path>
              <a:moveTo>
                <a:pt x="0" y="8687"/>
              </a:moveTo>
              <a:lnTo>
                <a:pt x="970886" y="868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875928" y="956727"/>
        <a:ext cx="48544" cy="48544"/>
      </dsp:txXfrm>
    </dsp:sp>
    <dsp:sp modelId="{CA3AFF5B-2C19-42CB-8DA6-CA6EA4185612}">
      <dsp:nvSpPr>
        <dsp:cNvPr id="0" name=""/>
        <dsp:cNvSpPr/>
      </dsp:nvSpPr>
      <dsp:spPr>
        <a:xfrm>
          <a:off x="2921515" y="97942"/>
          <a:ext cx="659649" cy="47248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dirty="0">
              <a:hlinkClick xmlns:r="http://schemas.openxmlformats.org/officeDocument/2006/relationships" r:id="rId2"/>
            </a:rPr>
            <a:t>Erasmus+ programma</a:t>
          </a:r>
          <a:br>
            <a:rPr lang="nl-NL" sz="700" kern="1200" dirty="0"/>
          </a:br>
          <a:r>
            <a:rPr lang="nl-NL" sz="600" kern="1200" dirty="0"/>
            <a:t>Voorkomen uitval sport in puberteit </a:t>
          </a:r>
        </a:p>
      </dsp:txBody>
      <dsp:txXfrm>
        <a:off x="3018118" y="167136"/>
        <a:ext cx="466443" cy="334099"/>
      </dsp:txXfrm>
    </dsp:sp>
    <dsp:sp modelId="{409D4EC9-2E36-46BA-9D29-D285FFA90C37}">
      <dsp:nvSpPr>
        <dsp:cNvPr id="0" name=""/>
        <dsp:cNvSpPr/>
      </dsp:nvSpPr>
      <dsp:spPr>
        <a:xfrm rot="19300961">
          <a:off x="2749053" y="1182288"/>
          <a:ext cx="838510" cy="17375"/>
        </a:xfrm>
        <a:custGeom>
          <a:avLst/>
          <a:gdLst/>
          <a:ahLst/>
          <a:cxnLst/>
          <a:rect l="0" t="0" r="0" b="0"/>
          <a:pathLst>
            <a:path>
              <a:moveTo>
                <a:pt x="0" y="8687"/>
              </a:moveTo>
              <a:lnTo>
                <a:pt x="838510" y="868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3147345" y="1170013"/>
        <a:ext cx="41925" cy="41925"/>
      </dsp:txXfrm>
    </dsp:sp>
    <dsp:sp modelId="{9401CC32-10F2-4C03-BD41-4DB83EA5E457}">
      <dsp:nvSpPr>
        <dsp:cNvPr id="0" name=""/>
        <dsp:cNvSpPr/>
      </dsp:nvSpPr>
      <dsp:spPr>
        <a:xfrm>
          <a:off x="3438221" y="542712"/>
          <a:ext cx="502939" cy="47248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ts val="0"/>
            </a:spcAft>
            <a:buNone/>
          </a:pPr>
          <a:r>
            <a:rPr lang="nl-NL" sz="700" kern="1200" dirty="0">
              <a:hlinkClick xmlns:r="http://schemas.openxmlformats.org/officeDocument/2006/relationships" r:id="rId3"/>
            </a:rPr>
            <a:t>Jongeren op gezond gewicht </a:t>
          </a:r>
          <a:endParaRPr lang="nl-NL" sz="700" kern="1200" dirty="0"/>
        </a:p>
      </dsp:txBody>
      <dsp:txXfrm>
        <a:off x="3511875" y="611906"/>
        <a:ext cx="355631" cy="334099"/>
      </dsp:txXfrm>
    </dsp:sp>
    <dsp:sp modelId="{4CD6260F-DE19-4536-84F5-5A21250FE0AD}">
      <dsp:nvSpPr>
        <dsp:cNvPr id="0" name=""/>
        <dsp:cNvSpPr/>
      </dsp:nvSpPr>
      <dsp:spPr>
        <a:xfrm rot="20586254">
          <a:off x="3011682" y="1456167"/>
          <a:ext cx="653521" cy="17375"/>
        </a:xfrm>
        <a:custGeom>
          <a:avLst/>
          <a:gdLst/>
          <a:ahLst/>
          <a:cxnLst/>
          <a:rect l="0" t="0" r="0" b="0"/>
          <a:pathLst>
            <a:path>
              <a:moveTo>
                <a:pt x="0" y="8687"/>
              </a:moveTo>
              <a:lnTo>
                <a:pt x="653521" y="868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nl-NL" sz="800" kern="1200"/>
        </a:p>
      </dsp:txBody>
      <dsp:txXfrm>
        <a:off x="3322105" y="1448517"/>
        <a:ext cx="32676" cy="32676"/>
      </dsp:txXfrm>
    </dsp:sp>
    <dsp:sp modelId="{8E511041-6EF1-4D69-B973-AD918CB510B0}">
      <dsp:nvSpPr>
        <dsp:cNvPr id="0" name=""/>
        <dsp:cNvSpPr/>
      </dsp:nvSpPr>
      <dsp:spPr>
        <a:xfrm>
          <a:off x="3634341" y="1053311"/>
          <a:ext cx="562473" cy="47248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dirty="0">
              <a:hlinkClick xmlns:r="http://schemas.openxmlformats.org/officeDocument/2006/relationships" r:id="rId4"/>
            </a:rPr>
            <a:t>Vereniging Sport en Gemeenten</a:t>
          </a:r>
          <a:endParaRPr lang="nl-NL" sz="700" kern="1200" dirty="0"/>
        </a:p>
      </dsp:txBody>
      <dsp:txXfrm>
        <a:off x="3716713" y="1122505"/>
        <a:ext cx="397729" cy="334099"/>
      </dsp:txXfrm>
    </dsp:sp>
    <dsp:sp modelId="{24763B27-F910-4799-B980-61D0380900E5}">
      <dsp:nvSpPr>
        <dsp:cNvPr id="0" name=""/>
        <dsp:cNvSpPr/>
      </dsp:nvSpPr>
      <dsp:spPr>
        <a:xfrm rot="268711">
          <a:off x="3096760" y="1782624"/>
          <a:ext cx="631007" cy="17375"/>
        </a:xfrm>
        <a:custGeom>
          <a:avLst/>
          <a:gdLst/>
          <a:ahLst/>
          <a:cxnLst/>
          <a:rect l="0" t="0" r="0" b="0"/>
          <a:pathLst>
            <a:path>
              <a:moveTo>
                <a:pt x="0" y="8687"/>
              </a:moveTo>
              <a:lnTo>
                <a:pt x="631007" y="868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3396489" y="1775537"/>
        <a:ext cx="31550" cy="31550"/>
      </dsp:txXfrm>
    </dsp:sp>
    <dsp:sp modelId="{956ACEFC-D7E3-48AC-81A3-21B0CB814501}">
      <dsp:nvSpPr>
        <dsp:cNvPr id="0" name=""/>
        <dsp:cNvSpPr/>
      </dsp:nvSpPr>
      <dsp:spPr>
        <a:xfrm>
          <a:off x="3726083" y="1598151"/>
          <a:ext cx="472487" cy="47248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nl-NL" sz="600" kern="1200" dirty="0"/>
            <a:t>Gemeenten</a:t>
          </a:r>
        </a:p>
      </dsp:txBody>
      <dsp:txXfrm>
        <a:off x="3795277" y="1667345"/>
        <a:ext cx="334099" cy="334099"/>
      </dsp:txXfrm>
    </dsp:sp>
    <dsp:sp modelId="{545CCFAD-9574-4B0D-A939-00910FCA2891}">
      <dsp:nvSpPr>
        <dsp:cNvPr id="0" name=""/>
        <dsp:cNvSpPr/>
      </dsp:nvSpPr>
      <dsp:spPr>
        <a:xfrm rot="1562926">
          <a:off x="2910365" y="2086911"/>
          <a:ext cx="715243" cy="17375"/>
        </a:xfrm>
        <a:custGeom>
          <a:avLst/>
          <a:gdLst/>
          <a:ahLst/>
          <a:cxnLst/>
          <a:rect l="0" t="0" r="0" b="0"/>
          <a:pathLst>
            <a:path>
              <a:moveTo>
                <a:pt x="0" y="8687"/>
              </a:moveTo>
              <a:lnTo>
                <a:pt x="715243" y="868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3250106" y="2077718"/>
        <a:ext cx="35762" cy="35762"/>
      </dsp:txXfrm>
    </dsp:sp>
    <dsp:sp modelId="{8B8C6BF0-04C7-442E-901B-E3C5108D612B}">
      <dsp:nvSpPr>
        <dsp:cNvPr id="0" name=""/>
        <dsp:cNvSpPr/>
      </dsp:nvSpPr>
      <dsp:spPr>
        <a:xfrm>
          <a:off x="3565284" y="2120143"/>
          <a:ext cx="472487" cy="47248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dirty="0">
              <a:hlinkClick xmlns:r="http://schemas.openxmlformats.org/officeDocument/2006/relationships" r:id="rId5"/>
            </a:rPr>
            <a:t>Special olympics </a:t>
          </a:r>
          <a:endParaRPr lang="nl-NL" sz="700" kern="1200" dirty="0"/>
        </a:p>
      </dsp:txBody>
      <dsp:txXfrm>
        <a:off x="3634478" y="2189337"/>
        <a:ext cx="334099" cy="334099"/>
      </dsp:txXfrm>
    </dsp:sp>
    <dsp:sp modelId="{C7E40928-1AB0-420E-AC3D-ECE72965399A}">
      <dsp:nvSpPr>
        <dsp:cNvPr id="0" name=""/>
        <dsp:cNvSpPr/>
      </dsp:nvSpPr>
      <dsp:spPr>
        <a:xfrm rot="2939760">
          <a:off x="2617834" y="2307262"/>
          <a:ext cx="799197" cy="17375"/>
        </a:xfrm>
        <a:custGeom>
          <a:avLst/>
          <a:gdLst/>
          <a:ahLst/>
          <a:cxnLst/>
          <a:rect l="0" t="0" r="0" b="0"/>
          <a:pathLst>
            <a:path>
              <a:moveTo>
                <a:pt x="0" y="8687"/>
              </a:moveTo>
              <a:lnTo>
                <a:pt x="799197" y="868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nl-NL" sz="800" kern="1200"/>
        </a:p>
      </dsp:txBody>
      <dsp:txXfrm>
        <a:off x="2997453" y="2295970"/>
        <a:ext cx="39959" cy="39959"/>
      </dsp:txXfrm>
    </dsp:sp>
    <dsp:sp modelId="{653C1ABD-EC74-468C-A81A-55F7702B57D1}">
      <dsp:nvSpPr>
        <dsp:cNvPr id="0" name=""/>
        <dsp:cNvSpPr/>
      </dsp:nvSpPr>
      <dsp:spPr>
        <a:xfrm>
          <a:off x="3172114" y="2569609"/>
          <a:ext cx="542491" cy="47248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dirty="0"/>
            <a:t>Ministerie van VWS</a:t>
          </a:r>
        </a:p>
      </dsp:txBody>
      <dsp:txXfrm>
        <a:off x="3251560" y="2638803"/>
        <a:ext cx="383599" cy="334099"/>
      </dsp:txXfrm>
    </dsp:sp>
    <dsp:sp modelId="{89941D0A-037F-409B-BE2E-B96D84D66580}">
      <dsp:nvSpPr>
        <dsp:cNvPr id="0" name=""/>
        <dsp:cNvSpPr/>
      </dsp:nvSpPr>
      <dsp:spPr>
        <a:xfrm rot="4376725">
          <a:off x="2272986" y="2471020"/>
          <a:ext cx="918525" cy="17375"/>
        </a:xfrm>
        <a:custGeom>
          <a:avLst/>
          <a:gdLst/>
          <a:ahLst/>
          <a:cxnLst/>
          <a:rect l="0" t="0" r="0" b="0"/>
          <a:pathLst>
            <a:path>
              <a:moveTo>
                <a:pt x="0" y="8687"/>
              </a:moveTo>
              <a:lnTo>
                <a:pt x="918525" y="868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709285" y="2456744"/>
        <a:ext cx="45926" cy="45926"/>
      </dsp:txXfrm>
    </dsp:sp>
    <dsp:sp modelId="{98BA3F9C-20F5-4EEB-B502-5BA58DB0DE9E}">
      <dsp:nvSpPr>
        <dsp:cNvPr id="0" name=""/>
        <dsp:cNvSpPr/>
      </dsp:nvSpPr>
      <dsp:spPr>
        <a:xfrm>
          <a:off x="2584376" y="2912737"/>
          <a:ext cx="719882" cy="51652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33375">
            <a:lnSpc>
              <a:spcPct val="90000"/>
            </a:lnSpc>
            <a:spcBef>
              <a:spcPct val="0"/>
            </a:spcBef>
            <a:spcAft>
              <a:spcPct val="35000"/>
            </a:spcAft>
            <a:buNone/>
          </a:pPr>
          <a:r>
            <a:rPr lang="nl-NL" sz="750" kern="1200" dirty="0">
              <a:hlinkClick xmlns:r="http://schemas.openxmlformats.org/officeDocument/2006/relationships" r:id="rId6"/>
            </a:rPr>
            <a:t>De Nederlandse Sportraad</a:t>
          </a:r>
          <a:endParaRPr lang="nl-NL" sz="750" kern="1200" dirty="0"/>
        </a:p>
      </dsp:txBody>
      <dsp:txXfrm>
        <a:off x="2689800" y="2988380"/>
        <a:ext cx="509034" cy="365237"/>
      </dsp:txXfrm>
    </dsp:sp>
    <dsp:sp modelId="{DDE5B4AB-A602-4A0C-A13B-1D722C300101}">
      <dsp:nvSpPr>
        <dsp:cNvPr id="0" name=""/>
        <dsp:cNvSpPr/>
      </dsp:nvSpPr>
      <dsp:spPr>
        <a:xfrm rot="5841123">
          <a:off x="1937221" y="2492767"/>
          <a:ext cx="922101" cy="17375"/>
        </a:xfrm>
        <a:custGeom>
          <a:avLst/>
          <a:gdLst/>
          <a:ahLst/>
          <a:cxnLst/>
          <a:rect l="0" t="0" r="0" b="0"/>
          <a:pathLst>
            <a:path>
              <a:moveTo>
                <a:pt x="0" y="8687"/>
              </a:moveTo>
              <a:lnTo>
                <a:pt x="922101" y="868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nl-NL" sz="800" kern="1200"/>
        </a:p>
      </dsp:txBody>
      <dsp:txXfrm rot="10800000">
        <a:off x="2375219" y="2478402"/>
        <a:ext cx="46105" cy="46105"/>
      </dsp:txXfrm>
    </dsp:sp>
    <dsp:sp modelId="{5E1A8A9C-30E5-4A42-B456-B6DC3118EA5C}">
      <dsp:nvSpPr>
        <dsp:cNvPr id="0" name=""/>
        <dsp:cNvSpPr/>
      </dsp:nvSpPr>
      <dsp:spPr>
        <a:xfrm>
          <a:off x="2072798" y="2956773"/>
          <a:ext cx="472487" cy="47248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hlinkClick xmlns:r="http://schemas.openxmlformats.org/officeDocument/2006/relationships" r:id="rId7"/>
            </a:rPr>
            <a:t>RIVM/ CGL</a:t>
          </a:r>
          <a:endParaRPr lang="nl-NL" sz="800" kern="1200" dirty="0"/>
        </a:p>
      </dsp:txBody>
      <dsp:txXfrm>
        <a:off x="2141992" y="3025967"/>
        <a:ext cx="334099" cy="334099"/>
      </dsp:txXfrm>
    </dsp:sp>
    <dsp:sp modelId="{FE0D97A2-ABDB-4F29-B390-70EB7716EAE3}">
      <dsp:nvSpPr>
        <dsp:cNvPr id="0" name=""/>
        <dsp:cNvSpPr/>
      </dsp:nvSpPr>
      <dsp:spPr>
        <a:xfrm rot="7195810">
          <a:off x="1581343" y="2448975"/>
          <a:ext cx="985943" cy="17375"/>
        </a:xfrm>
        <a:custGeom>
          <a:avLst/>
          <a:gdLst/>
          <a:ahLst/>
          <a:cxnLst/>
          <a:rect l="0" t="0" r="0" b="0"/>
          <a:pathLst>
            <a:path>
              <a:moveTo>
                <a:pt x="0" y="8687"/>
              </a:moveTo>
              <a:lnTo>
                <a:pt x="985943" y="868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2049666" y="2433014"/>
        <a:ext cx="49297" cy="49297"/>
      </dsp:txXfrm>
    </dsp:sp>
    <dsp:sp modelId="{62A34809-665E-4C81-AEEC-85EAE75BCD64}">
      <dsp:nvSpPr>
        <dsp:cNvPr id="0" name=""/>
        <dsp:cNvSpPr/>
      </dsp:nvSpPr>
      <dsp:spPr>
        <a:xfrm>
          <a:off x="1429594" y="2860659"/>
          <a:ext cx="553387" cy="47248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hlinkClick xmlns:r="http://schemas.openxmlformats.org/officeDocument/2006/relationships" r:id="rId8"/>
            </a:rPr>
            <a:t>ZonMw Sport</a:t>
          </a:r>
          <a:endParaRPr lang="nl-NL" sz="800" kern="1200" dirty="0"/>
        </a:p>
      </dsp:txBody>
      <dsp:txXfrm>
        <a:off x="1510636" y="2929853"/>
        <a:ext cx="391303" cy="334099"/>
      </dsp:txXfrm>
    </dsp:sp>
    <dsp:sp modelId="{ADA677DF-0117-4DD5-A638-F8D4F890652D}">
      <dsp:nvSpPr>
        <dsp:cNvPr id="0" name=""/>
        <dsp:cNvSpPr/>
      </dsp:nvSpPr>
      <dsp:spPr>
        <a:xfrm rot="8543585">
          <a:off x="1475082" y="2208577"/>
          <a:ext cx="756446" cy="17375"/>
        </a:xfrm>
        <a:custGeom>
          <a:avLst/>
          <a:gdLst/>
          <a:ahLst/>
          <a:cxnLst/>
          <a:rect l="0" t="0" r="0" b="0"/>
          <a:pathLst>
            <a:path>
              <a:moveTo>
                <a:pt x="0" y="8687"/>
              </a:moveTo>
              <a:lnTo>
                <a:pt x="756446" y="868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834394" y="2198354"/>
        <a:ext cx="37822" cy="37822"/>
      </dsp:txXfrm>
    </dsp:sp>
    <dsp:sp modelId="{CD5F0385-AC78-4058-AC2C-B732E3499CE5}">
      <dsp:nvSpPr>
        <dsp:cNvPr id="0" name=""/>
        <dsp:cNvSpPr/>
      </dsp:nvSpPr>
      <dsp:spPr>
        <a:xfrm>
          <a:off x="915535" y="2398558"/>
          <a:ext cx="791445" cy="47248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ts val="0"/>
            </a:spcAft>
            <a:buNone/>
          </a:pPr>
          <a:r>
            <a:rPr lang="nl-NL" sz="800" kern="1200" dirty="0">
              <a:hlinkClick xmlns:r="http://schemas.openxmlformats.org/officeDocument/2006/relationships" r:id="rId9"/>
            </a:rPr>
            <a:t>NRO</a:t>
          </a:r>
        </a:p>
        <a:p>
          <a:pPr marL="0" lvl="0" indent="0" algn="ctr" defTabSz="355600">
            <a:lnSpc>
              <a:spcPct val="90000"/>
            </a:lnSpc>
            <a:spcBef>
              <a:spcPct val="0"/>
            </a:spcBef>
            <a:spcAft>
              <a:spcPts val="0"/>
            </a:spcAft>
            <a:buNone/>
          </a:pPr>
          <a:r>
            <a:rPr lang="nl-NL" sz="800" kern="1200" dirty="0">
              <a:hlinkClick xmlns:r="http://schemas.openxmlformats.org/officeDocument/2006/relationships" r:id="rId9"/>
            </a:rPr>
            <a:t>Bewegen en leerprestaties</a:t>
          </a:r>
          <a:endParaRPr lang="nl-NL" sz="800" kern="1200" dirty="0"/>
        </a:p>
      </dsp:txBody>
      <dsp:txXfrm>
        <a:off x="1031439" y="2467752"/>
        <a:ext cx="559637" cy="334099"/>
      </dsp:txXfrm>
    </dsp:sp>
    <dsp:sp modelId="{84EC0920-F900-4B11-A311-CED0033071AA}">
      <dsp:nvSpPr>
        <dsp:cNvPr id="0" name=""/>
        <dsp:cNvSpPr/>
      </dsp:nvSpPr>
      <dsp:spPr>
        <a:xfrm rot="9869803">
          <a:off x="1136660" y="1972505"/>
          <a:ext cx="840182" cy="17375"/>
        </a:xfrm>
        <a:custGeom>
          <a:avLst/>
          <a:gdLst/>
          <a:ahLst/>
          <a:cxnLst/>
          <a:rect l="0" t="0" r="0" b="0"/>
          <a:pathLst>
            <a:path>
              <a:moveTo>
                <a:pt x="0" y="8687"/>
              </a:moveTo>
              <a:lnTo>
                <a:pt x="840182" y="868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535747" y="1960188"/>
        <a:ext cx="42009" cy="42009"/>
      </dsp:txXfrm>
    </dsp:sp>
    <dsp:sp modelId="{E76C6715-8EB0-4D72-93E8-E731530EE6F6}">
      <dsp:nvSpPr>
        <dsp:cNvPr id="0" name=""/>
        <dsp:cNvSpPr/>
      </dsp:nvSpPr>
      <dsp:spPr>
        <a:xfrm>
          <a:off x="528636" y="1940798"/>
          <a:ext cx="644128" cy="47248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ts val="0"/>
            </a:spcAft>
            <a:buNone/>
          </a:pPr>
          <a:r>
            <a:rPr lang="nl-NL" sz="800" kern="1200" dirty="0">
              <a:hlinkClick xmlns:r="http://schemas.openxmlformats.org/officeDocument/2006/relationships" r:id="rId10"/>
            </a:rPr>
            <a:t>Gehandicaptensport</a:t>
          </a:r>
          <a:endParaRPr lang="nl-NL" sz="800" kern="1200" dirty="0"/>
        </a:p>
      </dsp:txBody>
      <dsp:txXfrm>
        <a:off x="622966" y="2009992"/>
        <a:ext cx="455468" cy="334099"/>
      </dsp:txXfrm>
    </dsp:sp>
    <dsp:sp modelId="{BA06F4A4-EA0B-4419-AAFE-CFA62D366FA7}">
      <dsp:nvSpPr>
        <dsp:cNvPr id="0" name=""/>
        <dsp:cNvSpPr/>
      </dsp:nvSpPr>
      <dsp:spPr>
        <a:xfrm rot="10954080">
          <a:off x="1071086" y="1665570"/>
          <a:ext cx="825633" cy="17375"/>
        </a:xfrm>
        <a:custGeom>
          <a:avLst/>
          <a:gdLst/>
          <a:ahLst/>
          <a:cxnLst/>
          <a:rect l="0" t="0" r="0" b="0"/>
          <a:pathLst>
            <a:path>
              <a:moveTo>
                <a:pt x="0" y="8687"/>
              </a:moveTo>
              <a:lnTo>
                <a:pt x="825633" y="868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463262" y="1653617"/>
        <a:ext cx="41281" cy="41281"/>
      </dsp:txXfrm>
    </dsp:sp>
    <dsp:sp modelId="{48DE9F07-4619-42D2-92E6-AAFC0CF817D5}">
      <dsp:nvSpPr>
        <dsp:cNvPr id="0" name=""/>
        <dsp:cNvSpPr/>
      </dsp:nvSpPr>
      <dsp:spPr>
        <a:xfrm>
          <a:off x="264494" y="1401447"/>
          <a:ext cx="808190" cy="47248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ts val="0"/>
            </a:spcAft>
            <a:buNone/>
          </a:pPr>
          <a:r>
            <a:rPr lang="nl-NL" sz="800" kern="1200" dirty="0">
              <a:hlinkClick xmlns:r="http://schemas.openxmlformats.org/officeDocument/2006/relationships" r:id="rId11"/>
            </a:rPr>
            <a:t>Nationaal Sportakkoord</a:t>
          </a:r>
          <a:endParaRPr lang="nl-NL" sz="800" kern="1200" dirty="0"/>
        </a:p>
      </dsp:txBody>
      <dsp:txXfrm>
        <a:off x="382851" y="1470641"/>
        <a:ext cx="571476" cy="334099"/>
      </dsp:txXfrm>
    </dsp:sp>
    <dsp:sp modelId="{520AA105-B648-4EC0-8D0B-968AEBAECC38}">
      <dsp:nvSpPr>
        <dsp:cNvPr id="0" name=""/>
        <dsp:cNvSpPr/>
      </dsp:nvSpPr>
      <dsp:spPr>
        <a:xfrm rot="12962527">
          <a:off x="1333757" y="1187361"/>
          <a:ext cx="891228" cy="17375"/>
        </a:xfrm>
        <a:custGeom>
          <a:avLst/>
          <a:gdLst/>
          <a:ahLst/>
          <a:cxnLst/>
          <a:rect l="0" t="0" r="0" b="0"/>
          <a:pathLst>
            <a:path>
              <a:moveTo>
                <a:pt x="0" y="8687"/>
              </a:moveTo>
              <a:lnTo>
                <a:pt x="891228" y="868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757091" y="1173768"/>
        <a:ext cx="44561" cy="44561"/>
      </dsp:txXfrm>
    </dsp:sp>
    <dsp:sp modelId="{C1A8277B-3746-41A0-8E7A-AA58E0240AB6}">
      <dsp:nvSpPr>
        <dsp:cNvPr id="0" name=""/>
        <dsp:cNvSpPr/>
      </dsp:nvSpPr>
      <dsp:spPr>
        <a:xfrm>
          <a:off x="991787" y="558613"/>
          <a:ext cx="472487" cy="47248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ts val="0"/>
            </a:spcAft>
            <a:buNone/>
          </a:pPr>
          <a:r>
            <a:rPr lang="nl-NL" sz="800" kern="1200" dirty="0">
              <a:hlinkClick xmlns:r="http://schemas.openxmlformats.org/officeDocument/2006/relationships" r:id="rId12"/>
            </a:rPr>
            <a:t>KIEM SPORT </a:t>
          </a:r>
          <a:r>
            <a:rPr lang="nl-NL" sz="800" kern="1200" dirty="0"/>
            <a:t>–SIA</a:t>
          </a:r>
        </a:p>
      </dsp:txBody>
      <dsp:txXfrm>
        <a:off x="1060981" y="627807"/>
        <a:ext cx="334099" cy="334099"/>
      </dsp:txXfrm>
    </dsp:sp>
    <dsp:sp modelId="{47C0081A-415A-49C9-82E3-F22C42FC1D68}">
      <dsp:nvSpPr>
        <dsp:cNvPr id="0" name=""/>
        <dsp:cNvSpPr/>
      </dsp:nvSpPr>
      <dsp:spPr>
        <a:xfrm rot="14358233">
          <a:off x="1636449" y="1014906"/>
          <a:ext cx="898740" cy="17375"/>
        </a:xfrm>
        <a:custGeom>
          <a:avLst/>
          <a:gdLst/>
          <a:ahLst/>
          <a:cxnLst/>
          <a:rect l="0" t="0" r="0" b="0"/>
          <a:pathLst>
            <a:path>
              <a:moveTo>
                <a:pt x="0" y="8687"/>
              </a:moveTo>
              <a:lnTo>
                <a:pt x="898740" y="868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2063351" y="1001125"/>
        <a:ext cx="44937" cy="44937"/>
      </dsp:txXfrm>
    </dsp:sp>
    <dsp:sp modelId="{CEACEA4C-A133-4647-9D7D-DB875DB7C6CD}">
      <dsp:nvSpPr>
        <dsp:cNvPr id="0" name=""/>
        <dsp:cNvSpPr/>
      </dsp:nvSpPr>
      <dsp:spPr>
        <a:xfrm>
          <a:off x="1499580" y="197799"/>
          <a:ext cx="472487" cy="47248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ts val="0"/>
            </a:spcAft>
            <a:buNone/>
          </a:pPr>
          <a:r>
            <a:rPr lang="nl-NL" sz="800" kern="1200" dirty="0">
              <a:hlinkClick xmlns:r="http://schemas.openxmlformats.org/officeDocument/2006/relationships" r:id="rId13"/>
            </a:rPr>
            <a:t>Mooi in Beweging</a:t>
          </a:r>
          <a:endParaRPr lang="nl-NL" sz="800" kern="1200" dirty="0"/>
        </a:p>
      </dsp:txBody>
      <dsp:txXfrm>
        <a:off x="1568774" y="266993"/>
        <a:ext cx="334099" cy="334099"/>
      </dsp:txXfrm>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25891B-CCF6-4B2C-9AA3-97C59AD35468}">
      <dsp:nvSpPr>
        <dsp:cNvPr id="0" name=""/>
        <dsp:cNvSpPr/>
      </dsp:nvSpPr>
      <dsp:spPr>
        <a:xfrm>
          <a:off x="1471863" y="1348765"/>
          <a:ext cx="889548" cy="88954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a:t>Verenigingen/doelgroep</a:t>
          </a:r>
          <a:endParaRPr lang="nl-NL" sz="900" kern="1200" dirty="0"/>
        </a:p>
      </dsp:txBody>
      <dsp:txXfrm>
        <a:off x="1602134" y="1479036"/>
        <a:ext cx="629006" cy="629006"/>
      </dsp:txXfrm>
    </dsp:sp>
    <dsp:sp modelId="{FB0E223F-078E-4C63-9199-D557D05DCC54}">
      <dsp:nvSpPr>
        <dsp:cNvPr id="0" name=""/>
        <dsp:cNvSpPr/>
      </dsp:nvSpPr>
      <dsp:spPr>
        <a:xfrm rot="16200000">
          <a:off x="1694286" y="1105528"/>
          <a:ext cx="444702" cy="41770"/>
        </a:xfrm>
        <a:custGeom>
          <a:avLst/>
          <a:gdLst/>
          <a:ahLst/>
          <a:cxnLst/>
          <a:rect l="0" t="0" r="0" b="0"/>
          <a:pathLst>
            <a:path>
              <a:moveTo>
                <a:pt x="0" y="20885"/>
              </a:moveTo>
              <a:lnTo>
                <a:pt x="444702" y="20885"/>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nl-NL" sz="1000" kern="1200"/>
        </a:p>
      </dsp:txBody>
      <dsp:txXfrm>
        <a:off x="1905520" y="1115296"/>
        <a:ext cx="22235" cy="22235"/>
      </dsp:txXfrm>
    </dsp:sp>
    <dsp:sp modelId="{3CDC9547-4D93-4396-8A62-BCD84DFAEED7}">
      <dsp:nvSpPr>
        <dsp:cNvPr id="0" name=""/>
        <dsp:cNvSpPr/>
      </dsp:nvSpPr>
      <dsp:spPr>
        <a:xfrm>
          <a:off x="1471863" y="14514"/>
          <a:ext cx="889548" cy="88954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1"/>
            </a:rPr>
            <a:t>Nationaal Platform Zwembaden/NRZ</a:t>
          </a:r>
          <a:endParaRPr lang="nl-NL" sz="900" kern="1200" dirty="0"/>
        </a:p>
      </dsp:txBody>
      <dsp:txXfrm>
        <a:off x="1602134" y="144785"/>
        <a:ext cx="629006" cy="629006"/>
      </dsp:txXfrm>
    </dsp:sp>
    <dsp:sp modelId="{D46D0707-8ECF-45F5-9A89-32D529B342E3}">
      <dsp:nvSpPr>
        <dsp:cNvPr id="0" name=""/>
        <dsp:cNvSpPr/>
      </dsp:nvSpPr>
      <dsp:spPr>
        <a:xfrm rot="19285714">
          <a:off x="2215866" y="1356708"/>
          <a:ext cx="444702" cy="41770"/>
        </a:xfrm>
        <a:custGeom>
          <a:avLst/>
          <a:gdLst/>
          <a:ahLst/>
          <a:cxnLst/>
          <a:rect l="0" t="0" r="0" b="0"/>
          <a:pathLst>
            <a:path>
              <a:moveTo>
                <a:pt x="0" y="20885"/>
              </a:moveTo>
              <a:lnTo>
                <a:pt x="444702" y="20885"/>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427099" y="1366475"/>
        <a:ext cx="22235" cy="22235"/>
      </dsp:txXfrm>
    </dsp:sp>
    <dsp:sp modelId="{E6AD7A2D-9009-4573-A2AE-A012DAA5B770}">
      <dsp:nvSpPr>
        <dsp:cNvPr id="0" name=""/>
        <dsp:cNvSpPr/>
      </dsp:nvSpPr>
      <dsp:spPr>
        <a:xfrm>
          <a:off x="2515022" y="516873"/>
          <a:ext cx="889548" cy="88954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2"/>
            </a:rPr>
            <a:t>Buurt-sportcoaches</a:t>
          </a:r>
          <a:endParaRPr lang="nl-NL" sz="900" kern="1200" dirty="0"/>
        </a:p>
      </dsp:txBody>
      <dsp:txXfrm>
        <a:off x="2645293" y="647144"/>
        <a:ext cx="629006" cy="629006"/>
      </dsp:txXfrm>
    </dsp:sp>
    <dsp:sp modelId="{4CD6260F-DE19-4536-84F5-5A21250FE0AD}">
      <dsp:nvSpPr>
        <dsp:cNvPr id="0" name=""/>
        <dsp:cNvSpPr/>
      </dsp:nvSpPr>
      <dsp:spPr>
        <a:xfrm rot="771429">
          <a:off x="2344685" y="1921103"/>
          <a:ext cx="444702" cy="41770"/>
        </a:xfrm>
        <a:custGeom>
          <a:avLst/>
          <a:gdLst/>
          <a:ahLst/>
          <a:cxnLst/>
          <a:rect l="0" t="0" r="0" b="0"/>
          <a:pathLst>
            <a:path>
              <a:moveTo>
                <a:pt x="0" y="20885"/>
              </a:moveTo>
              <a:lnTo>
                <a:pt x="444702" y="20885"/>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nl-NL" sz="1000" kern="1200"/>
        </a:p>
      </dsp:txBody>
      <dsp:txXfrm>
        <a:off x="2555919" y="1930870"/>
        <a:ext cx="22235" cy="22235"/>
      </dsp:txXfrm>
    </dsp:sp>
    <dsp:sp modelId="{8E511041-6EF1-4D69-B973-AD918CB510B0}">
      <dsp:nvSpPr>
        <dsp:cNvPr id="0" name=""/>
        <dsp:cNvSpPr/>
      </dsp:nvSpPr>
      <dsp:spPr>
        <a:xfrm>
          <a:off x="2772661" y="1645663"/>
          <a:ext cx="889548" cy="88954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ts val="0"/>
            </a:spcAft>
            <a:buNone/>
          </a:pPr>
          <a:r>
            <a:rPr lang="nl-NL" sz="900" kern="1200">
              <a:hlinkClick xmlns:r="http://schemas.openxmlformats.org/officeDocument/2006/relationships" r:id="rId3"/>
            </a:rPr>
            <a:t>NL Actief</a:t>
          </a:r>
          <a:endParaRPr lang="nl-NL" sz="900" kern="1200" dirty="0"/>
        </a:p>
        <a:p>
          <a:pPr marL="0" lvl="0" indent="0" algn="ctr" defTabSz="400050">
            <a:lnSpc>
              <a:spcPct val="90000"/>
            </a:lnSpc>
            <a:spcBef>
              <a:spcPct val="0"/>
            </a:spcBef>
            <a:spcAft>
              <a:spcPct val="35000"/>
            </a:spcAft>
            <a:buNone/>
          </a:pPr>
          <a:r>
            <a:rPr lang="nl-NL" sz="600" kern="1200"/>
            <a:t>Branchevereniging sport- </a:t>
          </a:r>
          <a:r>
            <a:rPr lang="nl-NL" sz="600" kern="1200" dirty="0"/>
            <a:t>en beweegbedrijven</a:t>
          </a:r>
        </a:p>
      </dsp:txBody>
      <dsp:txXfrm>
        <a:off x="2902932" y="1775934"/>
        <a:ext cx="629006" cy="629006"/>
      </dsp:txXfrm>
    </dsp:sp>
    <dsp:sp modelId="{C653A221-5C45-4500-8B6A-DB0E74B543C5}">
      <dsp:nvSpPr>
        <dsp:cNvPr id="0" name=""/>
        <dsp:cNvSpPr/>
      </dsp:nvSpPr>
      <dsp:spPr>
        <a:xfrm rot="3857143">
          <a:off x="1983741" y="2373712"/>
          <a:ext cx="444702" cy="41770"/>
        </a:xfrm>
        <a:custGeom>
          <a:avLst/>
          <a:gdLst/>
          <a:ahLst/>
          <a:cxnLst/>
          <a:rect l="0" t="0" r="0" b="0"/>
          <a:pathLst>
            <a:path>
              <a:moveTo>
                <a:pt x="0" y="20885"/>
              </a:moveTo>
              <a:lnTo>
                <a:pt x="444702" y="20885"/>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194975" y="2383480"/>
        <a:ext cx="22235" cy="22235"/>
      </dsp:txXfrm>
    </dsp:sp>
    <dsp:sp modelId="{162E53C1-ADD4-4883-A096-4A6EBD1D12AB}">
      <dsp:nvSpPr>
        <dsp:cNvPr id="0" name=""/>
        <dsp:cNvSpPr/>
      </dsp:nvSpPr>
      <dsp:spPr>
        <a:xfrm>
          <a:off x="2050773" y="2550883"/>
          <a:ext cx="889548" cy="88954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4"/>
            </a:rPr>
            <a:t>Scouting</a:t>
          </a:r>
          <a:r>
            <a:rPr lang="nl-NL" sz="1400" kern="1200" dirty="0">
              <a:hlinkClick xmlns:r="http://schemas.openxmlformats.org/officeDocument/2006/relationships" r:id="rId4"/>
            </a:rPr>
            <a:t> </a:t>
          </a:r>
          <a:endParaRPr lang="nl-NL" sz="1400" kern="1200" dirty="0"/>
        </a:p>
      </dsp:txBody>
      <dsp:txXfrm>
        <a:off x="2181044" y="2681154"/>
        <a:ext cx="629006" cy="629006"/>
      </dsp:txXfrm>
    </dsp:sp>
    <dsp:sp modelId="{A79D95C7-5A5F-4EF4-98E4-1D53DD0B52B1}">
      <dsp:nvSpPr>
        <dsp:cNvPr id="0" name=""/>
        <dsp:cNvSpPr/>
      </dsp:nvSpPr>
      <dsp:spPr>
        <a:xfrm rot="6942857">
          <a:off x="1404832" y="2373712"/>
          <a:ext cx="444702" cy="41770"/>
        </a:xfrm>
        <a:custGeom>
          <a:avLst/>
          <a:gdLst/>
          <a:ahLst/>
          <a:cxnLst/>
          <a:rect l="0" t="0" r="0" b="0"/>
          <a:pathLst>
            <a:path>
              <a:moveTo>
                <a:pt x="0" y="20885"/>
              </a:moveTo>
              <a:lnTo>
                <a:pt x="444702" y="20885"/>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444500">
            <a:lnSpc>
              <a:spcPct val="90000"/>
            </a:lnSpc>
            <a:spcBef>
              <a:spcPct val="0"/>
            </a:spcBef>
            <a:spcAft>
              <a:spcPct val="35000"/>
            </a:spcAft>
            <a:buNone/>
          </a:pPr>
          <a:endParaRPr lang="nl-NL" sz="1000" kern="1200"/>
        </a:p>
      </dsp:txBody>
      <dsp:txXfrm rot="10800000">
        <a:off x="1616065" y="2383480"/>
        <a:ext cx="22235" cy="22235"/>
      </dsp:txXfrm>
    </dsp:sp>
    <dsp:sp modelId="{16C0531E-45A8-4444-BB4C-B942DB185AB9}">
      <dsp:nvSpPr>
        <dsp:cNvPr id="0" name=""/>
        <dsp:cNvSpPr/>
      </dsp:nvSpPr>
      <dsp:spPr>
        <a:xfrm>
          <a:off x="892954" y="2550883"/>
          <a:ext cx="889548" cy="88954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5"/>
            </a:rPr>
            <a:t>Koninklijke </a:t>
          </a:r>
          <a:r>
            <a:rPr lang="nl-NL" sz="900" kern="1200">
              <a:hlinkClick xmlns:r="http://schemas.openxmlformats.org/officeDocument/2006/relationships" r:id="rId5"/>
            </a:rPr>
            <a:t>Vereniging Lichamelijke </a:t>
          </a:r>
          <a:r>
            <a:rPr lang="nl-NL" sz="900" kern="1200" dirty="0">
              <a:hlinkClick xmlns:r="http://schemas.openxmlformats.org/officeDocument/2006/relationships" r:id="rId5"/>
            </a:rPr>
            <a:t>Opvoeding (KVLO)</a:t>
          </a:r>
          <a:endParaRPr lang="nl-NL" sz="900" kern="1200" dirty="0"/>
        </a:p>
      </dsp:txBody>
      <dsp:txXfrm>
        <a:off x="1023225" y="2681154"/>
        <a:ext cx="629006" cy="629006"/>
      </dsp:txXfrm>
    </dsp:sp>
    <dsp:sp modelId="{FF3F08ED-2955-41AA-AA0B-6C242E4B4FBC}">
      <dsp:nvSpPr>
        <dsp:cNvPr id="0" name=""/>
        <dsp:cNvSpPr/>
      </dsp:nvSpPr>
      <dsp:spPr>
        <a:xfrm rot="10028571">
          <a:off x="1043887" y="1921103"/>
          <a:ext cx="444702" cy="41770"/>
        </a:xfrm>
        <a:custGeom>
          <a:avLst/>
          <a:gdLst/>
          <a:ahLst/>
          <a:cxnLst/>
          <a:rect l="0" t="0" r="0" b="0"/>
          <a:pathLst>
            <a:path>
              <a:moveTo>
                <a:pt x="0" y="20885"/>
              </a:moveTo>
              <a:lnTo>
                <a:pt x="444702" y="20885"/>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255121" y="1930870"/>
        <a:ext cx="22235" cy="22235"/>
      </dsp:txXfrm>
    </dsp:sp>
    <dsp:sp modelId="{D62490A6-87A6-4655-A6D8-374947FF13E9}">
      <dsp:nvSpPr>
        <dsp:cNvPr id="0" name=""/>
        <dsp:cNvSpPr/>
      </dsp:nvSpPr>
      <dsp:spPr>
        <a:xfrm>
          <a:off x="171066" y="1645663"/>
          <a:ext cx="889548" cy="88954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ts val="0"/>
            </a:spcAft>
            <a:buNone/>
          </a:pPr>
          <a:r>
            <a:rPr lang="nl-NL" sz="900" kern="1200" dirty="0"/>
            <a:t>Sportbonden en </a:t>
          </a:r>
        </a:p>
        <a:p>
          <a:pPr marL="0" lvl="0" indent="0" algn="ctr" defTabSz="400050">
            <a:lnSpc>
              <a:spcPct val="90000"/>
            </a:lnSpc>
            <a:spcBef>
              <a:spcPct val="0"/>
            </a:spcBef>
            <a:spcAft>
              <a:spcPct val="35000"/>
            </a:spcAft>
            <a:buNone/>
          </a:pPr>
          <a:r>
            <a:rPr lang="nl-NL" sz="900" kern="1200" dirty="0"/>
            <a:t>-verenigingen</a:t>
          </a:r>
        </a:p>
      </dsp:txBody>
      <dsp:txXfrm>
        <a:off x="301337" y="1775934"/>
        <a:ext cx="629006" cy="629006"/>
      </dsp:txXfrm>
    </dsp:sp>
    <dsp:sp modelId="{D0D5C802-1BC2-4D73-8377-6EBF05C00B72}">
      <dsp:nvSpPr>
        <dsp:cNvPr id="0" name=""/>
        <dsp:cNvSpPr/>
      </dsp:nvSpPr>
      <dsp:spPr>
        <a:xfrm rot="12832221">
          <a:off x="981563" y="1352498"/>
          <a:ext cx="618234" cy="41770"/>
        </a:xfrm>
        <a:custGeom>
          <a:avLst/>
          <a:gdLst/>
          <a:ahLst/>
          <a:cxnLst/>
          <a:rect l="0" t="0" r="0" b="0"/>
          <a:pathLst>
            <a:path>
              <a:moveTo>
                <a:pt x="0" y="20885"/>
              </a:moveTo>
              <a:lnTo>
                <a:pt x="618234" y="20885"/>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275225" y="1357927"/>
        <a:ext cx="30911" cy="30911"/>
      </dsp:txXfrm>
    </dsp:sp>
    <dsp:sp modelId="{F2AD718D-E9D3-41CB-899F-53F6DE61A258}">
      <dsp:nvSpPr>
        <dsp:cNvPr id="0" name=""/>
        <dsp:cNvSpPr/>
      </dsp:nvSpPr>
      <dsp:spPr>
        <a:xfrm>
          <a:off x="219950" y="508454"/>
          <a:ext cx="889548" cy="88954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ts val="0"/>
            </a:spcAft>
            <a:buNone/>
          </a:pPr>
          <a:r>
            <a:rPr lang="nl-NL" sz="900" kern="1200" dirty="0">
              <a:hlinkClick xmlns:r="http://schemas.openxmlformats.org/officeDocument/2006/relationships" r:id="rId6"/>
            </a:rPr>
            <a:t>Sport.nl</a:t>
          </a:r>
          <a:endParaRPr lang="nl-NL" sz="900" kern="1200" dirty="0"/>
        </a:p>
      </dsp:txBody>
      <dsp:txXfrm>
        <a:off x="350221" y="638725"/>
        <a:ext cx="629006" cy="629006"/>
      </dsp:txXfrm>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25891B-CCF6-4B2C-9AA3-97C59AD35468}">
      <dsp:nvSpPr>
        <dsp:cNvPr id="0" name=""/>
        <dsp:cNvSpPr/>
      </dsp:nvSpPr>
      <dsp:spPr>
        <a:xfrm>
          <a:off x="0" y="0"/>
          <a:ext cx="1117222" cy="1117222"/>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nl-NL" sz="1100" kern="1200" dirty="0">
              <a:hlinkClick xmlns:r="http://schemas.openxmlformats.org/officeDocument/2006/relationships" r:id="rId1"/>
            </a:rPr>
            <a:t>NOC * NSF</a:t>
          </a:r>
          <a:endParaRPr lang="nl-NL" sz="1100" kern="1200" dirty="0"/>
        </a:p>
      </dsp:txBody>
      <dsp:txXfrm>
        <a:off x="163613" y="163613"/>
        <a:ext cx="789996" cy="789996"/>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25891B-CCF6-4B2C-9AA3-97C59AD35468}">
      <dsp:nvSpPr>
        <dsp:cNvPr id="0" name=""/>
        <dsp:cNvSpPr/>
      </dsp:nvSpPr>
      <dsp:spPr>
        <a:xfrm>
          <a:off x="1180688" y="895330"/>
          <a:ext cx="679993" cy="67999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nl-NL" sz="1000" kern="1200" dirty="0"/>
            <a:t>Fondsen</a:t>
          </a:r>
          <a:endParaRPr lang="nl-NL" sz="900" kern="1200" dirty="0"/>
        </a:p>
      </dsp:txBody>
      <dsp:txXfrm>
        <a:off x="1280271" y="994913"/>
        <a:ext cx="480827" cy="480827"/>
      </dsp:txXfrm>
    </dsp:sp>
    <dsp:sp modelId="{FB0E223F-078E-4C63-9199-D557D05DCC54}">
      <dsp:nvSpPr>
        <dsp:cNvPr id="0" name=""/>
        <dsp:cNvSpPr/>
      </dsp:nvSpPr>
      <dsp:spPr>
        <a:xfrm rot="16200000">
          <a:off x="1417916" y="772440"/>
          <a:ext cx="205536" cy="40244"/>
        </a:xfrm>
        <a:custGeom>
          <a:avLst/>
          <a:gdLst/>
          <a:ahLst/>
          <a:cxnLst/>
          <a:rect l="0" t="0" r="0" b="0"/>
          <a:pathLst>
            <a:path>
              <a:moveTo>
                <a:pt x="0" y="20122"/>
              </a:moveTo>
              <a:lnTo>
                <a:pt x="205536" y="20122"/>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nl-NL" sz="800" kern="1200"/>
        </a:p>
      </dsp:txBody>
      <dsp:txXfrm>
        <a:off x="1515546" y="787423"/>
        <a:ext cx="10276" cy="10276"/>
      </dsp:txXfrm>
    </dsp:sp>
    <dsp:sp modelId="{3CDC9547-4D93-4396-8A62-BCD84DFAEED7}">
      <dsp:nvSpPr>
        <dsp:cNvPr id="0" name=""/>
        <dsp:cNvSpPr/>
      </dsp:nvSpPr>
      <dsp:spPr>
        <a:xfrm>
          <a:off x="1180688" y="9800"/>
          <a:ext cx="679993" cy="67999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a:hlinkClick xmlns:r="http://schemas.openxmlformats.org/officeDocument/2006/relationships" r:id="rId1"/>
            </a:rPr>
            <a:t>Johan Cruyff </a:t>
          </a:r>
          <a:r>
            <a:rPr lang="nl-NL" sz="700" kern="1200" dirty="0">
              <a:hlinkClick xmlns:r="http://schemas.openxmlformats.org/officeDocument/2006/relationships" r:id="rId1"/>
            </a:rPr>
            <a:t>Foundation</a:t>
          </a:r>
          <a:endParaRPr lang="nl-NL" sz="700" kern="1200" dirty="0"/>
        </a:p>
      </dsp:txBody>
      <dsp:txXfrm>
        <a:off x="1280271" y="109383"/>
        <a:ext cx="480827" cy="480827"/>
      </dsp:txXfrm>
    </dsp:sp>
    <dsp:sp modelId="{DDE5B4AB-A602-4A0C-A13B-1D722C300101}">
      <dsp:nvSpPr>
        <dsp:cNvPr id="0" name=""/>
        <dsp:cNvSpPr/>
      </dsp:nvSpPr>
      <dsp:spPr>
        <a:xfrm rot="5400000">
          <a:off x="1417916" y="1657970"/>
          <a:ext cx="205536" cy="40244"/>
        </a:xfrm>
        <a:custGeom>
          <a:avLst/>
          <a:gdLst/>
          <a:ahLst/>
          <a:cxnLst/>
          <a:rect l="0" t="0" r="0" b="0"/>
          <a:pathLst>
            <a:path>
              <a:moveTo>
                <a:pt x="0" y="20122"/>
              </a:moveTo>
              <a:lnTo>
                <a:pt x="205536" y="20122"/>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nl-NL" sz="800" kern="1200"/>
        </a:p>
      </dsp:txBody>
      <dsp:txXfrm>
        <a:off x="1515546" y="1672954"/>
        <a:ext cx="10276" cy="10276"/>
      </dsp:txXfrm>
    </dsp:sp>
    <dsp:sp modelId="{5E1A8A9C-30E5-4A42-B456-B6DC3118EA5C}">
      <dsp:nvSpPr>
        <dsp:cNvPr id="0" name=""/>
        <dsp:cNvSpPr/>
      </dsp:nvSpPr>
      <dsp:spPr>
        <a:xfrm>
          <a:off x="1180688" y="1780861"/>
          <a:ext cx="679993" cy="67999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2"/>
            </a:rPr>
            <a:t>Kraijcek </a:t>
          </a:r>
          <a:r>
            <a:rPr lang="nl-NL" sz="700" kern="1200" dirty="0">
              <a:hlinkClick xmlns:r="http://schemas.openxmlformats.org/officeDocument/2006/relationships" r:id="rId2"/>
            </a:rPr>
            <a:t>Foundation</a:t>
          </a:r>
          <a:endParaRPr lang="nl-NL" sz="700" kern="1200" dirty="0"/>
        </a:p>
      </dsp:txBody>
      <dsp:txXfrm>
        <a:off x="1280271" y="1880444"/>
        <a:ext cx="480827" cy="480827"/>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25891B-CCF6-4B2C-9AA3-97C59AD35468}">
      <dsp:nvSpPr>
        <dsp:cNvPr id="0" name=""/>
        <dsp:cNvSpPr/>
      </dsp:nvSpPr>
      <dsp:spPr>
        <a:xfrm>
          <a:off x="1311849" y="1105774"/>
          <a:ext cx="1131570" cy="812055"/>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nl-NL" sz="1000" kern="1200" dirty="0"/>
            <a:t>Wetenschap</a:t>
          </a:r>
        </a:p>
      </dsp:txBody>
      <dsp:txXfrm>
        <a:off x="1477564" y="1224697"/>
        <a:ext cx="800140" cy="574209"/>
      </dsp:txXfrm>
    </dsp:sp>
    <dsp:sp modelId="{36DB18B7-E7D8-42AA-8487-0BF768F276E8}">
      <dsp:nvSpPr>
        <dsp:cNvPr id="0" name=""/>
        <dsp:cNvSpPr/>
      </dsp:nvSpPr>
      <dsp:spPr>
        <a:xfrm rot="16200000">
          <a:off x="1746826" y="955018"/>
          <a:ext cx="261616" cy="39895"/>
        </a:xfrm>
        <a:custGeom>
          <a:avLst/>
          <a:gdLst/>
          <a:ahLst/>
          <a:cxnLst/>
          <a:rect l="0" t="0" r="0" b="0"/>
          <a:pathLst>
            <a:path>
              <a:moveTo>
                <a:pt x="0" y="19947"/>
              </a:moveTo>
              <a:lnTo>
                <a:pt x="261616" y="1994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nl-NL" sz="800" kern="1200"/>
        </a:p>
      </dsp:txBody>
      <dsp:txXfrm>
        <a:off x="1871094" y="968426"/>
        <a:ext cx="13080" cy="13080"/>
      </dsp:txXfrm>
    </dsp:sp>
    <dsp:sp modelId="{A08EBC9E-0BEE-4B55-9326-4C76479056CF}">
      <dsp:nvSpPr>
        <dsp:cNvPr id="0" name=""/>
        <dsp:cNvSpPr/>
      </dsp:nvSpPr>
      <dsp:spPr>
        <a:xfrm>
          <a:off x="1461469" y="11827"/>
          <a:ext cx="832330" cy="832330"/>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ts val="0"/>
            </a:spcAft>
            <a:buNone/>
          </a:pPr>
          <a:r>
            <a:rPr lang="nl-NL" sz="900" kern="1200" dirty="0"/>
            <a:t>Leerstoelen Cultuur</a:t>
          </a:r>
        </a:p>
        <a:p>
          <a:pPr marL="0" lvl="0" indent="0" algn="ctr" defTabSz="400050">
            <a:lnSpc>
              <a:spcPct val="90000"/>
            </a:lnSpc>
            <a:spcBef>
              <a:spcPct val="0"/>
            </a:spcBef>
            <a:spcAft>
              <a:spcPct val="35000"/>
            </a:spcAft>
            <a:buNone/>
          </a:pPr>
          <a:r>
            <a:rPr lang="nl-NL" sz="800" kern="1200" dirty="0"/>
            <a:t>RUG, UT, EUR</a:t>
          </a:r>
        </a:p>
      </dsp:txBody>
      <dsp:txXfrm>
        <a:off x="1583361" y="133719"/>
        <a:ext cx="588546" cy="588546"/>
      </dsp:txXfrm>
    </dsp:sp>
    <dsp:sp modelId="{ED8BE3F3-B9E8-4255-859F-D1332BB38749}">
      <dsp:nvSpPr>
        <dsp:cNvPr id="0" name=""/>
        <dsp:cNvSpPr/>
      </dsp:nvSpPr>
      <dsp:spPr>
        <a:xfrm rot="5400000">
          <a:off x="1746826" y="2028690"/>
          <a:ext cx="261616" cy="39895"/>
        </a:xfrm>
        <a:custGeom>
          <a:avLst/>
          <a:gdLst/>
          <a:ahLst/>
          <a:cxnLst/>
          <a:rect l="0" t="0" r="0" b="0"/>
          <a:pathLst>
            <a:path>
              <a:moveTo>
                <a:pt x="0" y="19947"/>
              </a:moveTo>
              <a:lnTo>
                <a:pt x="261616" y="1994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nl-NL" sz="800" kern="1200"/>
        </a:p>
      </dsp:txBody>
      <dsp:txXfrm>
        <a:off x="1871094" y="2042098"/>
        <a:ext cx="13080" cy="13080"/>
      </dsp:txXfrm>
    </dsp:sp>
    <dsp:sp modelId="{40359AAB-A654-4A9F-B1AA-DFE9E65685D6}">
      <dsp:nvSpPr>
        <dsp:cNvPr id="0" name=""/>
        <dsp:cNvSpPr/>
      </dsp:nvSpPr>
      <dsp:spPr>
        <a:xfrm>
          <a:off x="1461469" y="2179446"/>
          <a:ext cx="832330" cy="832330"/>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1"/>
            </a:rPr>
            <a:t>Akademie van Kunsten</a:t>
          </a:r>
          <a:endParaRPr lang="nl-NL" sz="900" kern="1200" dirty="0"/>
        </a:p>
      </dsp:txBody>
      <dsp:txXfrm>
        <a:off x="1583361" y="2301338"/>
        <a:ext cx="588546" cy="588546"/>
      </dsp:txXfrm>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25891B-CCF6-4B2C-9AA3-97C59AD35468}">
      <dsp:nvSpPr>
        <dsp:cNvPr id="0" name=""/>
        <dsp:cNvSpPr/>
      </dsp:nvSpPr>
      <dsp:spPr>
        <a:xfrm>
          <a:off x="1437648" y="1257818"/>
          <a:ext cx="879971" cy="813125"/>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nl-NL" sz="1000" kern="1200" dirty="0"/>
            <a:t>Doelgroep</a:t>
          </a:r>
        </a:p>
      </dsp:txBody>
      <dsp:txXfrm>
        <a:off x="1566517" y="1376897"/>
        <a:ext cx="622233" cy="574967"/>
      </dsp:txXfrm>
    </dsp:sp>
    <dsp:sp modelId="{07C88D54-780C-4507-9474-1B423A6590F5}">
      <dsp:nvSpPr>
        <dsp:cNvPr id="0" name=""/>
        <dsp:cNvSpPr/>
      </dsp:nvSpPr>
      <dsp:spPr>
        <a:xfrm rot="16200000">
          <a:off x="1619570" y="983360"/>
          <a:ext cx="516128" cy="32788"/>
        </a:xfrm>
        <a:custGeom>
          <a:avLst/>
          <a:gdLst/>
          <a:ahLst/>
          <a:cxnLst/>
          <a:rect l="0" t="0" r="0" b="0"/>
          <a:pathLst>
            <a:path>
              <a:moveTo>
                <a:pt x="0" y="16394"/>
              </a:moveTo>
              <a:lnTo>
                <a:pt x="516128" y="1639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864731" y="986851"/>
        <a:ext cx="25806" cy="25806"/>
      </dsp:txXfrm>
    </dsp:sp>
    <dsp:sp modelId="{9BD19B43-F9B5-48EF-A788-C8FBED5AD290}">
      <dsp:nvSpPr>
        <dsp:cNvPr id="0" name=""/>
        <dsp:cNvSpPr/>
      </dsp:nvSpPr>
      <dsp:spPr>
        <a:xfrm>
          <a:off x="1390233" y="-15917"/>
          <a:ext cx="974802" cy="75760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a:hlinkClick xmlns:r="http://schemas.openxmlformats.org/officeDocument/2006/relationships" r:id="rId1"/>
            </a:rPr>
            <a:t>Vereniging van  Openbare Bibliotheken</a:t>
          </a:r>
          <a:r>
            <a:rPr lang="nl-NL" sz="800" kern="1200" dirty="0">
              <a:hlinkClick xmlns:r="http://schemas.openxmlformats.org/officeDocument/2006/relationships" r:id="rId1"/>
            </a:rPr>
            <a:t>; </a:t>
          </a:r>
          <a:r>
            <a:rPr lang="nl-NL" sz="800" kern="1200">
              <a:hlinkClick xmlns:r="http://schemas.openxmlformats.org/officeDocument/2006/relationships" r:id="rId2"/>
            </a:rPr>
            <a:t>Koninklijke Bibliotheek</a:t>
          </a:r>
          <a:r>
            <a:rPr lang="nl-NL" sz="800" kern="1200">
              <a:hlinkClick xmlns:r="http://schemas.openxmlformats.org/officeDocument/2006/relationships" r:id="rId1"/>
            </a:rPr>
            <a:t> </a:t>
          </a:r>
          <a:endParaRPr lang="nl-NL" sz="800" kern="1200" dirty="0"/>
        </a:p>
      </dsp:txBody>
      <dsp:txXfrm>
        <a:off x="1532989" y="95032"/>
        <a:ext cx="689290" cy="535709"/>
      </dsp:txXfrm>
    </dsp:sp>
    <dsp:sp modelId="{E08B6ABE-521C-4D82-9EC9-80ED110CADBF}">
      <dsp:nvSpPr>
        <dsp:cNvPr id="0" name=""/>
        <dsp:cNvSpPr/>
      </dsp:nvSpPr>
      <dsp:spPr>
        <a:xfrm rot="18600000">
          <a:off x="2050780" y="1119841"/>
          <a:ext cx="540041" cy="32788"/>
        </a:xfrm>
        <a:custGeom>
          <a:avLst/>
          <a:gdLst/>
          <a:ahLst/>
          <a:cxnLst/>
          <a:rect l="0" t="0" r="0" b="0"/>
          <a:pathLst>
            <a:path>
              <a:moveTo>
                <a:pt x="0" y="16394"/>
              </a:moveTo>
              <a:lnTo>
                <a:pt x="540041" y="1639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307300" y="1122734"/>
        <a:ext cx="27002" cy="27002"/>
      </dsp:txXfrm>
    </dsp:sp>
    <dsp:sp modelId="{AE2532D2-75EA-4870-B864-90EDD9130A32}">
      <dsp:nvSpPr>
        <dsp:cNvPr id="0" name=""/>
        <dsp:cNvSpPr/>
      </dsp:nvSpPr>
      <dsp:spPr>
        <a:xfrm>
          <a:off x="2372190" y="325349"/>
          <a:ext cx="684057" cy="68405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3"/>
            </a:rPr>
            <a:t>Jeugdcul-tuurfonds </a:t>
          </a:r>
          <a:endParaRPr lang="nl-NL" sz="900" kern="1200" dirty="0"/>
        </a:p>
      </dsp:txBody>
      <dsp:txXfrm>
        <a:off x="2472368" y="425527"/>
        <a:ext cx="483701" cy="483701"/>
      </dsp:txXfrm>
    </dsp:sp>
    <dsp:sp modelId="{93C762DF-7184-4218-87E0-292C6C5D6BF9}">
      <dsp:nvSpPr>
        <dsp:cNvPr id="0" name=""/>
        <dsp:cNvSpPr/>
      </dsp:nvSpPr>
      <dsp:spPr>
        <a:xfrm rot="21000000">
          <a:off x="2305867" y="1526579"/>
          <a:ext cx="520611" cy="32788"/>
        </a:xfrm>
        <a:custGeom>
          <a:avLst/>
          <a:gdLst/>
          <a:ahLst/>
          <a:cxnLst/>
          <a:rect l="0" t="0" r="0" b="0"/>
          <a:pathLst>
            <a:path>
              <a:moveTo>
                <a:pt x="0" y="16394"/>
              </a:moveTo>
              <a:lnTo>
                <a:pt x="520611" y="1639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553157" y="1529958"/>
        <a:ext cx="26030" cy="26030"/>
      </dsp:txXfrm>
    </dsp:sp>
    <dsp:sp modelId="{3B30369C-4B28-42D8-9E7F-3F3B2470F2CC}">
      <dsp:nvSpPr>
        <dsp:cNvPr id="0" name=""/>
        <dsp:cNvSpPr/>
      </dsp:nvSpPr>
      <dsp:spPr>
        <a:xfrm>
          <a:off x="2817327" y="1096350"/>
          <a:ext cx="684057" cy="68405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a:hlinkClick xmlns:r="http://schemas.openxmlformats.org/officeDocument/2006/relationships" r:id="rId4"/>
            </a:rPr>
            <a:t>Het Klokhuis</a:t>
          </a:r>
          <a:endParaRPr lang="nl-NL" sz="700" kern="1200" dirty="0"/>
        </a:p>
      </dsp:txBody>
      <dsp:txXfrm>
        <a:off x="2917505" y="1196528"/>
        <a:ext cx="483701" cy="483701"/>
      </dsp:txXfrm>
    </dsp:sp>
    <dsp:sp modelId="{0AA09DBD-A2B4-4463-B7F2-4820092F5F51}">
      <dsp:nvSpPr>
        <dsp:cNvPr id="0" name=""/>
        <dsp:cNvSpPr/>
      </dsp:nvSpPr>
      <dsp:spPr>
        <a:xfrm rot="1800000">
          <a:off x="2215363" y="1995569"/>
          <a:ext cx="528602" cy="32788"/>
        </a:xfrm>
        <a:custGeom>
          <a:avLst/>
          <a:gdLst/>
          <a:ahLst/>
          <a:cxnLst/>
          <a:rect l="0" t="0" r="0" b="0"/>
          <a:pathLst>
            <a:path>
              <a:moveTo>
                <a:pt x="0" y="16394"/>
              </a:moveTo>
              <a:lnTo>
                <a:pt x="528602" y="1639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466449" y="1998748"/>
        <a:ext cx="26430" cy="26430"/>
      </dsp:txXfrm>
    </dsp:sp>
    <dsp:sp modelId="{2ABD5AD5-BA12-4F9C-8A13-E850D1B7105B}">
      <dsp:nvSpPr>
        <dsp:cNvPr id="0" name=""/>
        <dsp:cNvSpPr/>
      </dsp:nvSpPr>
      <dsp:spPr>
        <a:xfrm>
          <a:off x="2662733" y="1973099"/>
          <a:ext cx="684057" cy="68405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a:hlinkClick xmlns:r="http://schemas.openxmlformats.org/officeDocument/2006/relationships" r:id="rId5"/>
            </a:rPr>
            <a:t>Prins Bernhard Cultuur- </a:t>
          </a:r>
          <a:r>
            <a:rPr lang="nl-NL" sz="900" kern="1200" dirty="0">
              <a:hlinkClick xmlns:r="http://schemas.openxmlformats.org/officeDocument/2006/relationships" r:id="rId5"/>
            </a:rPr>
            <a:t>fonds </a:t>
          </a:r>
          <a:endParaRPr lang="nl-NL" sz="900" kern="1200" dirty="0"/>
        </a:p>
      </dsp:txBody>
      <dsp:txXfrm>
        <a:off x="2762911" y="2073277"/>
        <a:ext cx="483701" cy="483701"/>
      </dsp:txXfrm>
    </dsp:sp>
    <dsp:sp modelId="{F93C6772-53C8-4725-92B4-E039E824DC27}">
      <dsp:nvSpPr>
        <dsp:cNvPr id="0" name=""/>
        <dsp:cNvSpPr/>
      </dsp:nvSpPr>
      <dsp:spPr>
        <a:xfrm rot="4200000">
          <a:off x="1837150" y="2291464"/>
          <a:ext cx="549382" cy="32788"/>
        </a:xfrm>
        <a:custGeom>
          <a:avLst/>
          <a:gdLst/>
          <a:ahLst/>
          <a:cxnLst/>
          <a:rect l="0" t="0" r="0" b="0"/>
          <a:pathLst>
            <a:path>
              <a:moveTo>
                <a:pt x="0" y="16394"/>
              </a:moveTo>
              <a:lnTo>
                <a:pt x="549382" y="1639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098106" y="2294124"/>
        <a:ext cx="27469" cy="27469"/>
      </dsp:txXfrm>
    </dsp:sp>
    <dsp:sp modelId="{02855153-8494-4924-887D-5F3DE4D3E5E8}">
      <dsp:nvSpPr>
        <dsp:cNvPr id="0" name=""/>
        <dsp:cNvSpPr/>
      </dsp:nvSpPr>
      <dsp:spPr>
        <a:xfrm>
          <a:off x="1980743" y="2545357"/>
          <a:ext cx="684057" cy="68405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a:hlinkClick xmlns:r="http://schemas.openxmlformats.org/officeDocument/2006/relationships" r:id="rId6"/>
            </a:rPr>
            <a:t>NOS Jeugdjour-naal </a:t>
          </a:r>
          <a:endParaRPr lang="nl-NL" sz="900" kern="1200" dirty="0"/>
        </a:p>
      </dsp:txBody>
      <dsp:txXfrm>
        <a:off x="2080921" y="2645535"/>
        <a:ext cx="483701" cy="483701"/>
      </dsp:txXfrm>
    </dsp:sp>
    <dsp:sp modelId="{86A642B5-CF63-42B1-8F79-959398F1D74F}">
      <dsp:nvSpPr>
        <dsp:cNvPr id="0" name=""/>
        <dsp:cNvSpPr/>
      </dsp:nvSpPr>
      <dsp:spPr>
        <a:xfrm rot="6600000">
          <a:off x="1383340" y="2281238"/>
          <a:ext cx="527617" cy="32788"/>
        </a:xfrm>
        <a:custGeom>
          <a:avLst/>
          <a:gdLst/>
          <a:ahLst/>
          <a:cxnLst/>
          <a:rect l="0" t="0" r="0" b="0"/>
          <a:pathLst>
            <a:path>
              <a:moveTo>
                <a:pt x="0" y="16394"/>
              </a:moveTo>
              <a:lnTo>
                <a:pt x="527617" y="1639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633959" y="2284442"/>
        <a:ext cx="26380" cy="26380"/>
      </dsp:txXfrm>
    </dsp:sp>
    <dsp:sp modelId="{AD63BA46-DCDE-4D8C-9858-F606359834BE}">
      <dsp:nvSpPr>
        <dsp:cNvPr id="0" name=""/>
        <dsp:cNvSpPr/>
      </dsp:nvSpPr>
      <dsp:spPr>
        <a:xfrm>
          <a:off x="1056518" y="2525119"/>
          <a:ext cx="751957" cy="72453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a:hlinkClick xmlns:r="http://schemas.openxmlformats.org/officeDocument/2006/relationships" r:id="rId7"/>
            </a:rPr>
            <a:t>Fonds voor Cultuur-participatie</a:t>
          </a:r>
          <a:endParaRPr lang="nl-NL" sz="800" kern="1200" dirty="0"/>
        </a:p>
      </dsp:txBody>
      <dsp:txXfrm>
        <a:off x="1166640" y="2631224"/>
        <a:ext cx="531713" cy="512323"/>
      </dsp:txXfrm>
    </dsp:sp>
    <dsp:sp modelId="{2E2FDFD5-1A60-480D-813D-945E955A114D}">
      <dsp:nvSpPr>
        <dsp:cNvPr id="0" name=""/>
        <dsp:cNvSpPr/>
      </dsp:nvSpPr>
      <dsp:spPr>
        <a:xfrm rot="9000000">
          <a:off x="1011302" y="1995569"/>
          <a:ext cx="528602" cy="32788"/>
        </a:xfrm>
        <a:custGeom>
          <a:avLst/>
          <a:gdLst/>
          <a:ahLst/>
          <a:cxnLst/>
          <a:rect l="0" t="0" r="0" b="0"/>
          <a:pathLst>
            <a:path>
              <a:moveTo>
                <a:pt x="0" y="16394"/>
              </a:moveTo>
              <a:lnTo>
                <a:pt x="528602" y="1639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262389" y="1998748"/>
        <a:ext cx="26430" cy="26430"/>
      </dsp:txXfrm>
    </dsp:sp>
    <dsp:sp modelId="{0A83F0D5-EB1C-4B6B-BC75-1513630B9D8E}">
      <dsp:nvSpPr>
        <dsp:cNvPr id="0" name=""/>
        <dsp:cNvSpPr/>
      </dsp:nvSpPr>
      <dsp:spPr>
        <a:xfrm>
          <a:off x="408478" y="1973099"/>
          <a:ext cx="684057" cy="68405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a:t>Culturele instellin-gen  </a:t>
          </a:r>
          <a:endParaRPr lang="nl-NL" sz="900" kern="1200" dirty="0"/>
        </a:p>
      </dsp:txBody>
      <dsp:txXfrm>
        <a:off x="508656" y="2073277"/>
        <a:ext cx="483701" cy="483701"/>
      </dsp:txXfrm>
    </dsp:sp>
    <dsp:sp modelId="{B51AC183-989F-4B7F-B687-4B79B6E06425}">
      <dsp:nvSpPr>
        <dsp:cNvPr id="0" name=""/>
        <dsp:cNvSpPr/>
      </dsp:nvSpPr>
      <dsp:spPr>
        <a:xfrm rot="11400000">
          <a:off x="928790" y="1526579"/>
          <a:ext cx="520611" cy="32788"/>
        </a:xfrm>
        <a:custGeom>
          <a:avLst/>
          <a:gdLst/>
          <a:ahLst/>
          <a:cxnLst/>
          <a:rect l="0" t="0" r="0" b="0"/>
          <a:pathLst>
            <a:path>
              <a:moveTo>
                <a:pt x="0" y="16394"/>
              </a:moveTo>
              <a:lnTo>
                <a:pt x="520611" y="1639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176080" y="1529958"/>
        <a:ext cx="26030" cy="26030"/>
      </dsp:txXfrm>
    </dsp:sp>
    <dsp:sp modelId="{2D552D97-450F-489D-80CA-3A984E72B1A7}">
      <dsp:nvSpPr>
        <dsp:cNvPr id="0" name=""/>
        <dsp:cNvSpPr/>
      </dsp:nvSpPr>
      <dsp:spPr>
        <a:xfrm>
          <a:off x="253883" y="1096350"/>
          <a:ext cx="684057" cy="68405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8"/>
            </a:rPr>
            <a:t>NJR</a:t>
          </a:r>
          <a:endParaRPr lang="nl-NL" sz="900" kern="1200" dirty="0"/>
        </a:p>
      </dsp:txBody>
      <dsp:txXfrm>
        <a:off x="354061" y="1196528"/>
        <a:ext cx="483701" cy="483701"/>
      </dsp:txXfrm>
    </dsp:sp>
    <dsp:sp modelId="{B8F741B3-167B-4032-B0DD-4DA388CD3C69}">
      <dsp:nvSpPr>
        <dsp:cNvPr id="0" name=""/>
        <dsp:cNvSpPr/>
      </dsp:nvSpPr>
      <dsp:spPr>
        <a:xfrm rot="13800000">
          <a:off x="1164446" y="1119841"/>
          <a:ext cx="540041" cy="32788"/>
        </a:xfrm>
        <a:custGeom>
          <a:avLst/>
          <a:gdLst/>
          <a:ahLst/>
          <a:cxnLst/>
          <a:rect l="0" t="0" r="0" b="0"/>
          <a:pathLst>
            <a:path>
              <a:moveTo>
                <a:pt x="0" y="16394"/>
              </a:moveTo>
              <a:lnTo>
                <a:pt x="540041" y="1639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420966" y="1122734"/>
        <a:ext cx="27002" cy="27002"/>
      </dsp:txXfrm>
    </dsp:sp>
    <dsp:sp modelId="{4584EE13-D4A6-4022-A544-CFB25B8EA0F7}">
      <dsp:nvSpPr>
        <dsp:cNvPr id="0" name=""/>
        <dsp:cNvSpPr/>
      </dsp:nvSpPr>
      <dsp:spPr>
        <a:xfrm>
          <a:off x="699020" y="325349"/>
          <a:ext cx="684057" cy="68405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9"/>
            </a:rPr>
            <a:t>CJP</a:t>
          </a:r>
          <a:endParaRPr lang="nl-NL" sz="900" kern="1200" dirty="0"/>
        </a:p>
      </dsp:txBody>
      <dsp:txXfrm>
        <a:off x="799198" y="425527"/>
        <a:ext cx="483701" cy="48370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830706-78EC-44B0-95CB-AF9D8E4CD1B8}">
      <dsp:nvSpPr>
        <dsp:cNvPr id="0" name=""/>
        <dsp:cNvSpPr/>
      </dsp:nvSpPr>
      <dsp:spPr>
        <a:xfrm>
          <a:off x="1349202" y="1026652"/>
          <a:ext cx="780301" cy="78030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nl-NL" sz="1000" kern="1200" dirty="0" err="1"/>
            <a:t>Sector-raden</a:t>
          </a:r>
          <a:endParaRPr lang="nl-NL" sz="1000" kern="1200" dirty="0"/>
        </a:p>
      </dsp:txBody>
      <dsp:txXfrm>
        <a:off x="1463474" y="1140924"/>
        <a:ext cx="551757" cy="551757"/>
      </dsp:txXfrm>
    </dsp:sp>
    <dsp:sp modelId="{641269B0-E98A-443C-BD4E-39F3F57127AA}">
      <dsp:nvSpPr>
        <dsp:cNvPr id="0" name=""/>
        <dsp:cNvSpPr/>
      </dsp:nvSpPr>
      <dsp:spPr>
        <a:xfrm rot="16200000">
          <a:off x="1621428" y="888539"/>
          <a:ext cx="235849" cy="40375"/>
        </a:xfrm>
        <a:custGeom>
          <a:avLst/>
          <a:gdLst/>
          <a:ahLst/>
          <a:cxnLst/>
          <a:rect l="0" t="0" r="0" b="0"/>
          <a:pathLst>
            <a:path>
              <a:moveTo>
                <a:pt x="0" y="20187"/>
              </a:moveTo>
              <a:lnTo>
                <a:pt x="235849" y="2018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nl-NL" sz="800" kern="1200"/>
        </a:p>
      </dsp:txBody>
      <dsp:txXfrm>
        <a:off x="1733457" y="902830"/>
        <a:ext cx="11792" cy="11792"/>
      </dsp:txXfrm>
    </dsp:sp>
    <dsp:sp modelId="{3D415722-6051-47C8-9E7C-CDCA51907D2C}">
      <dsp:nvSpPr>
        <dsp:cNvPr id="0" name=""/>
        <dsp:cNvSpPr/>
      </dsp:nvSpPr>
      <dsp:spPr>
        <a:xfrm>
          <a:off x="1349202" y="10500"/>
          <a:ext cx="780301" cy="78030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1"/>
            </a:rPr>
            <a:t>VSNU:</a:t>
          </a:r>
          <a:r>
            <a:rPr lang="nl-NL" sz="800" kern="1200" dirty="0">
              <a:hlinkClick xmlns:r="http://schemas.openxmlformats.org/officeDocument/2006/relationships" r:id="rId1"/>
            </a:rPr>
            <a:t> </a:t>
          </a:r>
          <a:r>
            <a:rPr lang="nl-NL" sz="700" kern="1200" dirty="0">
              <a:hlinkClick xmlns:r="http://schemas.openxmlformats.org/officeDocument/2006/relationships" r:id="rId1"/>
            </a:rPr>
            <a:t>Vereniging van Universiteiten</a:t>
          </a:r>
          <a:endParaRPr lang="nl-NL" sz="700" kern="1200" dirty="0"/>
        </a:p>
      </dsp:txBody>
      <dsp:txXfrm>
        <a:off x="1463474" y="124772"/>
        <a:ext cx="551757" cy="551757"/>
      </dsp:txXfrm>
    </dsp:sp>
    <dsp:sp modelId="{58FE30D9-7E37-4CA0-A426-6BBEB9DADE9D}">
      <dsp:nvSpPr>
        <dsp:cNvPr id="0" name=""/>
        <dsp:cNvSpPr/>
      </dsp:nvSpPr>
      <dsp:spPr>
        <a:xfrm rot="19800000">
          <a:off x="2061435" y="1142577"/>
          <a:ext cx="235849" cy="40375"/>
        </a:xfrm>
        <a:custGeom>
          <a:avLst/>
          <a:gdLst/>
          <a:ahLst/>
          <a:cxnLst/>
          <a:rect l="0" t="0" r="0" b="0"/>
          <a:pathLst>
            <a:path>
              <a:moveTo>
                <a:pt x="0" y="20187"/>
              </a:moveTo>
              <a:lnTo>
                <a:pt x="235849" y="2018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nl-NL" sz="800" kern="1200"/>
        </a:p>
      </dsp:txBody>
      <dsp:txXfrm>
        <a:off x="2173463" y="1156868"/>
        <a:ext cx="11792" cy="11792"/>
      </dsp:txXfrm>
    </dsp:sp>
    <dsp:sp modelId="{69544150-6E84-476E-9508-00EC1FC01C04}">
      <dsp:nvSpPr>
        <dsp:cNvPr id="0" name=""/>
        <dsp:cNvSpPr/>
      </dsp:nvSpPr>
      <dsp:spPr>
        <a:xfrm>
          <a:off x="2229215" y="518576"/>
          <a:ext cx="780301" cy="78030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2"/>
            </a:rPr>
            <a:t>VO-raad</a:t>
          </a:r>
          <a:endParaRPr lang="nl-NL" sz="900" kern="1200" dirty="0"/>
        </a:p>
      </dsp:txBody>
      <dsp:txXfrm>
        <a:off x="2343487" y="632848"/>
        <a:ext cx="551757" cy="551757"/>
      </dsp:txXfrm>
    </dsp:sp>
    <dsp:sp modelId="{2C58BB33-204E-4938-B917-7C62C51BF3EA}">
      <dsp:nvSpPr>
        <dsp:cNvPr id="0" name=""/>
        <dsp:cNvSpPr/>
      </dsp:nvSpPr>
      <dsp:spPr>
        <a:xfrm rot="1800000">
          <a:off x="2061435" y="1650653"/>
          <a:ext cx="235849" cy="40375"/>
        </a:xfrm>
        <a:custGeom>
          <a:avLst/>
          <a:gdLst/>
          <a:ahLst/>
          <a:cxnLst/>
          <a:rect l="0" t="0" r="0" b="0"/>
          <a:pathLst>
            <a:path>
              <a:moveTo>
                <a:pt x="0" y="20187"/>
              </a:moveTo>
              <a:lnTo>
                <a:pt x="235849" y="2018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173463" y="1664944"/>
        <a:ext cx="11792" cy="11792"/>
      </dsp:txXfrm>
    </dsp:sp>
    <dsp:sp modelId="{9E5EE868-6CD4-450C-A4A8-C1E6079FF592}">
      <dsp:nvSpPr>
        <dsp:cNvPr id="0" name=""/>
        <dsp:cNvSpPr/>
      </dsp:nvSpPr>
      <dsp:spPr>
        <a:xfrm>
          <a:off x="2229215" y="1534727"/>
          <a:ext cx="780301" cy="78030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3"/>
            </a:rPr>
            <a:t>PO-Raad</a:t>
          </a:r>
          <a:endParaRPr lang="nl-NL" sz="900" kern="1200" dirty="0"/>
        </a:p>
      </dsp:txBody>
      <dsp:txXfrm>
        <a:off x="2343487" y="1648999"/>
        <a:ext cx="551757" cy="551757"/>
      </dsp:txXfrm>
    </dsp:sp>
    <dsp:sp modelId="{3A95208F-FF47-4C77-9942-4B6D9B320F98}">
      <dsp:nvSpPr>
        <dsp:cNvPr id="0" name=""/>
        <dsp:cNvSpPr/>
      </dsp:nvSpPr>
      <dsp:spPr>
        <a:xfrm rot="5400000">
          <a:off x="1621428" y="1904691"/>
          <a:ext cx="235849" cy="40375"/>
        </a:xfrm>
        <a:custGeom>
          <a:avLst/>
          <a:gdLst/>
          <a:ahLst/>
          <a:cxnLst/>
          <a:rect l="0" t="0" r="0" b="0"/>
          <a:pathLst>
            <a:path>
              <a:moveTo>
                <a:pt x="0" y="20187"/>
              </a:moveTo>
              <a:lnTo>
                <a:pt x="235849" y="2018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nl-NL" sz="800" kern="1200"/>
        </a:p>
      </dsp:txBody>
      <dsp:txXfrm>
        <a:off x="1733457" y="1918982"/>
        <a:ext cx="11792" cy="11792"/>
      </dsp:txXfrm>
    </dsp:sp>
    <dsp:sp modelId="{6576D35B-8D2F-41FB-B795-37483ED4C654}">
      <dsp:nvSpPr>
        <dsp:cNvPr id="0" name=""/>
        <dsp:cNvSpPr/>
      </dsp:nvSpPr>
      <dsp:spPr>
        <a:xfrm>
          <a:off x="1349202" y="2042803"/>
          <a:ext cx="780301" cy="78030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hlinkClick xmlns:r="http://schemas.openxmlformats.org/officeDocument/2006/relationships" r:id="rId4"/>
            </a:rPr>
            <a:t>Vereniging Hogescholen</a:t>
          </a:r>
          <a:endParaRPr lang="nl-NL" sz="800" kern="1200" dirty="0"/>
        </a:p>
      </dsp:txBody>
      <dsp:txXfrm>
        <a:off x="1463474" y="2157075"/>
        <a:ext cx="551757" cy="551757"/>
      </dsp:txXfrm>
    </dsp:sp>
    <dsp:sp modelId="{19FDC1AD-8BDD-451A-963A-317BA92431D2}">
      <dsp:nvSpPr>
        <dsp:cNvPr id="0" name=""/>
        <dsp:cNvSpPr/>
      </dsp:nvSpPr>
      <dsp:spPr>
        <a:xfrm rot="9108504">
          <a:off x="1185114" y="1633756"/>
          <a:ext cx="223635" cy="40375"/>
        </a:xfrm>
        <a:custGeom>
          <a:avLst/>
          <a:gdLst/>
          <a:ahLst/>
          <a:cxnLst/>
          <a:rect l="0" t="0" r="0" b="0"/>
          <a:pathLst>
            <a:path>
              <a:moveTo>
                <a:pt x="0" y="20187"/>
              </a:moveTo>
              <a:lnTo>
                <a:pt x="223635" y="2018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nl-NL" sz="800" kern="1200"/>
        </a:p>
      </dsp:txBody>
      <dsp:txXfrm rot="10800000">
        <a:off x="1291341" y="1648352"/>
        <a:ext cx="11181" cy="11181"/>
      </dsp:txXfrm>
    </dsp:sp>
    <dsp:sp modelId="{38DF82D8-F6F1-47EF-9455-794BE0F5901B}">
      <dsp:nvSpPr>
        <dsp:cNvPr id="0" name=""/>
        <dsp:cNvSpPr/>
      </dsp:nvSpPr>
      <dsp:spPr>
        <a:xfrm>
          <a:off x="464359" y="1500933"/>
          <a:ext cx="780301" cy="78030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a:hlinkClick xmlns:r="http://schemas.openxmlformats.org/officeDocument/2006/relationships" r:id="rId5"/>
            </a:rPr>
            <a:t>MBO Raad </a:t>
          </a:r>
          <a:endParaRPr lang="nl-NL" sz="900" kern="1200" dirty="0"/>
        </a:p>
      </dsp:txBody>
      <dsp:txXfrm>
        <a:off x="578631" y="1615205"/>
        <a:ext cx="551757" cy="551757"/>
      </dsp:txXfrm>
    </dsp:sp>
    <dsp:sp modelId="{0A78BCEE-6360-4EFB-8C98-8E414B4A0AA9}">
      <dsp:nvSpPr>
        <dsp:cNvPr id="0" name=""/>
        <dsp:cNvSpPr/>
      </dsp:nvSpPr>
      <dsp:spPr>
        <a:xfrm rot="12600000">
          <a:off x="1181421" y="1142577"/>
          <a:ext cx="235849" cy="40375"/>
        </a:xfrm>
        <a:custGeom>
          <a:avLst/>
          <a:gdLst/>
          <a:ahLst/>
          <a:cxnLst/>
          <a:rect l="0" t="0" r="0" b="0"/>
          <a:pathLst>
            <a:path>
              <a:moveTo>
                <a:pt x="0" y="20187"/>
              </a:moveTo>
              <a:lnTo>
                <a:pt x="235849" y="2018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293450" y="1156868"/>
        <a:ext cx="11792" cy="11792"/>
      </dsp:txXfrm>
    </dsp:sp>
    <dsp:sp modelId="{8B5FACC7-7507-4BD5-BBFB-271835E4984F}">
      <dsp:nvSpPr>
        <dsp:cNvPr id="0" name=""/>
        <dsp:cNvSpPr/>
      </dsp:nvSpPr>
      <dsp:spPr>
        <a:xfrm>
          <a:off x="469189" y="518576"/>
          <a:ext cx="780301" cy="78030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6"/>
            </a:rPr>
            <a:t>Connect Groen</a:t>
          </a:r>
          <a:endParaRPr lang="nl-NL" sz="900" kern="1200" dirty="0"/>
        </a:p>
      </dsp:txBody>
      <dsp:txXfrm>
        <a:off x="583461" y="632848"/>
        <a:ext cx="551757" cy="551757"/>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25891B-CCF6-4B2C-9AA3-97C59AD35468}">
      <dsp:nvSpPr>
        <dsp:cNvPr id="0" name=""/>
        <dsp:cNvSpPr/>
      </dsp:nvSpPr>
      <dsp:spPr>
        <a:xfrm>
          <a:off x="1357769" y="1148165"/>
          <a:ext cx="967809" cy="72727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nl-NL" sz="1050" kern="1200" dirty="0"/>
            <a:t>Beleid</a:t>
          </a:r>
          <a:endParaRPr lang="nl-NL" sz="1000" kern="1200" dirty="0"/>
        </a:p>
      </dsp:txBody>
      <dsp:txXfrm>
        <a:off x="1499501" y="1254672"/>
        <a:ext cx="684345" cy="514259"/>
      </dsp:txXfrm>
    </dsp:sp>
    <dsp:sp modelId="{FEF8D249-E8F3-46E6-8F04-5D90A6497458}">
      <dsp:nvSpPr>
        <dsp:cNvPr id="0" name=""/>
        <dsp:cNvSpPr/>
      </dsp:nvSpPr>
      <dsp:spPr>
        <a:xfrm rot="16314023">
          <a:off x="1706540" y="976169"/>
          <a:ext cx="304488" cy="39895"/>
        </a:xfrm>
        <a:custGeom>
          <a:avLst/>
          <a:gdLst/>
          <a:ahLst/>
          <a:cxnLst/>
          <a:rect l="0" t="0" r="0" b="0"/>
          <a:pathLst>
            <a:path>
              <a:moveTo>
                <a:pt x="0" y="19947"/>
              </a:moveTo>
              <a:lnTo>
                <a:pt x="304488" y="1994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851172" y="988505"/>
        <a:ext cx="15224" cy="15224"/>
      </dsp:txXfrm>
    </dsp:sp>
    <dsp:sp modelId="{30E11989-D82A-4410-AF07-0E4D68AF21EF}">
      <dsp:nvSpPr>
        <dsp:cNvPr id="0" name=""/>
        <dsp:cNvSpPr/>
      </dsp:nvSpPr>
      <dsp:spPr>
        <a:xfrm>
          <a:off x="1461469" y="11855"/>
          <a:ext cx="832330" cy="832330"/>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en-US" sz="900" kern="1200" dirty="0"/>
            <a:t>Ministerie van OCW</a:t>
          </a:r>
          <a:endParaRPr lang="nl-NL" sz="900" kern="1200" dirty="0"/>
        </a:p>
      </dsp:txBody>
      <dsp:txXfrm>
        <a:off x="1583361" y="133747"/>
        <a:ext cx="588546" cy="588546"/>
      </dsp:txXfrm>
    </dsp:sp>
    <dsp:sp modelId="{3710080B-5C50-4906-8B87-2A0F65536D5F}">
      <dsp:nvSpPr>
        <dsp:cNvPr id="0" name=""/>
        <dsp:cNvSpPr/>
      </dsp:nvSpPr>
      <dsp:spPr>
        <a:xfrm>
          <a:off x="2325579" y="1491854"/>
          <a:ext cx="219671" cy="39895"/>
        </a:xfrm>
        <a:custGeom>
          <a:avLst/>
          <a:gdLst/>
          <a:ahLst/>
          <a:cxnLst/>
          <a:rect l="0" t="0" r="0" b="0"/>
          <a:pathLst>
            <a:path>
              <a:moveTo>
                <a:pt x="0" y="19947"/>
              </a:moveTo>
              <a:lnTo>
                <a:pt x="219671" y="1994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429923" y="1506310"/>
        <a:ext cx="10983" cy="10983"/>
      </dsp:txXfrm>
    </dsp:sp>
    <dsp:sp modelId="{B64C4DA9-8BB5-4E47-888D-90097110B7EB}">
      <dsp:nvSpPr>
        <dsp:cNvPr id="0" name=""/>
        <dsp:cNvSpPr/>
      </dsp:nvSpPr>
      <dsp:spPr>
        <a:xfrm>
          <a:off x="2545251" y="1095637"/>
          <a:ext cx="832330" cy="832330"/>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t>Gemeenten</a:t>
          </a:r>
        </a:p>
      </dsp:txBody>
      <dsp:txXfrm>
        <a:off x="2667143" y="1217529"/>
        <a:ext cx="588546" cy="588546"/>
      </dsp:txXfrm>
    </dsp:sp>
    <dsp:sp modelId="{8CF6F16D-A3EA-476A-A785-B3F48E644CB3}">
      <dsp:nvSpPr>
        <dsp:cNvPr id="0" name=""/>
        <dsp:cNvSpPr/>
      </dsp:nvSpPr>
      <dsp:spPr>
        <a:xfrm rot="5285977">
          <a:off x="1706540" y="2007539"/>
          <a:ext cx="304488" cy="39895"/>
        </a:xfrm>
        <a:custGeom>
          <a:avLst/>
          <a:gdLst/>
          <a:ahLst/>
          <a:cxnLst/>
          <a:rect l="0" t="0" r="0" b="0"/>
          <a:pathLst>
            <a:path>
              <a:moveTo>
                <a:pt x="0" y="19947"/>
              </a:moveTo>
              <a:lnTo>
                <a:pt x="304488" y="1994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851172" y="2019875"/>
        <a:ext cx="15224" cy="15224"/>
      </dsp:txXfrm>
    </dsp:sp>
    <dsp:sp modelId="{361088AF-5BDF-4D05-87C1-58CEE5726FD3}">
      <dsp:nvSpPr>
        <dsp:cNvPr id="0" name=""/>
        <dsp:cNvSpPr/>
      </dsp:nvSpPr>
      <dsp:spPr>
        <a:xfrm>
          <a:off x="1461469" y="2179419"/>
          <a:ext cx="832330" cy="832330"/>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1"/>
            </a:rPr>
            <a:t>Raad </a:t>
          </a:r>
          <a:r>
            <a:rPr lang="nl-NL" sz="900" kern="1200">
              <a:hlinkClick xmlns:r="http://schemas.openxmlformats.org/officeDocument/2006/relationships" r:id="rId1"/>
            </a:rPr>
            <a:t>voor Cultuur</a:t>
          </a:r>
          <a:endParaRPr lang="nl-NL" sz="900" kern="1200" dirty="0"/>
        </a:p>
      </dsp:txBody>
      <dsp:txXfrm>
        <a:off x="1583361" y="2301311"/>
        <a:ext cx="588546" cy="588546"/>
      </dsp:txXfrm>
    </dsp:sp>
    <dsp:sp modelId="{2B7383DF-0154-4772-9A21-C64453F582B9}">
      <dsp:nvSpPr>
        <dsp:cNvPr id="0" name=""/>
        <dsp:cNvSpPr/>
      </dsp:nvSpPr>
      <dsp:spPr>
        <a:xfrm rot="10800000">
          <a:off x="1210017" y="1491854"/>
          <a:ext cx="147752" cy="39895"/>
        </a:xfrm>
        <a:custGeom>
          <a:avLst/>
          <a:gdLst/>
          <a:ahLst/>
          <a:cxnLst/>
          <a:rect l="0" t="0" r="0" b="0"/>
          <a:pathLst>
            <a:path>
              <a:moveTo>
                <a:pt x="0" y="19947"/>
              </a:moveTo>
              <a:lnTo>
                <a:pt x="147752" y="1994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280200" y="1508108"/>
        <a:ext cx="7387" cy="7387"/>
      </dsp:txXfrm>
    </dsp:sp>
    <dsp:sp modelId="{9780580F-5F8F-4105-8F33-4616EB7CE86B}">
      <dsp:nvSpPr>
        <dsp:cNvPr id="0" name=""/>
        <dsp:cNvSpPr/>
      </dsp:nvSpPr>
      <dsp:spPr>
        <a:xfrm>
          <a:off x="377687" y="1095637"/>
          <a:ext cx="832330" cy="832330"/>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a:hlinkClick xmlns:r="http://schemas.openxmlformats.org/officeDocument/2006/relationships" r:id="rId2"/>
            </a:rPr>
            <a:t>VNG Cultuur </a:t>
          </a:r>
          <a:r>
            <a:rPr lang="nl-NL" sz="900" kern="1200" dirty="0">
              <a:hlinkClick xmlns:r="http://schemas.openxmlformats.org/officeDocument/2006/relationships" r:id="rId2"/>
            </a:rPr>
            <a:t>en sport </a:t>
          </a:r>
          <a:endParaRPr lang="nl-NL" sz="900" kern="1200" dirty="0"/>
        </a:p>
      </dsp:txBody>
      <dsp:txXfrm>
        <a:off x="499579" y="1217529"/>
        <a:ext cx="588546" cy="588546"/>
      </dsp:txXfrm>
    </dsp:sp>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25891B-CCF6-4B2C-9AA3-97C59AD35468}">
      <dsp:nvSpPr>
        <dsp:cNvPr id="0" name=""/>
        <dsp:cNvSpPr/>
      </dsp:nvSpPr>
      <dsp:spPr>
        <a:xfrm>
          <a:off x="1376799" y="1106864"/>
          <a:ext cx="1001669" cy="925579"/>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nl-NL" sz="1000" kern="1200" dirty="0"/>
            <a:t>Professionals</a:t>
          </a:r>
          <a:endParaRPr lang="nl-NL" sz="900" kern="1200" dirty="0"/>
        </a:p>
      </dsp:txBody>
      <dsp:txXfrm>
        <a:off x="1523490" y="1242412"/>
        <a:ext cx="708287" cy="654483"/>
      </dsp:txXfrm>
    </dsp:sp>
    <dsp:sp modelId="{36DB18B7-E7D8-42AA-8487-0BF768F276E8}">
      <dsp:nvSpPr>
        <dsp:cNvPr id="0" name=""/>
        <dsp:cNvSpPr/>
      </dsp:nvSpPr>
      <dsp:spPr>
        <a:xfrm rot="16200000">
          <a:off x="1719523" y="930091"/>
          <a:ext cx="316221" cy="37323"/>
        </a:xfrm>
        <a:custGeom>
          <a:avLst/>
          <a:gdLst/>
          <a:ahLst/>
          <a:cxnLst/>
          <a:rect l="0" t="0" r="0" b="0"/>
          <a:pathLst>
            <a:path>
              <a:moveTo>
                <a:pt x="0" y="18661"/>
              </a:moveTo>
              <a:lnTo>
                <a:pt x="316221" y="18661"/>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nl-NL" sz="800" kern="1200"/>
        </a:p>
      </dsp:txBody>
      <dsp:txXfrm>
        <a:off x="1869728" y="940847"/>
        <a:ext cx="15811" cy="15811"/>
      </dsp:txXfrm>
    </dsp:sp>
    <dsp:sp modelId="{A08EBC9E-0BEE-4B55-9326-4C76479056CF}">
      <dsp:nvSpPr>
        <dsp:cNvPr id="0" name=""/>
        <dsp:cNvSpPr/>
      </dsp:nvSpPr>
      <dsp:spPr>
        <a:xfrm>
          <a:off x="1438862" y="11980"/>
          <a:ext cx="877543" cy="77866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1"/>
            </a:rPr>
            <a:t>LKCA</a:t>
          </a:r>
          <a:br>
            <a:rPr lang="nl-NL" sz="1100" kern="1200" dirty="0"/>
          </a:br>
          <a:r>
            <a:rPr lang="nl-NL" sz="700" kern="1200" dirty="0"/>
            <a:t>Landelijk Kennisinstituut Cultuureducatie en Amateurkunst </a:t>
          </a:r>
          <a:endParaRPr lang="nl-NL" sz="1100" kern="1200" dirty="0"/>
        </a:p>
      </dsp:txBody>
      <dsp:txXfrm>
        <a:off x="1567375" y="126012"/>
        <a:ext cx="620517" cy="550597"/>
      </dsp:txXfrm>
    </dsp:sp>
    <dsp:sp modelId="{DCAD705B-7B72-473A-A3B6-C2C810F742DC}">
      <dsp:nvSpPr>
        <dsp:cNvPr id="0" name=""/>
        <dsp:cNvSpPr/>
      </dsp:nvSpPr>
      <dsp:spPr>
        <a:xfrm rot="19285714">
          <a:off x="2228088" y="1166597"/>
          <a:ext cx="263123" cy="37323"/>
        </a:xfrm>
        <a:custGeom>
          <a:avLst/>
          <a:gdLst/>
          <a:ahLst/>
          <a:cxnLst/>
          <a:rect l="0" t="0" r="0" b="0"/>
          <a:pathLst>
            <a:path>
              <a:moveTo>
                <a:pt x="0" y="18661"/>
              </a:moveTo>
              <a:lnTo>
                <a:pt x="263123" y="18661"/>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353072" y="1178680"/>
        <a:ext cx="13156" cy="13156"/>
      </dsp:txXfrm>
    </dsp:sp>
    <dsp:sp modelId="{BD61EBD5-E88B-4FCE-A199-6B1C869A8BA0}">
      <dsp:nvSpPr>
        <dsp:cNvPr id="0" name=""/>
        <dsp:cNvSpPr/>
      </dsp:nvSpPr>
      <dsp:spPr>
        <a:xfrm>
          <a:off x="2346839" y="451873"/>
          <a:ext cx="888483" cy="77866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t>Hogescholen voor de Kunsten</a:t>
          </a:r>
        </a:p>
      </dsp:txBody>
      <dsp:txXfrm>
        <a:off x="2476954" y="565905"/>
        <a:ext cx="628253" cy="550597"/>
      </dsp:txXfrm>
    </dsp:sp>
    <dsp:sp modelId="{AD4DE234-E6B6-4A43-8366-A998FB1B2ED7}">
      <dsp:nvSpPr>
        <dsp:cNvPr id="0" name=""/>
        <dsp:cNvSpPr/>
      </dsp:nvSpPr>
      <dsp:spPr>
        <a:xfrm rot="771429">
          <a:off x="2360342" y="1693153"/>
          <a:ext cx="280285" cy="37323"/>
        </a:xfrm>
        <a:custGeom>
          <a:avLst/>
          <a:gdLst/>
          <a:ahLst/>
          <a:cxnLst/>
          <a:rect l="0" t="0" r="0" b="0"/>
          <a:pathLst>
            <a:path>
              <a:moveTo>
                <a:pt x="0" y="18661"/>
              </a:moveTo>
              <a:lnTo>
                <a:pt x="280285" y="18661"/>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493478" y="1704808"/>
        <a:ext cx="14014" cy="14014"/>
      </dsp:txXfrm>
    </dsp:sp>
    <dsp:sp modelId="{3B80DF77-F933-48DE-B80A-E94ABD6806F2}">
      <dsp:nvSpPr>
        <dsp:cNvPr id="0" name=""/>
        <dsp:cNvSpPr/>
      </dsp:nvSpPr>
      <dsp:spPr>
        <a:xfrm>
          <a:off x="2627353" y="1440303"/>
          <a:ext cx="778661" cy="77866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a:hlinkClick xmlns:r="http://schemas.openxmlformats.org/officeDocument/2006/relationships" r:id="rId2"/>
            </a:rPr>
            <a:t>Méér Muziek </a:t>
          </a:r>
          <a:r>
            <a:rPr lang="nl-NL" sz="800" kern="1200" dirty="0">
              <a:hlinkClick xmlns:r="http://schemas.openxmlformats.org/officeDocument/2006/relationships" r:id="rId2"/>
            </a:rPr>
            <a:t>in </a:t>
          </a:r>
          <a:r>
            <a:rPr lang="nl-NL" sz="800" kern="1200">
              <a:hlinkClick xmlns:r="http://schemas.openxmlformats.org/officeDocument/2006/relationships" r:id="rId2"/>
            </a:rPr>
            <a:t>de Klas</a:t>
          </a:r>
          <a:endParaRPr lang="nl-NL" sz="800" kern="1200" dirty="0"/>
        </a:p>
      </dsp:txBody>
      <dsp:txXfrm>
        <a:off x="2741385" y="1554335"/>
        <a:ext cx="550597" cy="550597"/>
      </dsp:txXfrm>
    </dsp:sp>
    <dsp:sp modelId="{83D9E749-9D5B-4AFF-99C5-E4AEE97CDAEA}">
      <dsp:nvSpPr>
        <dsp:cNvPr id="0" name=""/>
        <dsp:cNvSpPr/>
      </dsp:nvSpPr>
      <dsp:spPr>
        <a:xfrm rot="3857143">
          <a:off x="1993583" y="2113332"/>
          <a:ext cx="309720" cy="37323"/>
        </a:xfrm>
        <a:custGeom>
          <a:avLst/>
          <a:gdLst/>
          <a:ahLst/>
          <a:cxnLst/>
          <a:rect l="0" t="0" r="0" b="0"/>
          <a:pathLst>
            <a:path>
              <a:moveTo>
                <a:pt x="0" y="18661"/>
              </a:moveTo>
              <a:lnTo>
                <a:pt x="309720" y="18661"/>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140700" y="2124251"/>
        <a:ext cx="15486" cy="15486"/>
      </dsp:txXfrm>
    </dsp:sp>
    <dsp:sp modelId="{07FC3C6A-E5D0-436C-A92C-24E79B2AF732}">
      <dsp:nvSpPr>
        <dsp:cNvPr id="0" name=""/>
        <dsp:cNvSpPr/>
      </dsp:nvSpPr>
      <dsp:spPr>
        <a:xfrm>
          <a:off x="1995228" y="2232962"/>
          <a:ext cx="778661" cy="77866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hlinkClick xmlns:r="http://schemas.openxmlformats.org/officeDocument/2006/relationships" r:id="rId3"/>
            </a:rPr>
            <a:t>Nederlandse Associatie voor </a:t>
          </a:r>
          <a:r>
            <a:rPr lang="nl-NL" sz="800" kern="1200" dirty="0" err="1">
              <a:hlinkClick xmlns:r="http://schemas.openxmlformats.org/officeDocument/2006/relationships" r:id="rId3"/>
            </a:rPr>
            <a:t>Podium-kunsten</a:t>
          </a:r>
          <a:endParaRPr lang="nl-NL" sz="800" kern="1200" dirty="0"/>
        </a:p>
      </dsp:txBody>
      <dsp:txXfrm>
        <a:off x="2109260" y="2346994"/>
        <a:ext cx="550597" cy="550597"/>
      </dsp:txXfrm>
    </dsp:sp>
    <dsp:sp modelId="{DB1FAE7A-E6F5-4921-BC1B-AD735FE0A1C5}">
      <dsp:nvSpPr>
        <dsp:cNvPr id="0" name=""/>
        <dsp:cNvSpPr/>
      </dsp:nvSpPr>
      <dsp:spPr>
        <a:xfrm rot="6942857">
          <a:off x="1451965" y="2113332"/>
          <a:ext cx="309720" cy="37323"/>
        </a:xfrm>
        <a:custGeom>
          <a:avLst/>
          <a:gdLst/>
          <a:ahLst/>
          <a:cxnLst/>
          <a:rect l="0" t="0" r="0" b="0"/>
          <a:pathLst>
            <a:path>
              <a:moveTo>
                <a:pt x="0" y="18661"/>
              </a:moveTo>
              <a:lnTo>
                <a:pt x="309720" y="18661"/>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599082" y="2124251"/>
        <a:ext cx="15486" cy="15486"/>
      </dsp:txXfrm>
    </dsp:sp>
    <dsp:sp modelId="{9DD000AE-DFB1-45F9-B5CC-412D75050192}">
      <dsp:nvSpPr>
        <dsp:cNvPr id="0" name=""/>
        <dsp:cNvSpPr/>
      </dsp:nvSpPr>
      <dsp:spPr>
        <a:xfrm>
          <a:off x="981379" y="2232962"/>
          <a:ext cx="778661" cy="77866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a:hlinkClick xmlns:r="http://schemas.openxmlformats.org/officeDocument/2006/relationships" r:id="rId4"/>
            </a:rPr>
            <a:t>Federatie Cultuur</a:t>
          </a:r>
          <a:endParaRPr lang="nl-NL" sz="900" kern="1200" dirty="0"/>
        </a:p>
      </dsp:txBody>
      <dsp:txXfrm>
        <a:off x="1095411" y="2346994"/>
        <a:ext cx="550597" cy="550597"/>
      </dsp:txXfrm>
    </dsp:sp>
    <dsp:sp modelId="{ED8BE3F3-B9E8-4255-859F-D1332BB38749}">
      <dsp:nvSpPr>
        <dsp:cNvPr id="0" name=""/>
        <dsp:cNvSpPr/>
      </dsp:nvSpPr>
      <dsp:spPr>
        <a:xfrm rot="10028571">
          <a:off x="1114640" y="1693153"/>
          <a:ext cx="280285" cy="37323"/>
        </a:xfrm>
        <a:custGeom>
          <a:avLst/>
          <a:gdLst/>
          <a:ahLst/>
          <a:cxnLst/>
          <a:rect l="0" t="0" r="0" b="0"/>
          <a:pathLst>
            <a:path>
              <a:moveTo>
                <a:pt x="0" y="18661"/>
              </a:moveTo>
              <a:lnTo>
                <a:pt x="280285" y="18661"/>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nl-NL" sz="800" kern="1200"/>
        </a:p>
      </dsp:txBody>
      <dsp:txXfrm rot="10800000">
        <a:off x="1247776" y="1704808"/>
        <a:ext cx="14014" cy="14014"/>
      </dsp:txXfrm>
    </dsp:sp>
    <dsp:sp modelId="{40359AAB-A654-4A9F-B1AA-DFE9E65685D6}">
      <dsp:nvSpPr>
        <dsp:cNvPr id="0" name=""/>
        <dsp:cNvSpPr/>
      </dsp:nvSpPr>
      <dsp:spPr>
        <a:xfrm>
          <a:off x="349254" y="1440303"/>
          <a:ext cx="778661" cy="77866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a:hlinkClick xmlns:r="http://schemas.openxmlformats.org/officeDocument/2006/relationships" r:id="rId5"/>
            </a:rPr>
            <a:t>Expertise-centrum vakdidactiek Kunsttheorie </a:t>
          </a:r>
          <a:endParaRPr lang="nl-NL" sz="600" kern="1200" dirty="0"/>
        </a:p>
      </dsp:txBody>
      <dsp:txXfrm>
        <a:off x="463286" y="1554335"/>
        <a:ext cx="550597" cy="550597"/>
      </dsp:txXfrm>
    </dsp:sp>
    <dsp:sp modelId="{3EDC3DAC-F07F-4965-975F-29548D79F80A}">
      <dsp:nvSpPr>
        <dsp:cNvPr id="0" name=""/>
        <dsp:cNvSpPr/>
      </dsp:nvSpPr>
      <dsp:spPr>
        <a:xfrm rot="13114286">
          <a:off x="1271584" y="1169231"/>
          <a:ext cx="254673" cy="37323"/>
        </a:xfrm>
        <a:custGeom>
          <a:avLst/>
          <a:gdLst/>
          <a:ahLst/>
          <a:cxnLst/>
          <a:rect l="0" t="0" r="0" b="0"/>
          <a:pathLst>
            <a:path>
              <a:moveTo>
                <a:pt x="0" y="18661"/>
              </a:moveTo>
              <a:lnTo>
                <a:pt x="254673" y="18661"/>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392555" y="1181526"/>
        <a:ext cx="12733" cy="12733"/>
      </dsp:txXfrm>
    </dsp:sp>
    <dsp:sp modelId="{0096D725-27AC-4B1B-9D3A-7C693F11DD44}">
      <dsp:nvSpPr>
        <dsp:cNvPr id="0" name=""/>
        <dsp:cNvSpPr/>
      </dsp:nvSpPr>
      <dsp:spPr>
        <a:xfrm>
          <a:off x="503197" y="451873"/>
          <a:ext cx="921981" cy="77866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t>Verenigingen onderwijs en cultuur zoals </a:t>
          </a:r>
          <a:br>
            <a:rPr lang="nl-NL" sz="800" kern="1200" dirty="0"/>
          </a:br>
          <a:r>
            <a:rPr lang="nl-NL" sz="700" kern="1200" dirty="0">
              <a:hlinkClick xmlns:r="http://schemas.openxmlformats.org/officeDocument/2006/relationships" r:id="rId6"/>
            </a:rPr>
            <a:t>VLS</a:t>
          </a:r>
          <a:r>
            <a:rPr lang="nl-NL" sz="700" kern="1200" dirty="0"/>
            <a:t>, </a:t>
          </a:r>
          <a:r>
            <a:rPr lang="nl-NL" sz="700" kern="1200" dirty="0">
              <a:hlinkClick xmlns:r="http://schemas.openxmlformats.org/officeDocument/2006/relationships" r:id="rId7"/>
            </a:rPr>
            <a:t>VONKC</a:t>
          </a:r>
          <a:r>
            <a:rPr lang="nl-NL" sz="700" kern="1200" dirty="0"/>
            <a:t>, </a:t>
          </a:r>
          <a:r>
            <a:rPr lang="nl-NL" sz="700" kern="1200" dirty="0">
              <a:hlinkClick xmlns:r="http://schemas.openxmlformats.org/officeDocument/2006/relationships" r:id="rId8"/>
            </a:rPr>
            <a:t>Cultuurconnectie</a:t>
          </a:r>
          <a:r>
            <a:rPr lang="nl-NL" sz="700" kern="1200" dirty="0"/>
            <a:t>  </a:t>
          </a:r>
          <a:endParaRPr lang="nl-NL" sz="800" kern="1200" dirty="0"/>
        </a:p>
      </dsp:txBody>
      <dsp:txXfrm>
        <a:off x="638218" y="565905"/>
        <a:ext cx="651939" cy="550597"/>
      </dsp:txXfrm>
    </dsp:sp>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25891B-CCF6-4B2C-9AA3-97C59AD35468}">
      <dsp:nvSpPr>
        <dsp:cNvPr id="0" name=""/>
        <dsp:cNvSpPr/>
      </dsp:nvSpPr>
      <dsp:spPr>
        <a:xfrm>
          <a:off x="1235153" y="1234398"/>
          <a:ext cx="1331659" cy="123050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nl-NL" sz="1000" kern="1200" dirty="0"/>
            <a:t>Wetenschap</a:t>
          </a:r>
        </a:p>
      </dsp:txBody>
      <dsp:txXfrm>
        <a:off x="1430170" y="1414601"/>
        <a:ext cx="941625" cy="870095"/>
      </dsp:txXfrm>
    </dsp:sp>
    <dsp:sp modelId="{36DB18B7-E7D8-42AA-8487-0BF768F276E8}">
      <dsp:nvSpPr>
        <dsp:cNvPr id="0" name=""/>
        <dsp:cNvSpPr/>
      </dsp:nvSpPr>
      <dsp:spPr>
        <a:xfrm rot="16200000">
          <a:off x="1793585" y="1102191"/>
          <a:ext cx="214794" cy="49619"/>
        </a:xfrm>
        <a:custGeom>
          <a:avLst/>
          <a:gdLst/>
          <a:ahLst/>
          <a:cxnLst/>
          <a:rect l="0" t="0" r="0" b="0"/>
          <a:pathLst>
            <a:path>
              <a:moveTo>
                <a:pt x="0" y="24809"/>
              </a:moveTo>
              <a:lnTo>
                <a:pt x="214794" y="24809"/>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nl-NL" sz="800" kern="1200"/>
        </a:p>
      </dsp:txBody>
      <dsp:txXfrm>
        <a:off x="1895613" y="1121631"/>
        <a:ext cx="10739" cy="10739"/>
      </dsp:txXfrm>
    </dsp:sp>
    <dsp:sp modelId="{A08EBC9E-0BEE-4B55-9326-4C76479056CF}">
      <dsp:nvSpPr>
        <dsp:cNvPr id="0" name=""/>
        <dsp:cNvSpPr/>
      </dsp:nvSpPr>
      <dsp:spPr>
        <a:xfrm>
          <a:off x="1383391" y="-15578"/>
          <a:ext cx="1035182" cy="1035182"/>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ts val="0"/>
            </a:spcAft>
            <a:buNone/>
          </a:pPr>
          <a:r>
            <a:rPr lang="nl-NL" sz="900" kern="1200" dirty="0">
              <a:hlinkClick xmlns:r="http://schemas.openxmlformats.org/officeDocument/2006/relationships" r:id="rId1"/>
            </a:rPr>
            <a:t>Lectoraat Natuur en ontwikkeling Kind </a:t>
          </a:r>
          <a:r>
            <a:rPr lang="nl-NL" sz="900" kern="1200" dirty="0"/>
            <a:t>(HS Leiden) – onderdeel van </a:t>
          </a:r>
          <a:r>
            <a:rPr lang="nl-NL" sz="900" kern="1200" dirty="0">
              <a:hlinkClick xmlns:r="http://schemas.openxmlformats.org/officeDocument/2006/relationships" r:id="rId2"/>
            </a:rPr>
            <a:t>POP</a:t>
          </a:r>
          <a:endParaRPr lang="nl-NL" sz="600" kern="1200" dirty="0"/>
        </a:p>
      </dsp:txBody>
      <dsp:txXfrm>
        <a:off x="1534990" y="136021"/>
        <a:ext cx="731984" cy="731984"/>
      </dsp:txXfrm>
    </dsp:sp>
    <dsp:sp modelId="{05222C77-A23E-4DB2-9A57-7EFCF64877A4}">
      <dsp:nvSpPr>
        <dsp:cNvPr id="0" name=""/>
        <dsp:cNvSpPr/>
      </dsp:nvSpPr>
      <dsp:spPr>
        <a:xfrm rot="1800000">
          <a:off x="2453727" y="2195357"/>
          <a:ext cx="178020" cy="49619"/>
        </a:xfrm>
        <a:custGeom>
          <a:avLst/>
          <a:gdLst/>
          <a:ahLst/>
          <a:cxnLst/>
          <a:rect l="0" t="0" r="0" b="0"/>
          <a:pathLst>
            <a:path>
              <a:moveTo>
                <a:pt x="0" y="24809"/>
              </a:moveTo>
              <a:lnTo>
                <a:pt x="178020" y="24809"/>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538287" y="2215716"/>
        <a:ext cx="8901" cy="8901"/>
      </dsp:txXfrm>
    </dsp:sp>
    <dsp:sp modelId="{103B8F3D-08B2-4566-AE18-5455EE27013A}">
      <dsp:nvSpPr>
        <dsp:cNvPr id="0" name=""/>
        <dsp:cNvSpPr/>
      </dsp:nvSpPr>
      <dsp:spPr>
        <a:xfrm>
          <a:off x="2550479" y="2005876"/>
          <a:ext cx="1035182" cy="1035182"/>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3"/>
            </a:rPr>
            <a:t>WODC</a:t>
          </a:r>
          <a:endParaRPr lang="nl-NL" sz="900" kern="1200" dirty="0"/>
        </a:p>
      </dsp:txBody>
      <dsp:txXfrm>
        <a:off x="2702078" y="2157475"/>
        <a:ext cx="731984" cy="731984"/>
      </dsp:txXfrm>
    </dsp:sp>
    <dsp:sp modelId="{ED8BE3F3-B9E8-4255-859F-D1332BB38749}">
      <dsp:nvSpPr>
        <dsp:cNvPr id="0" name=""/>
        <dsp:cNvSpPr/>
      </dsp:nvSpPr>
      <dsp:spPr>
        <a:xfrm rot="9000000">
          <a:off x="1216110" y="2183060"/>
          <a:ext cx="128833" cy="49619"/>
        </a:xfrm>
        <a:custGeom>
          <a:avLst/>
          <a:gdLst/>
          <a:ahLst/>
          <a:cxnLst/>
          <a:rect l="0" t="0" r="0" b="0"/>
          <a:pathLst>
            <a:path>
              <a:moveTo>
                <a:pt x="0" y="24809"/>
              </a:moveTo>
              <a:lnTo>
                <a:pt x="128833" y="24809"/>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nl-NL" sz="800" kern="1200"/>
        </a:p>
      </dsp:txBody>
      <dsp:txXfrm rot="10800000">
        <a:off x="1277306" y="2204649"/>
        <a:ext cx="6441" cy="6441"/>
      </dsp:txXfrm>
    </dsp:sp>
    <dsp:sp modelId="{40359AAB-A654-4A9F-B1AA-DFE9E65685D6}">
      <dsp:nvSpPr>
        <dsp:cNvPr id="0" name=""/>
        <dsp:cNvSpPr/>
      </dsp:nvSpPr>
      <dsp:spPr>
        <a:xfrm>
          <a:off x="169606" y="1949013"/>
          <a:ext cx="1128577" cy="114890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hlinkClick xmlns:r="http://schemas.openxmlformats.org/officeDocument/2006/relationships" r:id="rId4"/>
            </a:rPr>
            <a:t>Stichting Wetenschappelijk onderzoek Verkeersveiligheid</a:t>
          </a:r>
          <a:endParaRPr lang="nl-NL" sz="800" kern="1200" dirty="0"/>
        </a:p>
      </dsp:txBody>
      <dsp:txXfrm>
        <a:off x="334882" y="2117267"/>
        <a:ext cx="798025" cy="812400"/>
      </dsp:txXfrm>
    </dsp:sp>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9972C9-617F-4816-97BC-B5075EDCE417}">
      <dsp:nvSpPr>
        <dsp:cNvPr id="0" name=""/>
        <dsp:cNvSpPr/>
      </dsp:nvSpPr>
      <dsp:spPr>
        <a:xfrm>
          <a:off x="353571" y="1294"/>
          <a:ext cx="1055211" cy="105521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nl-NL" sz="1000" kern="1200" dirty="0" err="1">
              <a:hlinkClick xmlns:r="http://schemas.openxmlformats.org/officeDocument/2006/relationships" r:id="rId1"/>
            </a:rPr>
            <a:t>VeiligheidNL</a:t>
          </a:r>
          <a:endParaRPr lang="nl-NL" sz="1000" kern="1200" dirty="0"/>
        </a:p>
      </dsp:txBody>
      <dsp:txXfrm>
        <a:off x="508103" y="155826"/>
        <a:ext cx="746147" cy="746147"/>
      </dsp:txXfrm>
    </dsp:sp>
  </dsp:spTree>
</dsp:drawing>
</file>

<file path=ppt/diagrams/drawing3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25891B-CCF6-4B2C-9AA3-97C59AD35468}">
      <dsp:nvSpPr>
        <dsp:cNvPr id="0" name=""/>
        <dsp:cNvSpPr/>
      </dsp:nvSpPr>
      <dsp:spPr>
        <a:xfrm>
          <a:off x="1091856" y="1001826"/>
          <a:ext cx="1071370" cy="989984"/>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nl-NL" sz="1050" kern="1200" dirty="0"/>
            <a:t>Beleid</a:t>
          </a:r>
          <a:endParaRPr lang="nl-NL" sz="1000" kern="1200" dirty="0"/>
        </a:p>
      </dsp:txBody>
      <dsp:txXfrm>
        <a:off x="1248755" y="1146806"/>
        <a:ext cx="757572" cy="700024"/>
      </dsp:txXfrm>
    </dsp:sp>
    <dsp:sp modelId="{6037EFA1-5714-49DC-87EB-BB8978013BCC}">
      <dsp:nvSpPr>
        <dsp:cNvPr id="0" name=""/>
        <dsp:cNvSpPr/>
      </dsp:nvSpPr>
      <dsp:spPr>
        <a:xfrm rot="16200000">
          <a:off x="1541669" y="892926"/>
          <a:ext cx="171745" cy="46054"/>
        </a:xfrm>
        <a:custGeom>
          <a:avLst/>
          <a:gdLst/>
          <a:ahLst/>
          <a:cxnLst/>
          <a:rect l="0" t="0" r="0" b="0"/>
          <a:pathLst>
            <a:path>
              <a:moveTo>
                <a:pt x="0" y="23027"/>
              </a:moveTo>
              <a:lnTo>
                <a:pt x="171745" y="2302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623248" y="911660"/>
        <a:ext cx="8587" cy="8587"/>
      </dsp:txXfrm>
    </dsp:sp>
    <dsp:sp modelId="{2F2E33D5-B0AE-44DF-8553-7CF41FD79698}">
      <dsp:nvSpPr>
        <dsp:cNvPr id="0" name=""/>
        <dsp:cNvSpPr/>
      </dsp:nvSpPr>
      <dsp:spPr>
        <a:xfrm>
          <a:off x="1211120" y="-2762"/>
          <a:ext cx="832843" cy="83284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ts val="0"/>
            </a:spcAft>
            <a:buNone/>
          </a:pPr>
          <a:r>
            <a:rPr lang="nl-NL" sz="900" kern="1200" dirty="0"/>
            <a:t>Ministerie van </a:t>
          </a:r>
          <a:r>
            <a:rPr lang="nl-NL" sz="900" kern="1200" dirty="0" err="1"/>
            <a:t>JenV</a:t>
          </a:r>
          <a:endParaRPr lang="nl-NL" sz="900" kern="1200" dirty="0"/>
        </a:p>
      </dsp:txBody>
      <dsp:txXfrm>
        <a:off x="1333087" y="119205"/>
        <a:ext cx="588909" cy="588909"/>
      </dsp:txXfrm>
    </dsp:sp>
    <dsp:sp modelId="{07C4628F-C069-4782-9187-F34CFDDFEA78}">
      <dsp:nvSpPr>
        <dsp:cNvPr id="0" name=""/>
        <dsp:cNvSpPr/>
      </dsp:nvSpPr>
      <dsp:spPr>
        <a:xfrm rot="20520000">
          <a:off x="2129582" y="1288675"/>
          <a:ext cx="135378" cy="46054"/>
        </a:xfrm>
        <a:custGeom>
          <a:avLst/>
          <a:gdLst/>
          <a:ahLst/>
          <a:cxnLst/>
          <a:rect l="0" t="0" r="0" b="0"/>
          <a:pathLst>
            <a:path>
              <a:moveTo>
                <a:pt x="0" y="23027"/>
              </a:moveTo>
              <a:lnTo>
                <a:pt x="135378" y="2302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193886" y="1308318"/>
        <a:ext cx="6768" cy="6768"/>
      </dsp:txXfrm>
    </dsp:sp>
    <dsp:sp modelId="{83CB5FE0-0F58-434A-9E11-6A1D828FD269}">
      <dsp:nvSpPr>
        <dsp:cNvPr id="0" name=""/>
        <dsp:cNvSpPr/>
      </dsp:nvSpPr>
      <dsp:spPr>
        <a:xfrm>
          <a:off x="2241266" y="745682"/>
          <a:ext cx="832843" cy="83284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t>Ministerie van SZW</a:t>
          </a:r>
        </a:p>
      </dsp:txBody>
      <dsp:txXfrm>
        <a:off x="2363233" y="867649"/>
        <a:ext cx="588909" cy="588909"/>
      </dsp:txXfrm>
    </dsp:sp>
    <dsp:sp modelId="{7356E986-DD05-4CE2-A20C-14845BA7F81D}">
      <dsp:nvSpPr>
        <dsp:cNvPr id="0" name=""/>
        <dsp:cNvSpPr/>
      </dsp:nvSpPr>
      <dsp:spPr>
        <a:xfrm rot="3240000">
          <a:off x="1893407" y="1948976"/>
          <a:ext cx="158753" cy="46054"/>
        </a:xfrm>
        <a:custGeom>
          <a:avLst/>
          <a:gdLst/>
          <a:ahLst/>
          <a:cxnLst/>
          <a:rect l="0" t="0" r="0" b="0"/>
          <a:pathLst>
            <a:path>
              <a:moveTo>
                <a:pt x="0" y="23027"/>
              </a:moveTo>
              <a:lnTo>
                <a:pt x="158753" y="2302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968815" y="1968035"/>
        <a:ext cx="7937" cy="7937"/>
      </dsp:txXfrm>
    </dsp:sp>
    <dsp:sp modelId="{BF21D49A-1FCC-46DB-91D2-BC24EAE96AF7}">
      <dsp:nvSpPr>
        <dsp:cNvPr id="0" name=""/>
        <dsp:cNvSpPr/>
      </dsp:nvSpPr>
      <dsp:spPr>
        <a:xfrm>
          <a:off x="1847785" y="1956692"/>
          <a:ext cx="832843" cy="83284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t>Gemeenten</a:t>
          </a:r>
        </a:p>
      </dsp:txBody>
      <dsp:txXfrm>
        <a:off x="1969752" y="2078659"/>
        <a:ext cx="588909" cy="588909"/>
      </dsp:txXfrm>
    </dsp:sp>
    <dsp:sp modelId="{87DF7BB1-E6AE-4FC4-9097-6A725C28CEF1}">
      <dsp:nvSpPr>
        <dsp:cNvPr id="0" name=""/>
        <dsp:cNvSpPr/>
      </dsp:nvSpPr>
      <dsp:spPr>
        <a:xfrm rot="7560000">
          <a:off x="1214834" y="1942907"/>
          <a:ext cx="143750" cy="46054"/>
        </a:xfrm>
        <a:custGeom>
          <a:avLst/>
          <a:gdLst/>
          <a:ahLst/>
          <a:cxnLst/>
          <a:rect l="0" t="0" r="0" b="0"/>
          <a:pathLst>
            <a:path>
              <a:moveTo>
                <a:pt x="0" y="23027"/>
              </a:moveTo>
              <a:lnTo>
                <a:pt x="143750" y="2302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283115" y="1962341"/>
        <a:ext cx="7187" cy="7187"/>
      </dsp:txXfrm>
    </dsp:sp>
    <dsp:sp modelId="{D7EFB571-13E2-4171-84E9-62C7E994CD6C}">
      <dsp:nvSpPr>
        <dsp:cNvPr id="0" name=""/>
        <dsp:cNvSpPr/>
      </dsp:nvSpPr>
      <dsp:spPr>
        <a:xfrm>
          <a:off x="547653" y="1947547"/>
          <a:ext cx="886445" cy="85113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t>Ministerie van LNV</a:t>
          </a:r>
        </a:p>
      </dsp:txBody>
      <dsp:txXfrm>
        <a:off x="677470" y="2072193"/>
        <a:ext cx="626811" cy="601841"/>
      </dsp:txXfrm>
    </dsp:sp>
    <dsp:sp modelId="{FECDEFD4-53D7-42C2-8C3C-7B805AE288D0}">
      <dsp:nvSpPr>
        <dsp:cNvPr id="0" name=""/>
        <dsp:cNvSpPr/>
      </dsp:nvSpPr>
      <dsp:spPr>
        <a:xfrm rot="11880000">
          <a:off x="990123" y="1288675"/>
          <a:ext cx="135378" cy="46054"/>
        </a:xfrm>
        <a:custGeom>
          <a:avLst/>
          <a:gdLst/>
          <a:ahLst/>
          <a:cxnLst/>
          <a:rect l="0" t="0" r="0" b="0"/>
          <a:pathLst>
            <a:path>
              <a:moveTo>
                <a:pt x="0" y="23027"/>
              </a:moveTo>
              <a:lnTo>
                <a:pt x="135378" y="2302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054428" y="1308318"/>
        <a:ext cx="6768" cy="6768"/>
      </dsp:txXfrm>
    </dsp:sp>
    <dsp:sp modelId="{3A69B41F-5B04-4495-A852-83D0005A2913}">
      <dsp:nvSpPr>
        <dsp:cNvPr id="0" name=""/>
        <dsp:cNvSpPr/>
      </dsp:nvSpPr>
      <dsp:spPr>
        <a:xfrm>
          <a:off x="180973" y="745682"/>
          <a:ext cx="832843" cy="83284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t>Ministerie van </a:t>
          </a:r>
          <a:r>
            <a:rPr lang="nl-NL" sz="900" kern="1200" dirty="0" err="1"/>
            <a:t>IenW</a:t>
          </a:r>
          <a:endParaRPr lang="nl-NL" sz="900" kern="1200" dirty="0"/>
        </a:p>
      </dsp:txBody>
      <dsp:txXfrm>
        <a:off x="302940" y="867649"/>
        <a:ext cx="588909" cy="588909"/>
      </dsp:txXfrm>
    </dsp:sp>
  </dsp:spTree>
</dsp:drawing>
</file>

<file path=ppt/diagrams/drawing3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25891B-CCF6-4B2C-9AA3-97C59AD35468}">
      <dsp:nvSpPr>
        <dsp:cNvPr id="0" name=""/>
        <dsp:cNvSpPr/>
      </dsp:nvSpPr>
      <dsp:spPr>
        <a:xfrm>
          <a:off x="1481445" y="1166176"/>
          <a:ext cx="827931" cy="76503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nl-NL" sz="1000" kern="1200" dirty="0"/>
            <a:t>Doelgroep</a:t>
          </a:r>
        </a:p>
      </dsp:txBody>
      <dsp:txXfrm>
        <a:off x="1602693" y="1278213"/>
        <a:ext cx="585435" cy="540964"/>
      </dsp:txXfrm>
    </dsp:sp>
    <dsp:sp modelId="{36DB18B7-E7D8-42AA-8487-0BF768F276E8}">
      <dsp:nvSpPr>
        <dsp:cNvPr id="0" name=""/>
        <dsp:cNvSpPr/>
      </dsp:nvSpPr>
      <dsp:spPr>
        <a:xfrm rot="16200000">
          <a:off x="1635827" y="891167"/>
          <a:ext cx="519166" cy="30849"/>
        </a:xfrm>
        <a:custGeom>
          <a:avLst/>
          <a:gdLst/>
          <a:ahLst/>
          <a:cxnLst/>
          <a:rect l="0" t="0" r="0" b="0"/>
          <a:pathLst>
            <a:path>
              <a:moveTo>
                <a:pt x="0" y="15424"/>
              </a:moveTo>
              <a:lnTo>
                <a:pt x="519166" y="1542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nl-NL" sz="800" kern="1200"/>
        </a:p>
      </dsp:txBody>
      <dsp:txXfrm>
        <a:off x="1882431" y="893613"/>
        <a:ext cx="25958" cy="25958"/>
      </dsp:txXfrm>
    </dsp:sp>
    <dsp:sp modelId="{A08EBC9E-0BEE-4B55-9326-4C76479056CF}">
      <dsp:nvSpPr>
        <dsp:cNvPr id="0" name=""/>
        <dsp:cNvSpPr/>
      </dsp:nvSpPr>
      <dsp:spPr>
        <a:xfrm>
          <a:off x="1573609" y="3406"/>
          <a:ext cx="643603" cy="64360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1"/>
            </a:rPr>
            <a:t>Vereniging LOS</a:t>
          </a:r>
          <a:endParaRPr lang="nl-NL" sz="900" kern="1200" dirty="0"/>
        </a:p>
      </dsp:txBody>
      <dsp:txXfrm>
        <a:off x="1667862" y="97659"/>
        <a:ext cx="455097" cy="455097"/>
      </dsp:txXfrm>
    </dsp:sp>
    <dsp:sp modelId="{A3017B77-74E7-4310-A858-DED08B43B0CE}">
      <dsp:nvSpPr>
        <dsp:cNvPr id="0" name=""/>
        <dsp:cNvSpPr/>
      </dsp:nvSpPr>
      <dsp:spPr>
        <a:xfrm rot="18600000">
          <a:off x="2058502" y="1036756"/>
          <a:ext cx="507065" cy="30849"/>
        </a:xfrm>
        <a:custGeom>
          <a:avLst/>
          <a:gdLst/>
          <a:ahLst/>
          <a:cxnLst/>
          <a:rect l="0" t="0" r="0" b="0"/>
          <a:pathLst>
            <a:path>
              <a:moveTo>
                <a:pt x="0" y="15424"/>
              </a:moveTo>
              <a:lnTo>
                <a:pt x="507065" y="1542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299358" y="1039504"/>
        <a:ext cx="25353" cy="25353"/>
      </dsp:txXfrm>
    </dsp:sp>
    <dsp:sp modelId="{7D81521A-80A5-418F-BAF4-6F4DFC235134}">
      <dsp:nvSpPr>
        <dsp:cNvPr id="0" name=""/>
        <dsp:cNvSpPr/>
      </dsp:nvSpPr>
      <dsp:spPr>
        <a:xfrm>
          <a:off x="2360051" y="289647"/>
          <a:ext cx="643603" cy="64360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ts val="0"/>
            </a:spcAft>
            <a:buNone/>
          </a:pPr>
          <a:r>
            <a:rPr lang="nl-NL" sz="900" kern="1200" dirty="0">
              <a:hlinkClick xmlns:r="http://schemas.openxmlformats.org/officeDocument/2006/relationships" r:id="rId2"/>
            </a:rPr>
            <a:t>IVN</a:t>
          </a:r>
          <a:endParaRPr lang="nl-NL" sz="900" kern="1200" dirty="0"/>
        </a:p>
        <a:p>
          <a:pPr marL="0" lvl="0" indent="0" algn="ctr" defTabSz="400050">
            <a:lnSpc>
              <a:spcPct val="90000"/>
            </a:lnSpc>
            <a:spcBef>
              <a:spcPct val="0"/>
            </a:spcBef>
            <a:spcAft>
              <a:spcPts val="0"/>
            </a:spcAft>
            <a:buNone/>
          </a:pPr>
          <a:r>
            <a:rPr lang="nl-NL" sz="800" kern="1200" dirty="0"/>
            <a:t>Betrekt mensen bij de natuur</a:t>
          </a:r>
        </a:p>
      </dsp:txBody>
      <dsp:txXfrm>
        <a:off x="2454304" y="383900"/>
        <a:ext cx="455097" cy="455097"/>
      </dsp:txXfrm>
    </dsp:sp>
    <dsp:sp modelId="{46C36E90-97A8-40DB-BC9E-3F7A6B6AF309}">
      <dsp:nvSpPr>
        <dsp:cNvPr id="0" name=""/>
        <dsp:cNvSpPr/>
      </dsp:nvSpPr>
      <dsp:spPr>
        <a:xfrm rot="21000000">
          <a:off x="2298326" y="1419132"/>
          <a:ext cx="488784" cy="30849"/>
        </a:xfrm>
        <a:custGeom>
          <a:avLst/>
          <a:gdLst/>
          <a:ahLst/>
          <a:cxnLst/>
          <a:rect l="0" t="0" r="0" b="0"/>
          <a:pathLst>
            <a:path>
              <a:moveTo>
                <a:pt x="0" y="15424"/>
              </a:moveTo>
              <a:lnTo>
                <a:pt x="488784" y="1542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530499" y="1422337"/>
        <a:ext cx="24439" cy="24439"/>
      </dsp:txXfrm>
    </dsp:sp>
    <dsp:sp modelId="{69BC469D-5893-411B-8F9D-B31BEEADAEC3}">
      <dsp:nvSpPr>
        <dsp:cNvPr id="0" name=""/>
        <dsp:cNvSpPr/>
      </dsp:nvSpPr>
      <dsp:spPr>
        <a:xfrm>
          <a:off x="2778509" y="1014437"/>
          <a:ext cx="643603" cy="64360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ts val="0"/>
            </a:spcAft>
            <a:buNone/>
          </a:pPr>
          <a:r>
            <a:rPr lang="nl-NL" sz="700" kern="1200" dirty="0"/>
            <a:t>Stichtingen voor </a:t>
          </a:r>
          <a:r>
            <a:rPr lang="nl-NL" sz="700" kern="1200" dirty="0" err="1"/>
            <a:t>jongeren-huisvesting</a:t>
          </a:r>
          <a:endParaRPr lang="nl-NL" sz="700" kern="1200" dirty="0"/>
        </a:p>
      </dsp:txBody>
      <dsp:txXfrm>
        <a:off x="2872762" y="1108690"/>
        <a:ext cx="455097" cy="455097"/>
      </dsp:txXfrm>
    </dsp:sp>
    <dsp:sp modelId="{9830DC03-36A6-4DAD-8984-7BF8D2E4BF9F}">
      <dsp:nvSpPr>
        <dsp:cNvPr id="0" name=""/>
        <dsp:cNvSpPr/>
      </dsp:nvSpPr>
      <dsp:spPr>
        <a:xfrm rot="1800000">
          <a:off x="2213236" y="1860037"/>
          <a:ext cx="496303" cy="30849"/>
        </a:xfrm>
        <a:custGeom>
          <a:avLst/>
          <a:gdLst/>
          <a:ahLst/>
          <a:cxnLst/>
          <a:rect l="0" t="0" r="0" b="0"/>
          <a:pathLst>
            <a:path>
              <a:moveTo>
                <a:pt x="0" y="15424"/>
              </a:moveTo>
              <a:lnTo>
                <a:pt x="496303" y="1542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448980" y="1863054"/>
        <a:ext cx="24815" cy="24815"/>
      </dsp:txXfrm>
    </dsp:sp>
    <dsp:sp modelId="{25619395-DB91-4D11-B711-AD61A05CE3CE}">
      <dsp:nvSpPr>
        <dsp:cNvPr id="0" name=""/>
        <dsp:cNvSpPr/>
      </dsp:nvSpPr>
      <dsp:spPr>
        <a:xfrm>
          <a:off x="2633180" y="1838637"/>
          <a:ext cx="643603" cy="64360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a:hlinkClick xmlns:r="http://schemas.openxmlformats.org/officeDocument/2006/relationships" r:id="rId3"/>
            </a:rPr>
            <a:t>De Kinder-telefoon</a:t>
          </a:r>
          <a:endParaRPr lang="nl-NL" sz="900" kern="1200" dirty="0"/>
        </a:p>
      </dsp:txBody>
      <dsp:txXfrm>
        <a:off x="2727433" y="1932890"/>
        <a:ext cx="455097" cy="455097"/>
      </dsp:txXfrm>
    </dsp:sp>
    <dsp:sp modelId="{A33AD17A-29F4-46F1-A4A6-A22452F2619F}">
      <dsp:nvSpPr>
        <dsp:cNvPr id="0" name=""/>
        <dsp:cNvSpPr/>
      </dsp:nvSpPr>
      <dsp:spPr>
        <a:xfrm rot="4200000">
          <a:off x="1857662" y="2138205"/>
          <a:ext cx="515854" cy="30849"/>
        </a:xfrm>
        <a:custGeom>
          <a:avLst/>
          <a:gdLst/>
          <a:ahLst/>
          <a:cxnLst/>
          <a:rect l="0" t="0" r="0" b="0"/>
          <a:pathLst>
            <a:path>
              <a:moveTo>
                <a:pt x="0" y="15424"/>
              </a:moveTo>
              <a:lnTo>
                <a:pt x="515854" y="1542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102692" y="2140734"/>
        <a:ext cx="25792" cy="25792"/>
      </dsp:txXfrm>
    </dsp:sp>
    <dsp:sp modelId="{8C9C8F83-0652-4127-81C2-65CE009355E0}">
      <dsp:nvSpPr>
        <dsp:cNvPr id="0" name=""/>
        <dsp:cNvSpPr/>
      </dsp:nvSpPr>
      <dsp:spPr>
        <a:xfrm>
          <a:off x="1992066" y="2376595"/>
          <a:ext cx="643603" cy="64360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lang="nl-NL" sz="1200" kern="1200">
              <a:hlinkClick xmlns:r="http://schemas.openxmlformats.org/officeDocument/2006/relationships" r:id="rId4"/>
            </a:rPr>
            <a:t>JIP</a:t>
          </a:r>
          <a:endParaRPr lang="nl-NL" sz="1200" kern="1200" dirty="0"/>
        </a:p>
      </dsp:txBody>
      <dsp:txXfrm>
        <a:off x="2086319" y="2470848"/>
        <a:ext cx="455097" cy="455097"/>
      </dsp:txXfrm>
    </dsp:sp>
    <dsp:sp modelId="{06BFE85C-62AF-40F9-844B-6326109F20D6}">
      <dsp:nvSpPr>
        <dsp:cNvPr id="0" name=""/>
        <dsp:cNvSpPr/>
      </dsp:nvSpPr>
      <dsp:spPr>
        <a:xfrm rot="6600000">
          <a:off x="1417305" y="2138205"/>
          <a:ext cx="515854" cy="30849"/>
        </a:xfrm>
        <a:custGeom>
          <a:avLst/>
          <a:gdLst/>
          <a:ahLst/>
          <a:cxnLst/>
          <a:rect l="0" t="0" r="0" b="0"/>
          <a:pathLst>
            <a:path>
              <a:moveTo>
                <a:pt x="0" y="15424"/>
              </a:moveTo>
              <a:lnTo>
                <a:pt x="515854" y="1542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662335" y="2140734"/>
        <a:ext cx="25792" cy="25792"/>
      </dsp:txXfrm>
    </dsp:sp>
    <dsp:sp modelId="{60C4B596-B149-40BE-A6F4-3BB9ECEA1BAC}">
      <dsp:nvSpPr>
        <dsp:cNvPr id="0" name=""/>
        <dsp:cNvSpPr/>
      </dsp:nvSpPr>
      <dsp:spPr>
        <a:xfrm>
          <a:off x="1155151" y="2376595"/>
          <a:ext cx="643603" cy="64360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5"/>
            </a:rPr>
            <a:t>Veilig thuis </a:t>
          </a:r>
          <a:endParaRPr lang="nl-NL" sz="900" kern="1200" dirty="0"/>
        </a:p>
      </dsp:txBody>
      <dsp:txXfrm>
        <a:off x="1249404" y="2470848"/>
        <a:ext cx="455097" cy="455097"/>
      </dsp:txXfrm>
    </dsp:sp>
    <dsp:sp modelId="{ED8BE3F3-B9E8-4255-859F-D1332BB38749}">
      <dsp:nvSpPr>
        <dsp:cNvPr id="0" name=""/>
        <dsp:cNvSpPr/>
      </dsp:nvSpPr>
      <dsp:spPr>
        <a:xfrm rot="9000000">
          <a:off x="1081281" y="1860037"/>
          <a:ext cx="496303" cy="30849"/>
        </a:xfrm>
        <a:custGeom>
          <a:avLst/>
          <a:gdLst/>
          <a:ahLst/>
          <a:cxnLst/>
          <a:rect l="0" t="0" r="0" b="0"/>
          <a:pathLst>
            <a:path>
              <a:moveTo>
                <a:pt x="0" y="15424"/>
              </a:moveTo>
              <a:lnTo>
                <a:pt x="496303" y="1542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nl-NL" sz="800" kern="1200"/>
        </a:p>
      </dsp:txBody>
      <dsp:txXfrm rot="10800000">
        <a:off x="1317026" y="1863054"/>
        <a:ext cx="24815" cy="24815"/>
      </dsp:txXfrm>
    </dsp:sp>
    <dsp:sp modelId="{40359AAB-A654-4A9F-B1AA-DFE9E65685D6}">
      <dsp:nvSpPr>
        <dsp:cNvPr id="0" name=""/>
        <dsp:cNvSpPr/>
      </dsp:nvSpPr>
      <dsp:spPr>
        <a:xfrm>
          <a:off x="514037" y="1838637"/>
          <a:ext cx="643603" cy="64360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6"/>
            </a:rPr>
            <a:t>Een Veilig Nest</a:t>
          </a:r>
          <a:endParaRPr lang="nl-NL" sz="900" kern="1200" dirty="0"/>
        </a:p>
      </dsp:txBody>
      <dsp:txXfrm>
        <a:off x="608290" y="1932890"/>
        <a:ext cx="455097" cy="455097"/>
      </dsp:txXfrm>
    </dsp:sp>
    <dsp:sp modelId="{C3C50224-C819-417F-9307-68851305E3B7}">
      <dsp:nvSpPr>
        <dsp:cNvPr id="0" name=""/>
        <dsp:cNvSpPr/>
      </dsp:nvSpPr>
      <dsp:spPr>
        <a:xfrm rot="11400000">
          <a:off x="1038343" y="1422162"/>
          <a:ext cx="453886" cy="30849"/>
        </a:xfrm>
        <a:custGeom>
          <a:avLst/>
          <a:gdLst/>
          <a:ahLst/>
          <a:cxnLst/>
          <a:rect l="0" t="0" r="0" b="0"/>
          <a:pathLst>
            <a:path>
              <a:moveTo>
                <a:pt x="0" y="15424"/>
              </a:moveTo>
              <a:lnTo>
                <a:pt x="453886" y="1542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253939" y="1426240"/>
        <a:ext cx="22694" cy="22694"/>
      </dsp:txXfrm>
    </dsp:sp>
    <dsp:sp modelId="{053BB2C5-619F-4572-94E8-D31006A60688}">
      <dsp:nvSpPr>
        <dsp:cNvPr id="0" name=""/>
        <dsp:cNvSpPr/>
      </dsp:nvSpPr>
      <dsp:spPr>
        <a:xfrm>
          <a:off x="333156" y="998858"/>
          <a:ext cx="714708" cy="674760"/>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7"/>
            </a:rPr>
            <a:t>Veilig Verkeer Nederland</a:t>
          </a:r>
          <a:endParaRPr lang="nl-NL" sz="900" kern="1200" dirty="0"/>
        </a:p>
      </dsp:txBody>
      <dsp:txXfrm>
        <a:off x="437823" y="1097674"/>
        <a:ext cx="505374" cy="477128"/>
      </dsp:txXfrm>
    </dsp:sp>
    <dsp:sp modelId="{B748ECD9-9B50-455C-80E9-3C8E6CAF1AD3}">
      <dsp:nvSpPr>
        <dsp:cNvPr id="0" name=""/>
        <dsp:cNvSpPr/>
      </dsp:nvSpPr>
      <dsp:spPr>
        <a:xfrm rot="13800000">
          <a:off x="1225253" y="1036756"/>
          <a:ext cx="507065" cy="30849"/>
        </a:xfrm>
        <a:custGeom>
          <a:avLst/>
          <a:gdLst/>
          <a:ahLst/>
          <a:cxnLst/>
          <a:rect l="0" t="0" r="0" b="0"/>
          <a:pathLst>
            <a:path>
              <a:moveTo>
                <a:pt x="0" y="15424"/>
              </a:moveTo>
              <a:lnTo>
                <a:pt x="507065" y="15424"/>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466109" y="1039504"/>
        <a:ext cx="25353" cy="25353"/>
      </dsp:txXfrm>
    </dsp:sp>
    <dsp:sp modelId="{D55ED409-C61C-4DAC-ABC6-20CBAFF11583}">
      <dsp:nvSpPr>
        <dsp:cNvPr id="0" name=""/>
        <dsp:cNvSpPr/>
      </dsp:nvSpPr>
      <dsp:spPr>
        <a:xfrm>
          <a:off x="787166" y="289647"/>
          <a:ext cx="643603" cy="64360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8"/>
            </a:rPr>
            <a:t>Jantje Beton</a:t>
          </a:r>
          <a:endParaRPr lang="nl-NL" sz="900" kern="1200" dirty="0"/>
        </a:p>
      </dsp:txBody>
      <dsp:txXfrm>
        <a:off x="881419" y="383900"/>
        <a:ext cx="455097" cy="455097"/>
      </dsp:txXfrm>
    </dsp:sp>
  </dsp:spTree>
</dsp:drawing>
</file>

<file path=ppt/diagrams/drawing3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9972C9-617F-4816-97BC-B5075EDCE417}">
      <dsp:nvSpPr>
        <dsp:cNvPr id="0" name=""/>
        <dsp:cNvSpPr/>
      </dsp:nvSpPr>
      <dsp:spPr>
        <a:xfrm>
          <a:off x="0" y="0"/>
          <a:ext cx="1738672" cy="1472104"/>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nl-NL" sz="1000" kern="1200" dirty="0">
              <a:solidFill>
                <a:schemeClr val="tx1"/>
              </a:solidFill>
            </a:rPr>
            <a:t>Fondsen/stichtingen als </a:t>
          </a:r>
          <a:r>
            <a:rPr lang="nl-NL" sz="1000" kern="1200" dirty="0">
              <a:solidFill>
                <a:schemeClr val="tx1"/>
              </a:solidFill>
              <a:hlinkClick xmlns:r="http://schemas.openxmlformats.org/officeDocument/2006/relationships" r:id="rId1"/>
            </a:rPr>
            <a:t>Kinderhulp</a:t>
          </a:r>
          <a:r>
            <a:rPr lang="nl-NL" sz="1000" kern="1200" dirty="0">
              <a:solidFill>
                <a:schemeClr val="tx1"/>
              </a:solidFill>
            </a:rPr>
            <a:t>, </a:t>
          </a:r>
          <a:r>
            <a:rPr lang="nl-NL" sz="1000" kern="1200" dirty="0">
              <a:solidFill>
                <a:schemeClr val="tx1"/>
              </a:solidFill>
              <a:hlinkClick xmlns:r="http://schemas.openxmlformats.org/officeDocument/2006/relationships" r:id="rId2"/>
            </a:rPr>
            <a:t>armoedefonds</a:t>
          </a:r>
          <a:r>
            <a:rPr lang="nl-NL" sz="1000" kern="1200" dirty="0">
              <a:solidFill>
                <a:schemeClr val="tx1"/>
              </a:solidFill>
            </a:rPr>
            <a:t>, </a:t>
          </a:r>
          <a:r>
            <a:rPr lang="nl-NL" sz="1000" kern="1200" dirty="0">
              <a:solidFill>
                <a:schemeClr val="tx1"/>
              </a:solidFill>
              <a:hlinkClick xmlns:r="http://schemas.openxmlformats.org/officeDocument/2006/relationships" r:id="rId3"/>
            </a:rPr>
            <a:t>kansfonds</a:t>
          </a:r>
          <a:r>
            <a:rPr lang="nl-NL" sz="1000" kern="1200" dirty="0">
              <a:solidFill>
                <a:schemeClr val="tx1"/>
              </a:solidFill>
            </a:rPr>
            <a:t>, </a:t>
          </a:r>
          <a:r>
            <a:rPr lang="nl-NL" sz="1000" kern="1200" dirty="0">
              <a:solidFill>
                <a:schemeClr val="tx1"/>
              </a:solidFill>
              <a:hlinkClick xmlns:r="http://schemas.openxmlformats.org/officeDocument/2006/relationships" r:id="rId4"/>
            </a:rPr>
            <a:t>oranjefonds</a:t>
          </a:r>
          <a:r>
            <a:rPr lang="nl-NL" sz="1000" kern="1200" dirty="0">
              <a:solidFill>
                <a:schemeClr val="tx1"/>
              </a:solidFill>
            </a:rPr>
            <a:t>, </a:t>
          </a:r>
          <a:r>
            <a:rPr lang="nl-NL" sz="1000" kern="1200" dirty="0">
              <a:solidFill>
                <a:schemeClr val="tx1"/>
              </a:solidFill>
              <a:hlinkClick xmlns:r="http://schemas.openxmlformats.org/officeDocument/2006/relationships" r:id="rId5"/>
            </a:rPr>
            <a:t>SUN</a:t>
          </a:r>
          <a:r>
            <a:rPr lang="nl-NL" sz="1000" kern="1200" dirty="0">
              <a:solidFill>
                <a:schemeClr val="tx1"/>
              </a:solidFill>
            </a:rPr>
            <a:t>, </a:t>
          </a:r>
          <a:r>
            <a:rPr lang="nl-NL" sz="1000" kern="1200" dirty="0" err="1">
              <a:solidFill>
                <a:schemeClr val="tx1"/>
              </a:solidFill>
              <a:hlinkClick xmlns:r="http://schemas.openxmlformats.org/officeDocument/2006/relationships" r:id="rId6"/>
            </a:rPr>
            <a:t>DikGroen</a:t>
          </a:r>
          <a:r>
            <a:rPr lang="nl-NL" sz="1000" kern="1200" dirty="0">
              <a:solidFill>
                <a:schemeClr val="tx1"/>
              </a:solidFill>
            </a:rPr>
            <a:t>, </a:t>
          </a:r>
          <a:r>
            <a:rPr lang="nl-NL" sz="1000" kern="1200" dirty="0">
              <a:solidFill>
                <a:schemeClr val="tx1"/>
              </a:solidFill>
              <a:hlinkClick xmlns:r="http://schemas.openxmlformats.org/officeDocument/2006/relationships" r:id="rId7"/>
            </a:rPr>
            <a:t>Zonnige jeugd</a:t>
          </a:r>
          <a:r>
            <a:rPr lang="nl-NL" sz="1000" kern="1200" dirty="0">
              <a:solidFill>
                <a:schemeClr val="tx1"/>
              </a:solidFill>
            </a:rPr>
            <a:t>, </a:t>
          </a:r>
          <a:r>
            <a:rPr lang="nl-NL" sz="1000" kern="1200" dirty="0">
              <a:hlinkClick xmlns:r="http://schemas.openxmlformats.org/officeDocument/2006/relationships" r:id="rId8"/>
            </a:rPr>
            <a:t>Kinderpostzegels</a:t>
          </a:r>
          <a:endParaRPr lang="nl-NL" sz="1000" kern="1200" dirty="0">
            <a:solidFill>
              <a:schemeClr val="tx1"/>
            </a:solidFill>
          </a:endParaRPr>
        </a:p>
      </dsp:txBody>
      <dsp:txXfrm>
        <a:off x="254623" y="215585"/>
        <a:ext cx="1229426" cy="1040934"/>
      </dsp:txXfrm>
    </dsp:sp>
  </dsp:spTree>
</dsp:drawing>
</file>

<file path=ppt/diagrams/drawing3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25891B-CCF6-4B2C-9AA3-97C59AD35468}">
      <dsp:nvSpPr>
        <dsp:cNvPr id="0" name=""/>
        <dsp:cNvSpPr/>
      </dsp:nvSpPr>
      <dsp:spPr>
        <a:xfrm>
          <a:off x="1223309" y="1230572"/>
          <a:ext cx="1128454" cy="71618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ts val="0"/>
            </a:spcAft>
            <a:buNone/>
          </a:pPr>
          <a:r>
            <a:rPr lang="nl-NL" sz="900" kern="1200" dirty="0"/>
            <a:t>Kennisinstituten</a:t>
          </a:r>
        </a:p>
      </dsp:txBody>
      <dsp:txXfrm>
        <a:off x="1388567" y="1335455"/>
        <a:ext cx="797938" cy="506417"/>
      </dsp:txXfrm>
    </dsp:sp>
    <dsp:sp modelId="{03D99D23-57D2-413F-AB00-D8A659608105}">
      <dsp:nvSpPr>
        <dsp:cNvPr id="0" name=""/>
        <dsp:cNvSpPr/>
      </dsp:nvSpPr>
      <dsp:spPr>
        <a:xfrm rot="16200000">
          <a:off x="1536593" y="961599"/>
          <a:ext cx="501886" cy="36058"/>
        </a:xfrm>
        <a:custGeom>
          <a:avLst/>
          <a:gdLst/>
          <a:ahLst/>
          <a:cxnLst/>
          <a:rect l="0" t="0" r="0" b="0"/>
          <a:pathLst>
            <a:path>
              <a:moveTo>
                <a:pt x="0" y="18029"/>
              </a:moveTo>
              <a:lnTo>
                <a:pt x="501886" y="18029"/>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774989" y="967081"/>
        <a:ext cx="25094" cy="25094"/>
      </dsp:txXfrm>
    </dsp:sp>
    <dsp:sp modelId="{40867681-DFD0-4E73-A39A-06F74A817230}">
      <dsp:nvSpPr>
        <dsp:cNvPr id="0" name=""/>
        <dsp:cNvSpPr/>
      </dsp:nvSpPr>
      <dsp:spPr>
        <a:xfrm>
          <a:off x="1429444" y="12502"/>
          <a:ext cx="716183" cy="71618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1"/>
            </a:rPr>
            <a:t>Rutgers stichting </a:t>
          </a:r>
          <a:endParaRPr lang="nl-NL" sz="900" kern="1200" dirty="0"/>
        </a:p>
      </dsp:txBody>
      <dsp:txXfrm>
        <a:off x="1534327" y="117385"/>
        <a:ext cx="506417" cy="506417"/>
      </dsp:txXfrm>
    </dsp:sp>
    <dsp:sp modelId="{34AF88C4-09D6-4A15-ABC7-2EE276BEEFCD}">
      <dsp:nvSpPr>
        <dsp:cNvPr id="0" name=""/>
        <dsp:cNvSpPr/>
      </dsp:nvSpPr>
      <dsp:spPr>
        <a:xfrm rot="18713862">
          <a:off x="1997029" y="1103295"/>
          <a:ext cx="419585" cy="36058"/>
        </a:xfrm>
        <a:custGeom>
          <a:avLst/>
          <a:gdLst/>
          <a:ahLst/>
          <a:cxnLst/>
          <a:rect l="0" t="0" r="0" b="0"/>
          <a:pathLst>
            <a:path>
              <a:moveTo>
                <a:pt x="0" y="18029"/>
              </a:moveTo>
              <a:lnTo>
                <a:pt x="419585" y="18029"/>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196332" y="1110835"/>
        <a:ext cx="20979" cy="20979"/>
      </dsp:txXfrm>
    </dsp:sp>
    <dsp:sp modelId="{9978AA09-F38F-422A-92E0-7420B26D963E}">
      <dsp:nvSpPr>
        <dsp:cNvPr id="0" name=""/>
        <dsp:cNvSpPr/>
      </dsp:nvSpPr>
      <dsp:spPr>
        <a:xfrm>
          <a:off x="2227965" y="340534"/>
          <a:ext cx="716183" cy="71618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nl-NL" sz="1000" kern="1200" dirty="0">
              <a:hlinkClick xmlns:r="http://schemas.openxmlformats.org/officeDocument/2006/relationships" r:id="rId2"/>
            </a:rPr>
            <a:t>KPJ</a:t>
          </a:r>
          <a:endParaRPr lang="nl-NL" sz="1000" kern="1200" dirty="0"/>
        </a:p>
      </dsp:txBody>
      <dsp:txXfrm>
        <a:off x="2332848" y="445417"/>
        <a:ext cx="506417" cy="506417"/>
      </dsp:txXfrm>
    </dsp:sp>
    <dsp:sp modelId="{8883DB75-2E6A-432F-9D49-9B666867F1CD}">
      <dsp:nvSpPr>
        <dsp:cNvPr id="0" name=""/>
        <dsp:cNvSpPr/>
      </dsp:nvSpPr>
      <dsp:spPr>
        <a:xfrm rot="135013">
          <a:off x="2350577" y="1598244"/>
          <a:ext cx="279195" cy="36058"/>
        </a:xfrm>
        <a:custGeom>
          <a:avLst/>
          <a:gdLst/>
          <a:ahLst/>
          <a:cxnLst/>
          <a:rect l="0" t="0" r="0" b="0"/>
          <a:pathLst>
            <a:path>
              <a:moveTo>
                <a:pt x="0" y="18029"/>
              </a:moveTo>
              <a:lnTo>
                <a:pt x="279195" y="18029"/>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483195" y="1609293"/>
        <a:ext cx="13959" cy="13959"/>
      </dsp:txXfrm>
    </dsp:sp>
    <dsp:sp modelId="{C1DB01A3-702C-4926-A589-06A4A6EF8C80}">
      <dsp:nvSpPr>
        <dsp:cNvPr id="0" name=""/>
        <dsp:cNvSpPr/>
      </dsp:nvSpPr>
      <dsp:spPr>
        <a:xfrm>
          <a:off x="2629389" y="1277723"/>
          <a:ext cx="716183" cy="71618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err="1">
              <a:hlinkClick xmlns:r="http://schemas.openxmlformats.org/officeDocument/2006/relationships" r:id="rId3"/>
            </a:rPr>
            <a:t>Voedings-centrum</a:t>
          </a:r>
          <a:endParaRPr lang="nl-NL" sz="800" kern="1200" dirty="0"/>
        </a:p>
      </dsp:txBody>
      <dsp:txXfrm>
        <a:off x="2734272" y="1382606"/>
        <a:ext cx="506417" cy="506417"/>
      </dsp:txXfrm>
    </dsp:sp>
    <dsp:sp modelId="{93CBC632-D946-4E2B-B3A3-837F9CB2AE97}">
      <dsp:nvSpPr>
        <dsp:cNvPr id="0" name=""/>
        <dsp:cNvSpPr/>
      </dsp:nvSpPr>
      <dsp:spPr>
        <a:xfrm rot="2700000">
          <a:off x="2026553" y="2025853"/>
          <a:ext cx="432403" cy="36058"/>
        </a:xfrm>
        <a:custGeom>
          <a:avLst/>
          <a:gdLst/>
          <a:ahLst/>
          <a:cxnLst/>
          <a:rect l="0" t="0" r="0" b="0"/>
          <a:pathLst>
            <a:path>
              <a:moveTo>
                <a:pt x="0" y="18029"/>
              </a:moveTo>
              <a:lnTo>
                <a:pt x="432403" y="18029"/>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231945" y="2033072"/>
        <a:ext cx="21620" cy="21620"/>
      </dsp:txXfrm>
    </dsp:sp>
    <dsp:sp modelId="{440D1775-FB44-4FBC-8CA0-86EA5FBB41C6}">
      <dsp:nvSpPr>
        <dsp:cNvPr id="0" name=""/>
        <dsp:cNvSpPr/>
      </dsp:nvSpPr>
      <dsp:spPr>
        <a:xfrm>
          <a:off x="2290750" y="2091877"/>
          <a:ext cx="716183" cy="71618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nl-NL" sz="1100" kern="1200" dirty="0"/>
            <a:t> </a:t>
          </a:r>
          <a:r>
            <a:rPr lang="nl-NL" sz="1100" kern="1200" dirty="0">
              <a:hlinkClick xmlns:r="http://schemas.openxmlformats.org/officeDocument/2006/relationships" r:id="rId4"/>
            </a:rPr>
            <a:t>SCP</a:t>
          </a:r>
          <a:endParaRPr lang="nl-NL" sz="1100" kern="1200" dirty="0"/>
        </a:p>
      </dsp:txBody>
      <dsp:txXfrm>
        <a:off x="2395633" y="2196760"/>
        <a:ext cx="506417" cy="506417"/>
      </dsp:txXfrm>
    </dsp:sp>
    <dsp:sp modelId="{85343D7C-932D-4393-B733-12529250798A}">
      <dsp:nvSpPr>
        <dsp:cNvPr id="0" name=""/>
        <dsp:cNvSpPr/>
      </dsp:nvSpPr>
      <dsp:spPr>
        <a:xfrm rot="5400000">
          <a:off x="1536593" y="2179669"/>
          <a:ext cx="501886" cy="36058"/>
        </a:xfrm>
        <a:custGeom>
          <a:avLst/>
          <a:gdLst/>
          <a:ahLst/>
          <a:cxnLst/>
          <a:rect l="0" t="0" r="0" b="0"/>
          <a:pathLst>
            <a:path>
              <a:moveTo>
                <a:pt x="0" y="18029"/>
              </a:moveTo>
              <a:lnTo>
                <a:pt x="501886" y="18029"/>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774989" y="2185151"/>
        <a:ext cx="25094" cy="25094"/>
      </dsp:txXfrm>
    </dsp:sp>
    <dsp:sp modelId="{EC0AE2A7-6FE9-46EC-A25B-3E637083EA16}">
      <dsp:nvSpPr>
        <dsp:cNvPr id="0" name=""/>
        <dsp:cNvSpPr/>
      </dsp:nvSpPr>
      <dsp:spPr>
        <a:xfrm>
          <a:off x="1429444" y="2448642"/>
          <a:ext cx="716183" cy="71618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nl-NL" sz="1050" kern="1200" dirty="0">
              <a:hlinkClick xmlns:r="http://schemas.openxmlformats.org/officeDocument/2006/relationships" r:id="rId5"/>
            </a:rPr>
            <a:t>CBS</a:t>
          </a:r>
          <a:endParaRPr lang="nl-NL" sz="1050" kern="1200" dirty="0"/>
        </a:p>
      </dsp:txBody>
      <dsp:txXfrm>
        <a:off x="1534327" y="2553525"/>
        <a:ext cx="506417" cy="506417"/>
      </dsp:txXfrm>
    </dsp:sp>
    <dsp:sp modelId="{97AA5CEB-0AD3-40AC-B0A4-28BE5750D0C8}">
      <dsp:nvSpPr>
        <dsp:cNvPr id="0" name=""/>
        <dsp:cNvSpPr/>
      </dsp:nvSpPr>
      <dsp:spPr>
        <a:xfrm rot="8100000">
          <a:off x="1116115" y="2025853"/>
          <a:ext cx="432403" cy="36058"/>
        </a:xfrm>
        <a:custGeom>
          <a:avLst/>
          <a:gdLst/>
          <a:ahLst/>
          <a:cxnLst/>
          <a:rect l="0" t="0" r="0" b="0"/>
          <a:pathLst>
            <a:path>
              <a:moveTo>
                <a:pt x="0" y="18029"/>
              </a:moveTo>
              <a:lnTo>
                <a:pt x="432403" y="18029"/>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321507" y="2033072"/>
        <a:ext cx="21620" cy="21620"/>
      </dsp:txXfrm>
    </dsp:sp>
    <dsp:sp modelId="{9D5D1009-1EC5-4ACB-92F1-D70676B3BD27}">
      <dsp:nvSpPr>
        <dsp:cNvPr id="0" name=""/>
        <dsp:cNvSpPr/>
      </dsp:nvSpPr>
      <dsp:spPr>
        <a:xfrm>
          <a:off x="568139" y="2091877"/>
          <a:ext cx="716183" cy="71618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nl-NL" sz="1000" kern="1200" dirty="0">
              <a:hlinkClick xmlns:r="http://schemas.openxmlformats.org/officeDocument/2006/relationships" r:id="rId6"/>
            </a:rPr>
            <a:t>Pharos </a:t>
          </a:r>
          <a:endParaRPr lang="nl-NL" sz="1000" kern="1200" dirty="0"/>
        </a:p>
      </dsp:txBody>
      <dsp:txXfrm>
        <a:off x="673022" y="2196760"/>
        <a:ext cx="506417" cy="506417"/>
      </dsp:txXfrm>
    </dsp:sp>
    <dsp:sp modelId="{99655968-3B25-4BF2-8A26-3921FA68E008}">
      <dsp:nvSpPr>
        <dsp:cNvPr id="0" name=""/>
        <dsp:cNvSpPr/>
      </dsp:nvSpPr>
      <dsp:spPr>
        <a:xfrm rot="10800000">
          <a:off x="927558" y="1570634"/>
          <a:ext cx="295751" cy="36058"/>
        </a:xfrm>
        <a:custGeom>
          <a:avLst/>
          <a:gdLst/>
          <a:ahLst/>
          <a:cxnLst/>
          <a:rect l="0" t="0" r="0" b="0"/>
          <a:pathLst>
            <a:path>
              <a:moveTo>
                <a:pt x="0" y="18029"/>
              </a:moveTo>
              <a:lnTo>
                <a:pt x="295751" y="18029"/>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068039" y="1581270"/>
        <a:ext cx="14787" cy="14787"/>
      </dsp:txXfrm>
    </dsp:sp>
    <dsp:sp modelId="{F5AE02D5-74B3-4FE6-8F99-9C2C60ECE261}">
      <dsp:nvSpPr>
        <dsp:cNvPr id="0" name=""/>
        <dsp:cNvSpPr/>
      </dsp:nvSpPr>
      <dsp:spPr>
        <a:xfrm>
          <a:off x="211374" y="1230572"/>
          <a:ext cx="716183" cy="71618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88950">
            <a:lnSpc>
              <a:spcPct val="90000"/>
            </a:lnSpc>
            <a:spcBef>
              <a:spcPct val="0"/>
            </a:spcBef>
            <a:spcAft>
              <a:spcPct val="35000"/>
            </a:spcAft>
            <a:buNone/>
          </a:pPr>
          <a:r>
            <a:rPr lang="nl-NL" sz="1100" kern="1200" dirty="0">
              <a:hlinkClick xmlns:r="http://schemas.openxmlformats.org/officeDocument/2006/relationships" r:id="rId7"/>
            </a:rPr>
            <a:t>NCJ</a:t>
          </a:r>
          <a:endParaRPr lang="nl-NL" sz="1800" kern="1200" dirty="0"/>
        </a:p>
      </dsp:txBody>
      <dsp:txXfrm>
        <a:off x="316257" y="1335455"/>
        <a:ext cx="506417" cy="506417"/>
      </dsp:txXfrm>
    </dsp:sp>
    <dsp:sp modelId="{073365B3-2247-43D8-B22B-70D3B7A1F026}">
      <dsp:nvSpPr>
        <dsp:cNvPr id="0" name=""/>
        <dsp:cNvSpPr/>
      </dsp:nvSpPr>
      <dsp:spPr>
        <a:xfrm rot="13454397">
          <a:off x="1022903" y="1085054"/>
          <a:ext cx="531993" cy="36058"/>
        </a:xfrm>
        <a:custGeom>
          <a:avLst/>
          <a:gdLst/>
          <a:ahLst/>
          <a:cxnLst/>
          <a:rect l="0" t="0" r="0" b="0"/>
          <a:pathLst>
            <a:path>
              <a:moveTo>
                <a:pt x="0" y="18029"/>
              </a:moveTo>
              <a:lnTo>
                <a:pt x="531993" y="18029"/>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275600" y="1089784"/>
        <a:ext cx="26599" cy="26599"/>
      </dsp:txXfrm>
    </dsp:sp>
    <dsp:sp modelId="{6BEAFC3A-D38A-452C-951C-CFBBB7062ABF}">
      <dsp:nvSpPr>
        <dsp:cNvPr id="0" name=""/>
        <dsp:cNvSpPr/>
      </dsp:nvSpPr>
      <dsp:spPr>
        <a:xfrm>
          <a:off x="483696" y="309588"/>
          <a:ext cx="716183" cy="71618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nl-NL" sz="1050" kern="1200" dirty="0">
              <a:solidFill>
                <a:prstClr val="black">
                  <a:hueOff val="0"/>
                  <a:satOff val="0"/>
                  <a:lumOff val="0"/>
                  <a:alphaOff val="0"/>
                </a:prstClr>
              </a:solidFill>
              <a:latin typeface="Calibri" panose="020F0502020204030204"/>
              <a:ea typeface="+mn-ea"/>
              <a:cs typeface="+mn-cs"/>
              <a:hlinkClick xmlns:r="http://schemas.openxmlformats.org/officeDocument/2006/relationships" r:id="rId8">
                <a:extLst>
                  <a:ext uri="{A12FA001-AC4F-418D-AE19-62706E023703}">
                    <ahyp:hlinkClr xmlns:ahyp="http://schemas.microsoft.com/office/drawing/2018/hyperlinkcolor" val="tx"/>
                  </a:ext>
                </a:extLst>
              </a:hlinkClick>
            </a:rPr>
            <a:t>NJI</a:t>
          </a:r>
          <a:endParaRPr lang="nl-NL" sz="1050" kern="1200" dirty="0">
            <a:solidFill>
              <a:prstClr val="black">
                <a:hueOff val="0"/>
                <a:satOff val="0"/>
                <a:lumOff val="0"/>
                <a:alphaOff val="0"/>
              </a:prstClr>
            </a:solidFill>
            <a:latin typeface="Calibri" panose="020F0502020204030204"/>
            <a:ea typeface="+mn-ea"/>
            <a:cs typeface="+mn-cs"/>
          </a:endParaRPr>
        </a:p>
      </dsp:txBody>
      <dsp:txXfrm>
        <a:off x="588579" y="414471"/>
        <a:ext cx="506417" cy="506417"/>
      </dsp:txXfrm>
    </dsp:sp>
  </dsp:spTree>
</dsp:drawing>
</file>

<file path=ppt/diagrams/drawing3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830706-78EC-44B0-95CB-AF9D8E4CD1B8}">
      <dsp:nvSpPr>
        <dsp:cNvPr id="0" name=""/>
        <dsp:cNvSpPr/>
      </dsp:nvSpPr>
      <dsp:spPr>
        <a:xfrm>
          <a:off x="975911" y="953728"/>
          <a:ext cx="809250" cy="725005"/>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t>Doelgroep</a:t>
          </a:r>
        </a:p>
      </dsp:txBody>
      <dsp:txXfrm>
        <a:off x="1094423" y="1059903"/>
        <a:ext cx="572226" cy="512655"/>
      </dsp:txXfrm>
    </dsp:sp>
    <dsp:sp modelId="{E45D0FC6-3B4B-42F5-8F83-66BF56CC58A3}">
      <dsp:nvSpPr>
        <dsp:cNvPr id="0" name=""/>
        <dsp:cNvSpPr/>
      </dsp:nvSpPr>
      <dsp:spPr>
        <a:xfrm rot="16200000">
          <a:off x="1270892" y="820451"/>
          <a:ext cx="219289" cy="47264"/>
        </a:xfrm>
        <a:custGeom>
          <a:avLst/>
          <a:gdLst/>
          <a:ahLst/>
          <a:cxnLst/>
          <a:rect l="0" t="0" r="0" b="0"/>
          <a:pathLst>
            <a:path>
              <a:moveTo>
                <a:pt x="0" y="23632"/>
              </a:moveTo>
              <a:lnTo>
                <a:pt x="219289" y="23632"/>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375054" y="838601"/>
        <a:ext cx="10964" cy="10964"/>
      </dsp:txXfrm>
    </dsp:sp>
    <dsp:sp modelId="{53DDB7AF-E387-4395-B05D-75AD9BF44A73}">
      <dsp:nvSpPr>
        <dsp:cNvPr id="0" name=""/>
        <dsp:cNvSpPr/>
      </dsp:nvSpPr>
      <dsp:spPr>
        <a:xfrm>
          <a:off x="978873" y="9434"/>
          <a:ext cx="803327" cy="725005"/>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hlinkClick xmlns:r="http://schemas.openxmlformats.org/officeDocument/2006/relationships" r:id="rId1"/>
            </a:rPr>
            <a:t>Zorgbelang Nederland</a:t>
          </a:r>
          <a:endParaRPr lang="nl-NL" sz="800" kern="1200" dirty="0"/>
        </a:p>
      </dsp:txBody>
      <dsp:txXfrm>
        <a:off x="1096518" y="115609"/>
        <a:ext cx="568037" cy="512655"/>
      </dsp:txXfrm>
    </dsp:sp>
    <dsp:sp modelId="{7C008BA8-A76F-49E6-94E6-B10CEC0AEDEE}">
      <dsp:nvSpPr>
        <dsp:cNvPr id="0" name=""/>
        <dsp:cNvSpPr/>
      </dsp:nvSpPr>
      <dsp:spPr>
        <a:xfrm rot="20340180">
          <a:off x="1742322" y="1095093"/>
          <a:ext cx="305626" cy="47264"/>
        </a:xfrm>
        <a:custGeom>
          <a:avLst/>
          <a:gdLst/>
          <a:ahLst/>
          <a:cxnLst/>
          <a:rect l="0" t="0" r="0" b="0"/>
          <a:pathLst>
            <a:path>
              <a:moveTo>
                <a:pt x="0" y="23632"/>
              </a:moveTo>
              <a:lnTo>
                <a:pt x="305626" y="23632"/>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887494" y="1111085"/>
        <a:ext cx="15281" cy="15281"/>
      </dsp:txXfrm>
    </dsp:sp>
    <dsp:sp modelId="{F46AE06C-5474-457F-ADFF-76A8243DB881}">
      <dsp:nvSpPr>
        <dsp:cNvPr id="0" name=""/>
        <dsp:cNvSpPr/>
      </dsp:nvSpPr>
      <dsp:spPr>
        <a:xfrm>
          <a:off x="2013731" y="571576"/>
          <a:ext cx="725005" cy="725005"/>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b="0" i="0" u="none" kern="1200" dirty="0">
              <a:hlinkClick xmlns:r="http://schemas.openxmlformats.org/officeDocument/2006/relationships" r:id="rId2"/>
            </a:rPr>
            <a:t>LOC </a:t>
          </a:r>
          <a:r>
            <a:rPr lang="nl-NL" sz="800" b="0" i="0" u="none" kern="1200" dirty="0" err="1">
              <a:hlinkClick xmlns:r="http://schemas.openxmlformats.org/officeDocument/2006/relationships" r:id="rId2"/>
            </a:rPr>
            <a:t>zeggen-schap</a:t>
          </a:r>
          <a:r>
            <a:rPr lang="nl-NL" sz="800" b="0" i="0" u="none" kern="1200" dirty="0">
              <a:hlinkClick xmlns:r="http://schemas.openxmlformats.org/officeDocument/2006/relationships" r:id="rId2"/>
            </a:rPr>
            <a:t> in zorg</a:t>
          </a:r>
          <a:endParaRPr lang="nl-NL" sz="800" kern="1200" dirty="0"/>
        </a:p>
      </dsp:txBody>
      <dsp:txXfrm>
        <a:off x="2119906" y="677751"/>
        <a:ext cx="512655" cy="512655"/>
      </dsp:txXfrm>
    </dsp:sp>
    <dsp:sp modelId="{8F167207-2BCA-454D-AFFB-4C438E9D7C0F}">
      <dsp:nvSpPr>
        <dsp:cNvPr id="0" name=""/>
        <dsp:cNvSpPr/>
      </dsp:nvSpPr>
      <dsp:spPr>
        <a:xfrm rot="3240000">
          <a:off x="1558757" y="1679844"/>
          <a:ext cx="206259" cy="47264"/>
        </a:xfrm>
        <a:custGeom>
          <a:avLst/>
          <a:gdLst/>
          <a:ahLst/>
          <a:cxnLst/>
          <a:rect l="0" t="0" r="0" b="0"/>
          <a:pathLst>
            <a:path>
              <a:moveTo>
                <a:pt x="0" y="23632"/>
              </a:moveTo>
              <a:lnTo>
                <a:pt x="206259" y="23632"/>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656731" y="1698320"/>
        <a:ext cx="10312" cy="10312"/>
      </dsp:txXfrm>
    </dsp:sp>
    <dsp:sp modelId="{B9709450-6F3B-4251-83E0-1EA4C1FB7376}">
      <dsp:nvSpPr>
        <dsp:cNvPr id="0" name=""/>
        <dsp:cNvSpPr/>
      </dsp:nvSpPr>
      <dsp:spPr>
        <a:xfrm>
          <a:off x="1573076" y="1717678"/>
          <a:ext cx="725005" cy="725005"/>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hlinkClick xmlns:r="http://schemas.openxmlformats.org/officeDocument/2006/relationships" r:id="rId3"/>
            </a:rPr>
            <a:t>NJR Nationale Jeugdraad </a:t>
          </a:r>
          <a:endParaRPr lang="nl-NL" sz="800" kern="1200" dirty="0"/>
        </a:p>
      </dsp:txBody>
      <dsp:txXfrm>
        <a:off x="1679251" y="1823853"/>
        <a:ext cx="512655" cy="512655"/>
      </dsp:txXfrm>
    </dsp:sp>
    <dsp:sp modelId="{356CDB9A-C837-40D5-9730-DEDEB214CB22}">
      <dsp:nvSpPr>
        <dsp:cNvPr id="0" name=""/>
        <dsp:cNvSpPr/>
      </dsp:nvSpPr>
      <dsp:spPr>
        <a:xfrm rot="7560000">
          <a:off x="996056" y="1679844"/>
          <a:ext cx="206259" cy="47264"/>
        </a:xfrm>
        <a:custGeom>
          <a:avLst/>
          <a:gdLst/>
          <a:ahLst/>
          <a:cxnLst/>
          <a:rect l="0" t="0" r="0" b="0"/>
          <a:pathLst>
            <a:path>
              <a:moveTo>
                <a:pt x="0" y="23632"/>
              </a:moveTo>
              <a:lnTo>
                <a:pt x="206259" y="23632"/>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094030" y="1698320"/>
        <a:ext cx="10312" cy="10312"/>
      </dsp:txXfrm>
    </dsp:sp>
    <dsp:sp modelId="{0AFB9898-EDB8-42E6-B5F4-4F1EC68CA804}">
      <dsp:nvSpPr>
        <dsp:cNvPr id="0" name=""/>
        <dsp:cNvSpPr/>
      </dsp:nvSpPr>
      <dsp:spPr>
        <a:xfrm>
          <a:off x="462992" y="1717678"/>
          <a:ext cx="725005" cy="725005"/>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nl-NL" sz="500" kern="1200" dirty="0">
              <a:hlinkClick xmlns:r="http://schemas.openxmlformats.org/officeDocument/2006/relationships" r:id="rId4"/>
            </a:rPr>
            <a:t>patiëntenfederatie Nederland</a:t>
          </a:r>
          <a:endParaRPr lang="nl-NL" sz="500" kern="1200" dirty="0"/>
        </a:p>
      </dsp:txBody>
      <dsp:txXfrm>
        <a:off x="569167" y="1823853"/>
        <a:ext cx="512655" cy="512655"/>
      </dsp:txXfrm>
    </dsp:sp>
    <dsp:sp modelId="{D1EE5AB5-674D-4307-98EC-D9FD74E59337}">
      <dsp:nvSpPr>
        <dsp:cNvPr id="0" name=""/>
        <dsp:cNvSpPr/>
      </dsp:nvSpPr>
      <dsp:spPr>
        <a:xfrm rot="11880000">
          <a:off x="822770" y="1140910"/>
          <a:ext cx="181835" cy="47264"/>
        </a:xfrm>
        <a:custGeom>
          <a:avLst/>
          <a:gdLst/>
          <a:ahLst/>
          <a:cxnLst/>
          <a:rect l="0" t="0" r="0" b="0"/>
          <a:pathLst>
            <a:path>
              <a:moveTo>
                <a:pt x="0" y="23632"/>
              </a:moveTo>
              <a:lnTo>
                <a:pt x="181835" y="23632"/>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909141" y="1159996"/>
        <a:ext cx="9091" cy="9091"/>
      </dsp:txXfrm>
    </dsp:sp>
    <dsp:sp modelId="{8A5D42FE-3282-4DC2-9A5D-6E332F83A3F2}">
      <dsp:nvSpPr>
        <dsp:cNvPr id="0" name=""/>
        <dsp:cNvSpPr/>
      </dsp:nvSpPr>
      <dsp:spPr>
        <a:xfrm>
          <a:off x="119956" y="661925"/>
          <a:ext cx="725005" cy="725005"/>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nl-NL" sz="500" kern="1200" dirty="0">
              <a:hlinkClick xmlns:r="http://schemas.openxmlformats.org/officeDocument/2006/relationships" r:id="rId5"/>
            </a:rPr>
            <a:t>Ieder(in)</a:t>
          </a:r>
        </a:p>
        <a:p>
          <a:pPr marL="0" lvl="0" indent="0" algn="ctr" defTabSz="222250">
            <a:lnSpc>
              <a:spcPct val="90000"/>
            </a:lnSpc>
            <a:spcBef>
              <a:spcPct val="0"/>
            </a:spcBef>
            <a:spcAft>
              <a:spcPct val="35000"/>
            </a:spcAft>
            <a:buNone/>
          </a:pPr>
          <a:r>
            <a:rPr lang="nl-NL" sz="500" kern="1200" dirty="0">
              <a:hlinkClick xmlns:r="http://schemas.openxmlformats.org/officeDocument/2006/relationships" r:id="rId5"/>
            </a:rPr>
            <a:t>Voor mensen met een beperking of chronische ziekte</a:t>
          </a:r>
          <a:endParaRPr lang="nl-NL" sz="500" kern="1200" dirty="0"/>
        </a:p>
      </dsp:txBody>
      <dsp:txXfrm>
        <a:off x="226131" y="768100"/>
        <a:ext cx="512655" cy="512655"/>
      </dsp:txXfrm>
    </dsp:sp>
  </dsp:spTree>
</dsp:drawing>
</file>

<file path=ppt/diagrams/drawing3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25891B-CCF6-4B2C-9AA3-97C59AD35468}">
      <dsp:nvSpPr>
        <dsp:cNvPr id="0" name=""/>
        <dsp:cNvSpPr/>
      </dsp:nvSpPr>
      <dsp:spPr>
        <a:xfrm>
          <a:off x="1728555" y="1651175"/>
          <a:ext cx="1034014" cy="712732"/>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nl-NL" sz="1050" kern="1200" dirty="0"/>
            <a:t>Praktijk  / Professionals/ </a:t>
          </a:r>
          <a:r>
            <a:rPr lang="nl-NL" sz="1050" kern="1200" dirty="0" err="1"/>
            <a:t>beroeps-verenigingen</a:t>
          </a:r>
          <a:endParaRPr lang="nl-NL" sz="1000" kern="1200" dirty="0"/>
        </a:p>
      </dsp:txBody>
      <dsp:txXfrm>
        <a:off x="1879983" y="1755552"/>
        <a:ext cx="731158" cy="503978"/>
      </dsp:txXfrm>
    </dsp:sp>
    <dsp:sp modelId="{150E0378-6D37-4F1D-A135-75E391B74867}">
      <dsp:nvSpPr>
        <dsp:cNvPr id="0" name=""/>
        <dsp:cNvSpPr/>
      </dsp:nvSpPr>
      <dsp:spPr>
        <a:xfrm rot="16080903">
          <a:off x="1633308" y="1062056"/>
          <a:ext cx="1159647" cy="19490"/>
        </a:xfrm>
        <a:custGeom>
          <a:avLst/>
          <a:gdLst/>
          <a:ahLst/>
          <a:cxnLst/>
          <a:rect l="0" t="0" r="0" b="0"/>
          <a:pathLst>
            <a:path>
              <a:moveTo>
                <a:pt x="0" y="9745"/>
              </a:moveTo>
              <a:lnTo>
                <a:pt x="1159647" y="9745"/>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2184141" y="1042810"/>
        <a:ext cx="57982" cy="57982"/>
      </dsp:txXfrm>
    </dsp:sp>
    <dsp:sp modelId="{64B4FD53-B19C-4FF5-B42D-9CA2892C1993}">
      <dsp:nvSpPr>
        <dsp:cNvPr id="0" name=""/>
        <dsp:cNvSpPr/>
      </dsp:nvSpPr>
      <dsp:spPr>
        <a:xfrm>
          <a:off x="1869240" y="0"/>
          <a:ext cx="630558" cy="492416"/>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nl-NL" sz="1050" kern="1200" dirty="0">
              <a:hlinkClick xmlns:r="http://schemas.openxmlformats.org/officeDocument/2006/relationships" r:id="rId1"/>
            </a:rPr>
            <a:t>LHV</a:t>
          </a:r>
          <a:br>
            <a:rPr lang="nl-NL" sz="900" kern="1200" dirty="0"/>
          </a:br>
          <a:r>
            <a:rPr lang="nl-NL" sz="700" kern="1200" dirty="0"/>
            <a:t>Landelijke Huisartsen Vereniging</a:t>
          </a:r>
        </a:p>
      </dsp:txBody>
      <dsp:txXfrm>
        <a:off x="1961583" y="72113"/>
        <a:ext cx="445872" cy="348190"/>
      </dsp:txXfrm>
    </dsp:sp>
    <dsp:sp modelId="{F8F838C6-3AF7-48DD-A5D1-9DE9A55DFBC6}">
      <dsp:nvSpPr>
        <dsp:cNvPr id="0" name=""/>
        <dsp:cNvSpPr/>
      </dsp:nvSpPr>
      <dsp:spPr>
        <a:xfrm rot="17451301">
          <a:off x="2007763" y="1117511"/>
          <a:ext cx="1146312" cy="19490"/>
        </a:xfrm>
        <a:custGeom>
          <a:avLst/>
          <a:gdLst/>
          <a:ahLst/>
          <a:cxnLst/>
          <a:rect l="0" t="0" r="0" b="0"/>
          <a:pathLst>
            <a:path>
              <a:moveTo>
                <a:pt x="0" y="9745"/>
              </a:moveTo>
              <a:lnTo>
                <a:pt x="1146312" y="9745"/>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552262" y="1098598"/>
        <a:ext cx="57315" cy="57315"/>
      </dsp:txXfrm>
    </dsp:sp>
    <dsp:sp modelId="{C9B3EC7A-D9D4-479C-AB8B-1604546F48C3}">
      <dsp:nvSpPr>
        <dsp:cNvPr id="0" name=""/>
        <dsp:cNvSpPr/>
      </dsp:nvSpPr>
      <dsp:spPr>
        <a:xfrm>
          <a:off x="2515516" y="107179"/>
          <a:ext cx="720439" cy="492416"/>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nl-NL" sz="600" kern="1200" dirty="0"/>
            <a:t>Tandzorg </a:t>
          </a:r>
          <a:r>
            <a:rPr lang="nl-NL" sz="600" kern="1200" dirty="0">
              <a:hlinkClick xmlns:r="http://schemas.openxmlformats.org/officeDocument/2006/relationships" r:id="rId2"/>
            </a:rPr>
            <a:t>KNMT</a:t>
          </a:r>
          <a:r>
            <a:rPr lang="nl-NL" sz="600" kern="1200" dirty="0"/>
            <a:t>, </a:t>
          </a:r>
          <a:r>
            <a:rPr lang="nl-NL" sz="600" kern="1200" dirty="0">
              <a:hlinkClick xmlns:r="http://schemas.openxmlformats.org/officeDocument/2006/relationships" r:id="rId3"/>
            </a:rPr>
            <a:t>NWT</a:t>
          </a:r>
          <a:r>
            <a:rPr lang="nl-NL" sz="600" kern="1200" dirty="0"/>
            <a:t> </a:t>
          </a:r>
          <a:r>
            <a:rPr lang="nl-NL" sz="600" kern="1200" dirty="0">
              <a:hlinkClick xmlns:r="http://schemas.openxmlformats.org/officeDocument/2006/relationships" r:id="rId4"/>
            </a:rPr>
            <a:t>orthodontisten</a:t>
          </a:r>
          <a:endParaRPr lang="nl-NL" sz="600" kern="1200" dirty="0"/>
        </a:p>
      </dsp:txBody>
      <dsp:txXfrm>
        <a:off x="2621022" y="179292"/>
        <a:ext cx="509427" cy="348190"/>
      </dsp:txXfrm>
    </dsp:sp>
    <dsp:sp modelId="{50C900E9-904A-48A8-9C25-33D914A11796}">
      <dsp:nvSpPr>
        <dsp:cNvPr id="0" name=""/>
        <dsp:cNvSpPr/>
      </dsp:nvSpPr>
      <dsp:spPr>
        <a:xfrm rot="18741176">
          <a:off x="2342751" y="1293187"/>
          <a:ext cx="1090296" cy="19490"/>
        </a:xfrm>
        <a:custGeom>
          <a:avLst/>
          <a:gdLst/>
          <a:ahLst/>
          <a:cxnLst/>
          <a:rect l="0" t="0" r="0" b="0"/>
          <a:pathLst>
            <a:path>
              <a:moveTo>
                <a:pt x="0" y="9745"/>
              </a:moveTo>
              <a:lnTo>
                <a:pt x="1090296" y="9745"/>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860642" y="1275674"/>
        <a:ext cx="54514" cy="54514"/>
      </dsp:txXfrm>
    </dsp:sp>
    <dsp:sp modelId="{8AB11653-301C-40E5-9A5C-741B8E20E6E3}">
      <dsp:nvSpPr>
        <dsp:cNvPr id="0" name=""/>
        <dsp:cNvSpPr/>
      </dsp:nvSpPr>
      <dsp:spPr>
        <a:xfrm>
          <a:off x="3174825" y="471904"/>
          <a:ext cx="492416" cy="492416"/>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ts val="0"/>
            </a:spcAft>
            <a:buNone/>
          </a:pPr>
          <a:r>
            <a:rPr lang="nl-NL" sz="900" kern="1200" dirty="0">
              <a:hlinkClick xmlns:r="http://schemas.openxmlformats.org/officeDocument/2006/relationships" r:id="rId5"/>
            </a:rPr>
            <a:t>NVDA</a:t>
          </a:r>
          <a:endParaRPr lang="nl-NL" sz="900" kern="1200" dirty="0"/>
        </a:p>
        <a:p>
          <a:pPr marL="0" lvl="0" indent="0" algn="ctr" defTabSz="400050">
            <a:lnSpc>
              <a:spcPct val="90000"/>
            </a:lnSpc>
            <a:spcBef>
              <a:spcPct val="0"/>
            </a:spcBef>
            <a:spcAft>
              <a:spcPts val="0"/>
            </a:spcAft>
            <a:buNone/>
          </a:pPr>
          <a:r>
            <a:rPr lang="nl-NL" sz="600" kern="1200" dirty="0"/>
            <a:t>Doktersassistenten</a:t>
          </a:r>
          <a:endParaRPr lang="nl-NL" sz="700" kern="1200" dirty="0"/>
        </a:p>
      </dsp:txBody>
      <dsp:txXfrm>
        <a:off x="3246938" y="544017"/>
        <a:ext cx="348190" cy="348190"/>
      </dsp:txXfrm>
    </dsp:sp>
    <dsp:sp modelId="{4AFF0329-F85C-4F5F-908C-3BFF7934B05C}">
      <dsp:nvSpPr>
        <dsp:cNvPr id="0" name=""/>
        <dsp:cNvSpPr/>
      </dsp:nvSpPr>
      <dsp:spPr>
        <a:xfrm rot="20011765">
          <a:off x="2616526" y="1584486"/>
          <a:ext cx="918152" cy="19490"/>
        </a:xfrm>
        <a:custGeom>
          <a:avLst/>
          <a:gdLst/>
          <a:ahLst/>
          <a:cxnLst/>
          <a:rect l="0" t="0" r="0" b="0"/>
          <a:pathLst>
            <a:path>
              <a:moveTo>
                <a:pt x="0" y="9745"/>
              </a:moveTo>
              <a:lnTo>
                <a:pt x="918152" y="9745"/>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3052649" y="1571277"/>
        <a:ext cx="45907" cy="45907"/>
      </dsp:txXfrm>
    </dsp:sp>
    <dsp:sp modelId="{BB67A1D6-460B-426D-9084-D78EFA5FC8DA}">
      <dsp:nvSpPr>
        <dsp:cNvPr id="0" name=""/>
        <dsp:cNvSpPr/>
      </dsp:nvSpPr>
      <dsp:spPr>
        <a:xfrm>
          <a:off x="3385650" y="983606"/>
          <a:ext cx="843602" cy="492416"/>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ts val="0"/>
            </a:spcAft>
            <a:buNone/>
          </a:pPr>
          <a:r>
            <a:rPr lang="nl-NL" sz="900" kern="1200" dirty="0">
              <a:hlinkClick xmlns:r="http://schemas.openxmlformats.org/officeDocument/2006/relationships" r:id="rId6"/>
            </a:rPr>
            <a:t>V&amp;VN</a:t>
          </a:r>
          <a:endParaRPr lang="nl-NL" sz="500" kern="1200" dirty="0"/>
        </a:p>
        <a:p>
          <a:pPr marL="0" lvl="0" indent="0" algn="ctr" defTabSz="400050">
            <a:lnSpc>
              <a:spcPct val="90000"/>
            </a:lnSpc>
            <a:spcBef>
              <a:spcPct val="0"/>
            </a:spcBef>
            <a:spcAft>
              <a:spcPts val="0"/>
            </a:spcAft>
            <a:buNone/>
          </a:pPr>
          <a:r>
            <a:rPr lang="nl-NL" sz="600" kern="1200" dirty="0"/>
            <a:t>Verpleegkundigen en verzorgenden Nederland </a:t>
          </a:r>
          <a:endParaRPr lang="nl-NL" sz="800" kern="1200" dirty="0"/>
        </a:p>
      </dsp:txBody>
      <dsp:txXfrm>
        <a:off x="3509193" y="1055719"/>
        <a:ext cx="596516" cy="348190"/>
      </dsp:txXfrm>
    </dsp:sp>
    <dsp:sp modelId="{C2258C04-BB54-48AC-AA2D-B9C5B1CF1274}">
      <dsp:nvSpPr>
        <dsp:cNvPr id="0" name=""/>
        <dsp:cNvSpPr/>
      </dsp:nvSpPr>
      <dsp:spPr>
        <a:xfrm rot="21130829">
          <a:off x="2748131" y="1862708"/>
          <a:ext cx="962224" cy="19490"/>
        </a:xfrm>
        <a:custGeom>
          <a:avLst/>
          <a:gdLst/>
          <a:ahLst/>
          <a:cxnLst/>
          <a:rect l="0" t="0" r="0" b="0"/>
          <a:pathLst>
            <a:path>
              <a:moveTo>
                <a:pt x="0" y="9745"/>
              </a:moveTo>
              <a:lnTo>
                <a:pt x="962224" y="9745"/>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3205188" y="1848397"/>
        <a:ext cx="48111" cy="48111"/>
      </dsp:txXfrm>
    </dsp:sp>
    <dsp:sp modelId="{74A9558B-5A15-4D7A-8C1E-8316F5A1F263}">
      <dsp:nvSpPr>
        <dsp:cNvPr id="0" name=""/>
        <dsp:cNvSpPr/>
      </dsp:nvSpPr>
      <dsp:spPr>
        <a:xfrm>
          <a:off x="3700939" y="1517628"/>
          <a:ext cx="638446" cy="492416"/>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7"/>
            </a:rPr>
            <a:t>KNMP</a:t>
          </a:r>
          <a:br>
            <a:rPr lang="nl-NL" sz="700" kern="1200" dirty="0"/>
          </a:br>
          <a:r>
            <a:rPr lang="nl-NL" sz="700" kern="1200" dirty="0"/>
            <a:t>apothekers </a:t>
          </a:r>
        </a:p>
      </dsp:txBody>
      <dsp:txXfrm>
        <a:off x="3794437" y="1589741"/>
        <a:ext cx="451450" cy="348190"/>
      </dsp:txXfrm>
    </dsp:sp>
    <dsp:sp modelId="{CACF61CE-5254-4346-99AB-C27B2D1DCE22}">
      <dsp:nvSpPr>
        <dsp:cNvPr id="0" name=""/>
        <dsp:cNvSpPr/>
      </dsp:nvSpPr>
      <dsp:spPr>
        <a:xfrm rot="4755145">
          <a:off x="1925062" y="2819210"/>
          <a:ext cx="952829" cy="19490"/>
        </a:xfrm>
        <a:custGeom>
          <a:avLst/>
          <a:gdLst/>
          <a:ahLst/>
          <a:cxnLst/>
          <a:rect l="0" t="0" r="0" b="0"/>
          <a:pathLst>
            <a:path>
              <a:moveTo>
                <a:pt x="0" y="9745"/>
              </a:moveTo>
              <a:lnTo>
                <a:pt x="952829" y="9745"/>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377656" y="2805134"/>
        <a:ext cx="47641" cy="47641"/>
      </dsp:txXfrm>
    </dsp:sp>
    <dsp:sp modelId="{3A2EE0F9-4160-46ED-B9DC-2D5C6BCA6E89}">
      <dsp:nvSpPr>
        <dsp:cNvPr id="0" name=""/>
        <dsp:cNvSpPr/>
      </dsp:nvSpPr>
      <dsp:spPr>
        <a:xfrm>
          <a:off x="2205689" y="3293091"/>
          <a:ext cx="679736" cy="589855"/>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dirty="0"/>
            <a:t>Jeugdgezondheidszorg, waaronder consultatie-bureaus </a:t>
          </a:r>
          <a:endParaRPr lang="nl-NL" sz="400" kern="1200" dirty="0"/>
        </a:p>
      </dsp:txBody>
      <dsp:txXfrm>
        <a:off x="2305234" y="3379473"/>
        <a:ext cx="480646" cy="417091"/>
      </dsp:txXfrm>
    </dsp:sp>
    <dsp:sp modelId="{AC9C5362-879E-484A-A174-07F2F87AF541}">
      <dsp:nvSpPr>
        <dsp:cNvPr id="0" name=""/>
        <dsp:cNvSpPr/>
      </dsp:nvSpPr>
      <dsp:spPr>
        <a:xfrm rot="751604">
          <a:off x="2726723" y="2206577"/>
          <a:ext cx="917023" cy="19490"/>
        </a:xfrm>
        <a:custGeom>
          <a:avLst/>
          <a:gdLst/>
          <a:ahLst/>
          <a:cxnLst/>
          <a:rect l="0" t="0" r="0" b="0"/>
          <a:pathLst>
            <a:path>
              <a:moveTo>
                <a:pt x="0" y="9745"/>
              </a:moveTo>
              <a:lnTo>
                <a:pt x="917023" y="9745"/>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3162309" y="2193396"/>
        <a:ext cx="45851" cy="45851"/>
      </dsp:txXfrm>
    </dsp:sp>
    <dsp:sp modelId="{71BE4651-800B-4415-887F-4FE4243CDE36}">
      <dsp:nvSpPr>
        <dsp:cNvPr id="0" name=""/>
        <dsp:cNvSpPr/>
      </dsp:nvSpPr>
      <dsp:spPr>
        <a:xfrm>
          <a:off x="3613326" y="2148126"/>
          <a:ext cx="746202" cy="492416"/>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ts val="0"/>
            </a:spcAft>
            <a:buNone/>
          </a:pPr>
          <a:r>
            <a:rPr lang="nl-NL" sz="700" kern="1200" dirty="0"/>
            <a:t>Geboortezorg</a:t>
          </a:r>
        </a:p>
        <a:p>
          <a:pPr marL="0" lvl="0" indent="0" algn="ctr" defTabSz="311150">
            <a:lnSpc>
              <a:spcPct val="90000"/>
            </a:lnSpc>
            <a:spcBef>
              <a:spcPct val="0"/>
            </a:spcBef>
            <a:spcAft>
              <a:spcPct val="35000"/>
            </a:spcAft>
            <a:buNone/>
          </a:pPr>
          <a:r>
            <a:rPr lang="nl-NL" sz="500" kern="1200" dirty="0">
              <a:hlinkClick xmlns:r="http://schemas.openxmlformats.org/officeDocument/2006/relationships" r:id="rId8"/>
            </a:rPr>
            <a:t> </a:t>
          </a:r>
          <a:r>
            <a:rPr lang="nl-NL" sz="500" kern="1200" dirty="0">
              <a:hlinkClick xmlns:r="http://schemas.openxmlformats.org/officeDocument/2006/relationships" r:id="rId9"/>
            </a:rPr>
            <a:t>NVOG </a:t>
          </a:r>
          <a:r>
            <a:rPr lang="nl-NL" sz="500" kern="1200" dirty="0"/>
            <a:t>gynaecologie, </a:t>
          </a:r>
          <a:r>
            <a:rPr lang="nl-NL" sz="500" kern="1200" dirty="0">
              <a:hlinkClick xmlns:r="http://schemas.openxmlformats.org/officeDocument/2006/relationships" r:id="rId10"/>
            </a:rPr>
            <a:t>KNOV </a:t>
          </a:r>
          <a:r>
            <a:rPr lang="nl-NL" sz="500" kern="1200" dirty="0"/>
            <a:t>verloskundigen, </a:t>
          </a:r>
          <a:r>
            <a:rPr lang="nl-NL" sz="500" kern="1200" dirty="0">
              <a:hlinkClick xmlns:r="http://schemas.openxmlformats.org/officeDocument/2006/relationships" r:id="rId8"/>
            </a:rPr>
            <a:t>Brancheorganisatie geboortezorg</a:t>
          </a:r>
          <a:endParaRPr lang="nl-NL" sz="500" kern="1200" dirty="0"/>
        </a:p>
      </dsp:txBody>
      <dsp:txXfrm>
        <a:off x="3722605" y="2220239"/>
        <a:ext cx="527644" cy="348190"/>
      </dsp:txXfrm>
    </dsp:sp>
    <dsp:sp modelId="{FB36AD02-3934-4497-BDFD-0553663FF9B0}">
      <dsp:nvSpPr>
        <dsp:cNvPr id="0" name=""/>
        <dsp:cNvSpPr/>
      </dsp:nvSpPr>
      <dsp:spPr>
        <a:xfrm rot="2089571">
          <a:off x="2526716" y="2514729"/>
          <a:ext cx="923779" cy="19490"/>
        </a:xfrm>
        <a:custGeom>
          <a:avLst/>
          <a:gdLst/>
          <a:ahLst/>
          <a:cxnLst/>
          <a:rect l="0" t="0" r="0" b="0"/>
          <a:pathLst>
            <a:path>
              <a:moveTo>
                <a:pt x="0" y="9745"/>
              </a:moveTo>
              <a:lnTo>
                <a:pt x="923779" y="9745"/>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965512" y="2501380"/>
        <a:ext cx="46188" cy="46188"/>
      </dsp:txXfrm>
    </dsp:sp>
    <dsp:sp modelId="{83E92094-32D5-41C8-BAB0-D9DC2AB07D6F}">
      <dsp:nvSpPr>
        <dsp:cNvPr id="0" name=""/>
        <dsp:cNvSpPr/>
      </dsp:nvSpPr>
      <dsp:spPr>
        <a:xfrm>
          <a:off x="3323667" y="2682653"/>
          <a:ext cx="492416" cy="492416"/>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err="1">
              <a:hlinkClick xmlns:r="http://schemas.openxmlformats.org/officeDocument/2006/relationships" r:id="rId11"/>
            </a:rPr>
            <a:t>Actiz</a:t>
          </a:r>
          <a:r>
            <a:rPr lang="nl-NL" sz="900" kern="1200" dirty="0"/>
            <a:t> Jeugd</a:t>
          </a:r>
        </a:p>
      </dsp:txBody>
      <dsp:txXfrm>
        <a:off x="3395780" y="2754766"/>
        <a:ext cx="348190" cy="348190"/>
      </dsp:txXfrm>
    </dsp:sp>
    <dsp:sp modelId="{696551C0-486F-4D99-BB19-591B1BEE74B3}">
      <dsp:nvSpPr>
        <dsp:cNvPr id="0" name=""/>
        <dsp:cNvSpPr/>
      </dsp:nvSpPr>
      <dsp:spPr>
        <a:xfrm rot="5957852">
          <a:off x="1613714" y="2839480"/>
          <a:ext cx="988110" cy="19490"/>
        </a:xfrm>
        <a:custGeom>
          <a:avLst/>
          <a:gdLst/>
          <a:ahLst/>
          <a:cxnLst/>
          <a:rect l="0" t="0" r="0" b="0"/>
          <a:pathLst>
            <a:path>
              <a:moveTo>
                <a:pt x="0" y="9745"/>
              </a:moveTo>
              <a:lnTo>
                <a:pt x="988110" y="9745"/>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2083066" y="2824523"/>
        <a:ext cx="49405" cy="49405"/>
      </dsp:txXfrm>
    </dsp:sp>
    <dsp:sp modelId="{52DD76BC-010A-457C-ADF5-425B71CC525B}">
      <dsp:nvSpPr>
        <dsp:cNvPr id="0" name=""/>
        <dsp:cNvSpPr/>
      </dsp:nvSpPr>
      <dsp:spPr>
        <a:xfrm>
          <a:off x="1643492" y="3335121"/>
          <a:ext cx="688845" cy="492416"/>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985" tIns="6985" rIns="6985" bIns="6985" numCol="1" spcCol="1270" anchor="ctr" anchorCtr="0">
          <a:noAutofit/>
        </a:bodyPr>
        <a:lstStyle/>
        <a:p>
          <a:pPr marL="0" lvl="0" indent="0" algn="ctr" defTabSz="466725">
            <a:lnSpc>
              <a:spcPct val="90000"/>
            </a:lnSpc>
            <a:spcBef>
              <a:spcPct val="0"/>
            </a:spcBef>
            <a:spcAft>
              <a:spcPct val="35000"/>
            </a:spcAft>
            <a:buNone/>
          </a:pPr>
          <a:r>
            <a:rPr lang="nl-NL" sz="1050" kern="1200" dirty="0">
              <a:hlinkClick xmlns:r="http://schemas.openxmlformats.org/officeDocument/2006/relationships" r:id="rId12"/>
            </a:rPr>
            <a:t>NGSK </a:t>
          </a:r>
          <a:r>
            <a:rPr lang="nl-NL" sz="500" kern="1200" dirty="0">
              <a:hlinkClick xmlns:r="http://schemas.openxmlformats.org/officeDocument/2006/relationships" r:id="rId12"/>
            </a:rPr>
            <a:t>Nederlandse Stichting voor het Gehandicapte Kind</a:t>
          </a:r>
          <a:endParaRPr lang="nl-NL" sz="500" kern="1200" dirty="0"/>
        </a:p>
      </dsp:txBody>
      <dsp:txXfrm>
        <a:off x="1744371" y="3407234"/>
        <a:ext cx="487087" cy="348190"/>
      </dsp:txXfrm>
    </dsp:sp>
    <dsp:sp modelId="{EA39AFB6-4191-47AB-B928-45636361E5C8}">
      <dsp:nvSpPr>
        <dsp:cNvPr id="0" name=""/>
        <dsp:cNvSpPr/>
      </dsp:nvSpPr>
      <dsp:spPr>
        <a:xfrm rot="3430607">
          <a:off x="2214776" y="2765353"/>
          <a:ext cx="1051765" cy="19490"/>
        </a:xfrm>
        <a:custGeom>
          <a:avLst/>
          <a:gdLst/>
          <a:ahLst/>
          <a:cxnLst/>
          <a:rect l="0" t="0" r="0" b="0"/>
          <a:pathLst>
            <a:path>
              <a:moveTo>
                <a:pt x="0" y="9745"/>
              </a:moveTo>
              <a:lnTo>
                <a:pt x="1051765" y="9745"/>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714365" y="2748803"/>
        <a:ext cx="52588" cy="52588"/>
      </dsp:txXfrm>
    </dsp:sp>
    <dsp:sp modelId="{DAA3A3E3-4CC0-4D54-9C4F-BE17A721C8A1}">
      <dsp:nvSpPr>
        <dsp:cNvPr id="0" name=""/>
        <dsp:cNvSpPr/>
      </dsp:nvSpPr>
      <dsp:spPr>
        <a:xfrm>
          <a:off x="2856151" y="3190087"/>
          <a:ext cx="622000" cy="492416"/>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ts val="100"/>
            </a:spcAft>
            <a:buNone/>
          </a:pPr>
          <a:r>
            <a:rPr lang="nl-NL" sz="900" kern="1200" dirty="0">
              <a:hlinkClick xmlns:r="http://schemas.openxmlformats.org/officeDocument/2006/relationships" r:id="rId13"/>
            </a:rPr>
            <a:t>NIP</a:t>
          </a:r>
          <a:endParaRPr lang="nl-NL" sz="900" kern="1200" dirty="0"/>
        </a:p>
        <a:p>
          <a:pPr marL="0" lvl="0" indent="0" algn="ctr" defTabSz="400050">
            <a:lnSpc>
              <a:spcPct val="90000"/>
            </a:lnSpc>
            <a:spcBef>
              <a:spcPct val="0"/>
            </a:spcBef>
            <a:spcAft>
              <a:spcPts val="100"/>
            </a:spcAft>
            <a:buNone/>
          </a:pPr>
          <a:r>
            <a:rPr lang="nl-NL" sz="600" kern="1200" dirty="0"/>
            <a:t>Psychologen </a:t>
          </a:r>
        </a:p>
      </dsp:txBody>
      <dsp:txXfrm>
        <a:off x="2947241" y="3262200"/>
        <a:ext cx="439820" cy="348190"/>
      </dsp:txXfrm>
    </dsp:sp>
    <dsp:sp modelId="{FCFD5678-1C09-43FF-8DF0-B883067ABFCF}">
      <dsp:nvSpPr>
        <dsp:cNvPr id="0" name=""/>
        <dsp:cNvSpPr/>
      </dsp:nvSpPr>
      <dsp:spPr>
        <a:xfrm rot="7305882">
          <a:off x="1193088" y="2798747"/>
          <a:ext cx="1113095" cy="19490"/>
        </a:xfrm>
        <a:custGeom>
          <a:avLst/>
          <a:gdLst/>
          <a:ahLst/>
          <a:cxnLst/>
          <a:rect l="0" t="0" r="0" b="0"/>
          <a:pathLst>
            <a:path>
              <a:moveTo>
                <a:pt x="0" y="9745"/>
              </a:moveTo>
              <a:lnTo>
                <a:pt x="1113095" y="9745"/>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721808" y="2780664"/>
        <a:ext cx="55654" cy="55654"/>
      </dsp:txXfrm>
    </dsp:sp>
    <dsp:sp modelId="{B5FE75F6-7847-4B1C-8615-23D2287612F5}">
      <dsp:nvSpPr>
        <dsp:cNvPr id="0" name=""/>
        <dsp:cNvSpPr/>
      </dsp:nvSpPr>
      <dsp:spPr>
        <a:xfrm>
          <a:off x="1080831" y="3244800"/>
          <a:ext cx="492416" cy="492416"/>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ts val="0"/>
            </a:spcAft>
            <a:buNone/>
          </a:pPr>
          <a:r>
            <a:rPr lang="nl-NL" sz="600" kern="1200" dirty="0">
              <a:hlinkClick xmlns:r="http://schemas.openxmlformats.org/officeDocument/2006/relationships" r:id="rId14"/>
            </a:rPr>
            <a:t>VGN </a:t>
          </a:r>
        </a:p>
        <a:p>
          <a:pPr marL="0" lvl="0" indent="0" algn="ctr" defTabSz="266700">
            <a:lnSpc>
              <a:spcPct val="90000"/>
            </a:lnSpc>
            <a:spcBef>
              <a:spcPct val="0"/>
            </a:spcBef>
            <a:spcAft>
              <a:spcPts val="0"/>
            </a:spcAft>
            <a:buNone/>
          </a:pPr>
          <a:r>
            <a:rPr lang="nl-NL" sz="600" kern="1200" dirty="0">
              <a:hlinkClick xmlns:r="http://schemas.openxmlformats.org/officeDocument/2006/relationships" r:id="rId14"/>
            </a:rPr>
            <a:t>Vereniging </a:t>
          </a:r>
          <a:r>
            <a:rPr lang="nl-NL" sz="600" kern="1200" dirty="0" err="1">
              <a:hlinkClick xmlns:r="http://schemas.openxmlformats.org/officeDocument/2006/relationships" r:id="rId14"/>
            </a:rPr>
            <a:t>Gehandicatenzorg</a:t>
          </a:r>
          <a:r>
            <a:rPr lang="nl-NL" sz="600" kern="1200" dirty="0">
              <a:hlinkClick xmlns:r="http://schemas.openxmlformats.org/officeDocument/2006/relationships" r:id="rId14"/>
            </a:rPr>
            <a:t> </a:t>
          </a:r>
          <a:endParaRPr lang="nl-NL" sz="600" kern="1200" dirty="0"/>
        </a:p>
      </dsp:txBody>
      <dsp:txXfrm>
        <a:off x="1152944" y="3316913"/>
        <a:ext cx="348190" cy="348190"/>
      </dsp:txXfrm>
    </dsp:sp>
    <dsp:sp modelId="{FFE9C172-185E-47D3-A783-29BE13DC9A34}">
      <dsp:nvSpPr>
        <dsp:cNvPr id="0" name=""/>
        <dsp:cNvSpPr/>
      </dsp:nvSpPr>
      <dsp:spPr>
        <a:xfrm rot="8652820">
          <a:off x="983419" y="2547499"/>
          <a:ext cx="999157" cy="19490"/>
        </a:xfrm>
        <a:custGeom>
          <a:avLst/>
          <a:gdLst/>
          <a:ahLst/>
          <a:cxnLst/>
          <a:rect l="0" t="0" r="0" b="0"/>
          <a:pathLst>
            <a:path>
              <a:moveTo>
                <a:pt x="0" y="9745"/>
              </a:moveTo>
              <a:lnTo>
                <a:pt x="999157" y="9745"/>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458019" y="2532265"/>
        <a:ext cx="49957" cy="49957"/>
      </dsp:txXfrm>
    </dsp:sp>
    <dsp:sp modelId="{31FA0496-B4F1-4AAD-8A68-50D3B7F75B06}">
      <dsp:nvSpPr>
        <dsp:cNvPr id="0" name=""/>
        <dsp:cNvSpPr/>
      </dsp:nvSpPr>
      <dsp:spPr>
        <a:xfrm>
          <a:off x="506692" y="2774973"/>
          <a:ext cx="665436" cy="492416"/>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err="1">
              <a:hlinkClick xmlns:r="http://schemas.openxmlformats.org/officeDocument/2006/relationships" r:id="rId15"/>
            </a:rPr>
            <a:t>NvFK</a:t>
          </a:r>
          <a:r>
            <a:rPr lang="nl-NL" sz="900" kern="1200" dirty="0"/>
            <a:t> </a:t>
          </a:r>
          <a:r>
            <a:rPr lang="nl-NL" sz="700" kern="1200" dirty="0"/>
            <a:t>kinderfysio’s</a:t>
          </a:r>
        </a:p>
      </dsp:txBody>
      <dsp:txXfrm>
        <a:off x="604143" y="2847086"/>
        <a:ext cx="470534" cy="348190"/>
      </dsp:txXfrm>
    </dsp:sp>
    <dsp:sp modelId="{9F6BBB96-403C-42F8-B59D-BE9D5F1CBB51}">
      <dsp:nvSpPr>
        <dsp:cNvPr id="0" name=""/>
        <dsp:cNvSpPr/>
      </dsp:nvSpPr>
      <dsp:spPr>
        <a:xfrm rot="9847059">
          <a:off x="831679" y="2264334"/>
          <a:ext cx="954202" cy="19490"/>
        </a:xfrm>
        <a:custGeom>
          <a:avLst/>
          <a:gdLst/>
          <a:ahLst/>
          <a:cxnLst/>
          <a:rect l="0" t="0" r="0" b="0"/>
          <a:pathLst>
            <a:path>
              <a:moveTo>
                <a:pt x="0" y="9745"/>
              </a:moveTo>
              <a:lnTo>
                <a:pt x="954202" y="9745"/>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284925" y="2250224"/>
        <a:ext cx="47710" cy="47710"/>
      </dsp:txXfrm>
    </dsp:sp>
    <dsp:sp modelId="{0CBAA32E-3E29-46EF-B493-769C11B2FD49}">
      <dsp:nvSpPr>
        <dsp:cNvPr id="0" name=""/>
        <dsp:cNvSpPr/>
      </dsp:nvSpPr>
      <dsp:spPr>
        <a:xfrm>
          <a:off x="272719" y="2201737"/>
          <a:ext cx="589284" cy="56658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nl-NL" sz="600" kern="1200" dirty="0"/>
            <a:t>Medische </a:t>
          </a:r>
          <a:r>
            <a:rPr lang="nl-NL" sz="600" kern="1200" dirty="0" err="1"/>
            <a:t>Kinderdag-verblijven</a:t>
          </a:r>
          <a:r>
            <a:rPr lang="nl-NL" sz="600" kern="1200" dirty="0"/>
            <a:t> </a:t>
          </a:r>
        </a:p>
      </dsp:txBody>
      <dsp:txXfrm>
        <a:off x="359018" y="2284712"/>
        <a:ext cx="416686" cy="400638"/>
      </dsp:txXfrm>
    </dsp:sp>
    <dsp:sp modelId="{B372391E-06FA-42FE-B6AC-D9B1EDC141FA}">
      <dsp:nvSpPr>
        <dsp:cNvPr id="0" name=""/>
        <dsp:cNvSpPr/>
      </dsp:nvSpPr>
      <dsp:spPr>
        <a:xfrm rot="11117647">
          <a:off x="767518" y="1905672"/>
          <a:ext cx="967710" cy="19490"/>
        </a:xfrm>
        <a:custGeom>
          <a:avLst/>
          <a:gdLst/>
          <a:ahLst/>
          <a:cxnLst/>
          <a:rect l="0" t="0" r="0" b="0"/>
          <a:pathLst>
            <a:path>
              <a:moveTo>
                <a:pt x="0" y="9745"/>
              </a:moveTo>
              <a:lnTo>
                <a:pt x="967710" y="9745"/>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227181" y="1891224"/>
        <a:ext cx="48385" cy="48385"/>
      </dsp:txXfrm>
    </dsp:sp>
    <dsp:sp modelId="{7CD2F20A-1985-4A9B-A077-BB820F1AFCE5}">
      <dsp:nvSpPr>
        <dsp:cNvPr id="0" name=""/>
        <dsp:cNvSpPr/>
      </dsp:nvSpPr>
      <dsp:spPr>
        <a:xfrm>
          <a:off x="245537" y="1600343"/>
          <a:ext cx="525319" cy="492416"/>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16"/>
            </a:rPr>
            <a:t>NVLF</a:t>
          </a:r>
          <a:r>
            <a:rPr lang="nl-NL" sz="900" kern="1200" dirty="0"/>
            <a:t> </a:t>
          </a:r>
          <a:r>
            <a:rPr lang="nl-NL" sz="800" kern="1200" dirty="0"/>
            <a:t>L</a:t>
          </a:r>
          <a:r>
            <a:rPr lang="nl-NL" sz="600" kern="1200" dirty="0"/>
            <a:t>ogopedie</a:t>
          </a:r>
        </a:p>
      </dsp:txBody>
      <dsp:txXfrm>
        <a:off x="322468" y="1672456"/>
        <a:ext cx="371457" cy="348190"/>
      </dsp:txXfrm>
    </dsp:sp>
    <dsp:sp modelId="{7D858DF5-A69D-435E-82A9-15D0E1CF3EC3}">
      <dsp:nvSpPr>
        <dsp:cNvPr id="0" name=""/>
        <dsp:cNvSpPr/>
      </dsp:nvSpPr>
      <dsp:spPr>
        <a:xfrm rot="12211573">
          <a:off x="953092" y="1629377"/>
          <a:ext cx="892443" cy="19490"/>
        </a:xfrm>
        <a:custGeom>
          <a:avLst/>
          <a:gdLst/>
          <a:ahLst/>
          <a:cxnLst/>
          <a:rect l="0" t="0" r="0" b="0"/>
          <a:pathLst>
            <a:path>
              <a:moveTo>
                <a:pt x="0" y="9745"/>
              </a:moveTo>
              <a:lnTo>
                <a:pt x="892443" y="9745"/>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377002" y="1616811"/>
        <a:ext cx="44622" cy="44622"/>
      </dsp:txXfrm>
    </dsp:sp>
    <dsp:sp modelId="{E19DEB58-471D-4281-96AC-CCEBA687C134}">
      <dsp:nvSpPr>
        <dsp:cNvPr id="0" name=""/>
        <dsp:cNvSpPr/>
      </dsp:nvSpPr>
      <dsp:spPr>
        <a:xfrm>
          <a:off x="293326" y="1077251"/>
          <a:ext cx="761841" cy="492416"/>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17"/>
            </a:rPr>
            <a:t>AJN </a:t>
          </a:r>
          <a:br>
            <a:rPr lang="nl-NL" sz="800" kern="1200" dirty="0">
              <a:hlinkClick xmlns:r="http://schemas.openxmlformats.org/officeDocument/2006/relationships" r:id="rId17"/>
            </a:rPr>
          </a:br>
          <a:r>
            <a:rPr lang="nl-NL" sz="800" kern="1200" dirty="0">
              <a:hlinkClick xmlns:r="http://schemas.openxmlformats.org/officeDocument/2006/relationships" r:id="rId17"/>
            </a:rPr>
            <a:t>Jeugdartsen Nederland</a:t>
          </a:r>
          <a:endParaRPr lang="nl-NL" sz="800" kern="1200" dirty="0"/>
        </a:p>
      </dsp:txBody>
      <dsp:txXfrm>
        <a:off x="404895" y="1149364"/>
        <a:ext cx="538703" cy="348190"/>
      </dsp:txXfrm>
    </dsp:sp>
    <dsp:sp modelId="{C648E662-6B57-4D92-9AD5-1C8B535B2938}">
      <dsp:nvSpPr>
        <dsp:cNvPr id="0" name=""/>
        <dsp:cNvSpPr/>
      </dsp:nvSpPr>
      <dsp:spPr>
        <a:xfrm rot="13529560">
          <a:off x="1023360" y="1311934"/>
          <a:ext cx="1096068" cy="19490"/>
        </a:xfrm>
        <a:custGeom>
          <a:avLst/>
          <a:gdLst/>
          <a:ahLst/>
          <a:cxnLst/>
          <a:rect l="0" t="0" r="0" b="0"/>
          <a:pathLst>
            <a:path>
              <a:moveTo>
                <a:pt x="0" y="9745"/>
              </a:moveTo>
              <a:lnTo>
                <a:pt x="1096068" y="9745"/>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543992" y="1294277"/>
        <a:ext cx="54803" cy="54803"/>
      </dsp:txXfrm>
    </dsp:sp>
    <dsp:sp modelId="{38E55E8C-D329-4032-B57C-BCF5BC9EF273}">
      <dsp:nvSpPr>
        <dsp:cNvPr id="0" name=""/>
        <dsp:cNvSpPr/>
      </dsp:nvSpPr>
      <dsp:spPr>
        <a:xfrm>
          <a:off x="692599" y="491757"/>
          <a:ext cx="610068" cy="492416"/>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ts val="0"/>
            </a:spcAft>
            <a:buNone/>
          </a:pPr>
          <a:r>
            <a:rPr lang="nl-NL" sz="900" kern="1200" dirty="0">
              <a:hlinkClick xmlns:r="http://schemas.openxmlformats.org/officeDocument/2006/relationships" r:id="rId18"/>
            </a:rPr>
            <a:t>NVK</a:t>
          </a:r>
          <a:endParaRPr lang="nl-NL" sz="800" kern="1200" dirty="0">
            <a:hlinkClick xmlns:r="http://schemas.openxmlformats.org/officeDocument/2006/relationships" r:id="rId18"/>
          </a:endParaRPr>
        </a:p>
        <a:p>
          <a:pPr marL="0" lvl="0" indent="0" algn="ctr" defTabSz="400050">
            <a:lnSpc>
              <a:spcPct val="90000"/>
            </a:lnSpc>
            <a:spcBef>
              <a:spcPct val="0"/>
            </a:spcBef>
            <a:spcAft>
              <a:spcPts val="0"/>
            </a:spcAft>
            <a:buNone/>
          </a:pPr>
          <a:r>
            <a:rPr lang="nl-NL" sz="600" kern="1200" dirty="0">
              <a:hlinkClick xmlns:r="http://schemas.openxmlformats.org/officeDocument/2006/relationships" r:id="rId18"/>
            </a:rPr>
            <a:t>Nederlandse Vereniging voor </a:t>
          </a:r>
          <a:r>
            <a:rPr lang="nl-NL" sz="600" kern="1200" dirty="0" err="1">
              <a:hlinkClick xmlns:r="http://schemas.openxmlformats.org/officeDocument/2006/relationships" r:id="rId18"/>
            </a:rPr>
            <a:t>Kinder-geneeskunde</a:t>
          </a:r>
          <a:endParaRPr lang="nl-NL" sz="600" kern="1200" dirty="0"/>
        </a:p>
      </dsp:txBody>
      <dsp:txXfrm>
        <a:off x="781941" y="563870"/>
        <a:ext cx="431384" cy="348190"/>
      </dsp:txXfrm>
    </dsp:sp>
    <dsp:sp modelId="{35FAAA45-39E3-48B0-B1FF-12542BC41567}">
      <dsp:nvSpPr>
        <dsp:cNvPr id="0" name=""/>
        <dsp:cNvSpPr/>
      </dsp:nvSpPr>
      <dsp:spPr>
        <a:xfrm rot="14929412">
          <a:off x="1343510" y="1126944"/>
          <a:ext cx="1129364" cy="19490"/>
        </a:xfrm>
        <a:custGeom>
          <a:avLst/>
          <a:gdLst/>
          <a:ahLst/>
          <a:cxnLst/>
          <a:rect l="0" t="0" r="0" b="0"/>
          <a:pathLst>
            <a:path>
              <a:moveTo>
                <a:pt x="0" y="9745"/>
              </a:moveTo>
              <a:lnTo>
                <a:pt x="1129364" y="9745"/>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879958" y="1108455"/>
        <a:ext cx="56468" cy="56468"/>
      </dsp:txXfrm>
    </dsp:sp>
    <dsp:sp modelId="{A64DE5E7-8560-45A8-9EAB-546DC61027BA}">
      <dsp:nvSpPr>
        <dsp:cNvPr id="0" name=""/>
        <dsp:cNvSpPr/>
      </dsp:nvSpPr>
      <dsp:spPr>
        <a:xfrm>
          <a:off x="1369057" y="134348"/>
          <a:ext cx="492416" cy="492416"/>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ts val="0"/>
            </a:spcAft>
            <a:buNone/>
          </a:pPr>
          <a:r>
            <a:rPr lang="nl-NL" sz="600" kern="1200" dirty="0">
              <a:hlinkClick xmlns:r="http://schemas.openxmlformats.org/officeDocument/2006/relationships" r:id="rId19"/>
            </a:rPr>
            <a:t>Federatie</a:t>
          </a:r>
          <a:r>
            <a:rPr lang="nl-NL" sz="600" kern="1200" dirty="0"/>
            <a:t> Medische specialisten</a:t>
          </a:r>
        </a:p>
      </dsp:txBody>
      <dsp:txXfrm>
        <a:off x="1441170" y="206461"/>
        <a:ext cx="348190" cy="34819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830706-78EC-44B0-95CB-AF9D8E4CD1B8}">
      <dsp:nvSpPr>
        <dsp:cNvPr id="0" name=""/>
        <dsp:cNvSpPr/>
      </dsp:nvSpPr>
      <dsp:spPr>
        <a:xfrm>
          <a:off x="971079" y="938225"/>
          <a:ext cx="987499" cy="864999"/>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nl-NL" sz="1000" kern="1200" dirty="0"/>
            <a:t>Doelgroep</a:t>
          </a:r>
          <a:endParaRPr lang="nl-NL" sz="900" kern="1200" dirty="0"/>
        </a:p>
      </dsp:txBody>
      <dsp:txXfrm>
        <a:off x="1115695" y="1064901"/>
        <a:ext cx="698267" cy="611647"/>
      </dsp:txXfrm>
    </dsp:sp>
    <dsp:sp modelId="{641269B0-E98A-443C-BD4E-39F3F57127AA}">
      <dsp:nvSpPr>
        <dsp:cNvPr id="0" name=""/>
        <dsp:cNvSpPr/>
      </dsp:nvSpPr>
      <dsp:spPr>
        <a:xfrm rot="16200000">
          <a:off x="1210037" y="670396"/>
          <a:ext cx="509582" cy="26073"/>
        </a:xfrm>
        <a:custGeom>
          <a:avLst/>
          <a:gdLst/>
          <a:ahLst/>
          <a:cxnLst/>
          <a:rect l="0" t="0" r="0" b="0"/>
          <a:pathLst>
            <a:path>
              <a:moveTo>
                <a:pt x="0" y="13036"/>
              </a:moveTo>
              <a:lnTo>
                <a:pt x="509582" y="13036"/>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nl-NL" sz="800" kern="1200"/>
        </a:p>
      </dsp:txBody>
      <dsp:txXfrm>
        <a:off x="1452089" y="670694"/>
        <a:ext cx="25479" cy="25479"/>
      </dsp:txXfrm>
    </dsp:sp>
    <dsp:sp modelId="{3D415722-6051-47C8-9E7C-CDCA51907D2C}">
      <dsp:nvSpPr>
        <dsp:cNvPr id="0" name=""/>
        <dsp:cNvSpPr/>
      </dsp:nvSpPr>
      <dsp:spPr>
        <a:xfrm>
          <a:off x="1198613" y="4265"/>
          <a:ext cx="532431" cy="42437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nl-NL" sz="500" kern="1200" dirty="0">
              <a:hlinkClick xmlns:r="http://schemas.openxmlformats.org/officeDocument/2006/relationships" r:id="rId1"/>
            </a:rPr>
            <a:t>Ouders in kinderopvang </a:t>
          </a:r>
          <a:br>
            <a:rPr lang="nl-NL" sz="600" kern="1200" dirty="0">
              <a:hlinkClick xmlns:r="http://schemas.openxmlformats.org/officeDocument/2006/relationships" r:id="rId1"/>
            </a:rPr>
          </a:br>
          <a:r>
            <a:rPr lang="nl-NL" sz="700" kern="1200" dirty="0" err="1">
              <a:hlinkClick xmlns:r="http://schemas.openxmlformats.org/officeDocument/2006/relationships" r:id="rId1"/>
            </a:rPr>
            <a:t>BOinK</a:t>
          </a:r>
          <a:endParaRPr lang="nl-NL" sz="700" kern="1200" dirty="0"/>
        </a:p>
      </dsp:txBody>
      <dsp:txXfrm>
        <a:off x="1276586" y="66414"/>
        <a:ext cx="376485" cy="300079"/>
      </dsp:txXfrm>
    </dsp:sp>
    <dsp:sp modelId="{58FE30D9-7E37-4CA0-A426-6BBEB9DADE9D}">
      <dsp:nvSpPr>
        <dsp:cNvPr id="0" name=""/>
        <dsp:cNvSpPr/>
      </dsp:nvSpPr>
      <dsp:spPr>
        <a:xfrm rot="17861538">
          <a:off x="1537710" y="744120"/>
          <a:ext cx="498286" cy="26073"/>
        </a:xfrm>
        <a:custGeom>
          <a:avLst/>
          <a:gdLst/>
          <a:ahLst/>
          <a:cxnLst/>
          <a:rect l="0" t="0" r="0" b="0"/>
          <a:pathLst>
            <a:path>
              <a:moveTo>
                <a:pt x="0" y="13036"/>
              </a:moveTo>
              <a:lnTo>
                <a:pt x="498286" y="13036"/>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nl-NL" sz="800" kern="1200"/>
        </a:p>
      </dsp:txBody>
      <dsp:txXfrm>
        <a:off x="1774396" y="744700"/>
        <a:ext cx="24914" cy="24914"/>
      </dsp:txXfrm>
    </dsp:sp>
    <dsp:sp modelId="{69544150-6E84-476E-9508-00EC1FC01C04}">
      <dsp:nvSpPr>
        <dsp:cNvPr id="0" name=""/>
        <dsp:cNvSpPr/>
      </dsp:nvSpPr>
      <dsp:spPr>
        <a:xfrm>
          <a:off x="1789056" y="136480"/>
          <a:ext cx="424377" cy="42437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a:hlinkClick xmlns:r="http://schemas.openxmlformats.org/officeDocument/2006/relationships" r:id="rId2"/>
            </a:rPr>
            <a:t>JOB MBO</a:t>
          </a:r>
          <a:endParaRPr lang="nl-NL" sz="800" kern="1200" dirty="0"/>
        </a:p>
      </dsp:txBody>
      <dsp:txXfrm>
        <a:off x="1851205" y="198629"/>
        <a:ext cx="300079" cy="300079"/>
      </dsp:txXfrm>
    </dsp:sp>
    <dsp:sp modelId="{28E39977-399D-4892-9690-470236EDC1E3}">
      <dsp:nvSpPr>
        <dsp:cNvPr id="0" name=""/>
        <dsp:cNvSpPr/>
      </dsp:nvSpPr>
      <dsp:spPr>
        <a:xfrm rot="19523077">
          <a:off x="1810967" y="956261"/>
          <a:ext cx="470854" cy="26073"/>
        </a:xfrm>
        <a:custGeom>
          <a:avLst/>
          <a:gdLst/>
          <a:ahLst/>
          <a:cxnLst/>
          <a:rect l="0" t="0" r="0" b="0"/>
          <a:pathLst>
            <a:path>
              <a:moveTo>
                <a:pt x="0" y="13036"/>
              </a:moveTo>
              <a:lnTo>
                <a:pt x="470854" y="13036"/>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034623" y="957527"/>
        <a:ext cx="23542" cy="23542"/>
      </dsp:txXfrm>
    </dsp:sp>
    <dsp:sp modelId="{CC54C2CF-E050-49B2-8E76-3959C8863CD4}">
      <dsp:nvSpPr>
        <dsp:cNvPr id="0" name=""/>
        <dsp:cNvSpPr/>
      </dsp:nvSpPr>
      <dsp:spPr>
        <a:xfrm>
          <a:off x="2202586" y="502835"/>
          <a:ext cx="424377" cy="42437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a:hlinkClick xmlns:r="http://schemas.openxmlformats.org/officeDocument/2006/relationships" r:id="rId3"/>
            </a:rPr>
            <a:t>JINC</a:t>
          </a:r>
          <a:endParaRPr lang="nl-NL" sz="800" kern="1200" dirty="0"/>
        </a:p>
      </dsp:txBody>
      <dsp:txXfrm>
        <a:off x="2264735" y="564984"/>
        <a:ext cx="300079" cy="300079"/>
      </dsp:txXfrm>
    </dsp:sp>
    <dsp:sp modelId="{B7DEB689-3C1A-44B6-BF58-F7A02566F73A}">
      <dsp:nvSpPr>
        <dsp:cNvPr id="0" name=""/>
        <dsp:cNvSpPr/>
      </dsp:nvSpPr>
      <dsp:spPr>
        <a:xfrm rot="21184615">
          <a:off x="1952264" y="1271217"/>
          <a:ext cx="449416" cy="26073"/>
        </a:xfrm>
        <a:custGeom>
          <a:avLst/>
          <a:gdLst/>
          <a:ahLst/>
          <a:cxnLst/>
          <a:rect l="0" t="0" r="0" b="0"/>
          <a:pathLst>
            <a:path>
              <a:moveTo>
                <a:pt x="0" y="13036"/>
              </a:moveTo>
              <a:lnTo>
                <a:pt x="449416" y="13036"/>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165737" y="1273019"/>
        <a:ext cx="22470" cy="22470"/>
      </dsp:txXfrm>
    </dsp:sp>
    <dsp:sp modelId="{71EE2371-F4B2-4C77-B0D8-1F31DB7959CE}">
      <dsp:nvSpPr>
        <dsp:cNvPr id="0" name=""/>
        <dsp:cNvSpPr/>
      </dsp:nvSpPr>
      <dsp:spPr>
        <a:xfrm>
          <a:off x="2398495" y="1019404"/>
          <a:ext cx="424377" cy="42437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hlinkClick xmlns:r="http://schemas.openxmlformats.org/officeDocument/2006/relationships" r:id="rId4"/>
            </a:rPr>
            <a:t>DUO</a:t>
          </a:r>
          <a:endParaRPr lang="nl-NL" sz="800" kern="1200" dirty="0"/>
        </a:p>
      </dsp:txBody>
      <dsp:txXfrm>
        <a:off x="2460644" y="1081553"/>
        <a:ext cx="300079" cy="300079"/>
      </dsp:txXfrm>
    </dsp:sp>
    <dsp:sp modelId="{A2C29C48-F916-47FA-B429-1A26145274E3}">
      <dsp:nvSpPr>
        <dsp:cNvPr id="0" name=""/>
        <dsp:cNvSpPr/>
      </dsp:nvSpPr>
      <dsp:spPr>
        <a:xfrm rot="1246154">
          <a:off x="1903069" y="1610641"/>
          <a:ext cx="457486" cy="26073"/>
        </a:xfrm>
        <a:custGeom>
          <a:avLst/>
          <a:gdLst/>
          <a:ahLst/>
          <a:cxnLst/>
          <a:rect l="0" t="0" r="0" b="0"/>
          <a:pathLst>
            <a:path>
              <a:moveTo>
                <a:pt x="0" y="13036"/>
              </a:moveTo>
              <a:lnTo>
                <a:pt x="457486" y="13036"/>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120375" y="1612241"/>
        <a:ext cx="22874" cy="22874"/>
      </dsp:txXfrm>
    </dsp:sp>
    <dsp:sp modelId="{7942D551-7376-429A-A085-AB7B3F478622}">
      <dsp:nvSpPr>
        <dsp:cNvPr id="0" name=""/>
        <dsp:cNvSpPr/>
      </dsp:nvSpPr>
      <dsp:spPr>
        <a:xfrm>
          <a:off x="2331902" y="1567846"/>
          <a:ext cx="424377" cy="42437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dirty="0">
              <a:hlinkClick xmlns:r="http://schemas.openxmlformats.org/officeDocument/2006/relationships" r:id="rId5"/>
            </a:rPr>
            <a:t>Studie-link</a:t>
          </a:r>
          <a:endParaRPr lang="nl-NL" sz="700" kern="1200" dirty="0"/>
        </a:p>
      </dsp:txBody>
      <dsp:txXfrm>
        <a:off x="2394051" y="1629995"/>
        <a:ext cx="300079" cy="300079"/>
      </dsp:txXfrm>
    </dsp:sp>
    <dsp:sp modelId="{7EF83677-5A47-4B90-A38C-A74A67DA5585}">
      <dsp:nvSpPr>
        <dsp:cNvPr id="0" name=""/>
        <dsp:cNvSpPr/>
      </dsp:nvSpPr>
      <dsp:spPr>
        <a:xfrm rot="2907692">
          <a:off x="1693257" y="1864410"/>
          <a:ext cx="440977" cy="26073"/>
        </a:xfrm>
        <a:custGeom>
          <a:avLst/>
          <a:gdLst/>
          <a:ahLst/>
          <a:cxnLst/>
          <a:rect l="0" t="0" r="0" b="0"/>
          <a:pathLst>
            <a:path>
              <a:moveTo>
                <a:pt x="0" y="13036"/>
              </a:moveTo>
              <a:lnTo>
                <a:pt x="440977" y="13036"/>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902721" y="1866423"/>
        <a:ext cx="22048" cy="22048"/>
      </dsp:txXfrm>
    </dsp:sp>
    <dsp:sp modelId="{E1A11990-FF65-4456-837F-29C713440BCD}">
      <dsp:nvSpPr>
        <dsp:cNvPr id="0" name=""/>
        <dsp:cNvSpPr/>
      </dsp:nvSpPr>
      <dsp:spPr>
        <a:xfrm>
          <a:off x="1960957" y="1986571"/>
          <a:ext cx="538589" cy="496275"/>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nl-NL" sz="600" kern="1200" dirty="0" err="1">
              <a:hlinkClick xmlns:r="http://schemas.openxmlformats.org/officeDocument/2006/relationships" r:id="rId6"/>
            </a:rPr>
            <a:t>Werkge</a:t>
          </a:r>
          <a:r>
            <a:rPr lang="nl-NL" sz="600" kern="1200" dirty="0">
              <a:hlinkClick xmlns:r="http://schemas.openxmlformats.org/officeDocument/2006/relationships" r:id="rId6"/>
            </a:rPr>
            <a:t>-</a:t>
          </a:r>
          <a:r>
            <a:rPr lang="nl-NL" sz="600" kern="1200" dirty="0" err="1">
              <a:hlinkClick xmlns:r="http://schemas.openxmlformats.org/officeDocument/2006/relationships" r:id="rId6"/>
            </a:rPr>
            <a:t>versservice</a:t>
          </a:r>
          <a:r>
            <a:rPr lang="nl-NL" sz="600" kern="1200" dirty="0">
              <a:hlinkClick xmlns:r="http://schemas.openxmlformats.org/officeDocument/2006/relationships" r:id="rId6"/>
            </a:rPr>
            <a:t>-punt</a:t>
          </a:r>
          <a:endParaRPr lang="nl-NL" sz="600" kern="1200" dirty="0"/>
        </a:p>
      </dsp:txBody>
      <dsp:txXfrm>
        <a:off x="2039832" y="2059249"/>
        <a:ext cx="380839" cy="350919"/>
      </dsp:txXfrm>
    </dsp:sp>
    <dsp:sp modelId="{108B5A00-60FE-4A64-8886-F68EDC90E4EE}">
      <dsp:nvSpPr>
        <dsp:cNvPr id="0" name=""/>
        <dsp:cNvSpPr/>
      </dsp:nvSpPr>
      <dsp:spPr>
        <a:xfrm rot="4569231">
          <a:off x="1376321" y="2026420"/>
          <a:ext cx="506671" cy="26073"/>
        </a:xfrm>
        <a:custGeom>
          <a:avLst/>
          <a:gdLst/>
          <a:ahLst/>
          <a:cxnLst/>
          <a:rect l="0" t="0" r="0" b="0"/>
          <a:pathLst>
            <a:path>
              <a:moveTo>
                <a:pt x="0" y="13036"/>
              </a:moveTo>
              <a:lnTo>
                <a:pt x="506671" y="13036"/>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616990" y="2026790"/>
        <a:ext cx="25333" cy="25333"/>
      </dsp:txXfrm>
    </dsp:sp>
    <dsp:sp modelId="{9E0BC32B-BFF8-4771-B9C9-791E217B6605}">
      <dsp:nvSpPr>
        <dsp:cNvPr id="0" name=""/>
        <dsp:cNvSpPr/>
      </dsp:nvSpPr>
      <dsp:spPr>
        <a:xfrm>
          <a:off x="1528875" y="2279266"/>
          <a:ext cx="424377" cy="42437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hlinkClick xmlns:r="http://schemas.openxmlformats.org/officeDocument/2006/relationships" r:id="rId7"/>
            </a:rPr>
            <a:t>UWV</a:t>
          </a:r>
          <a:endParaRPr lang="nl-NL" sz="800" kern="1200" dirty="0"/>
        </a:p>
      </dsp:txBody>
      <dsp:txXfrm>
        <a:off x="1591024" y="2341415"/>
        <a:ext cx="300079" cy="300079"/>
      </dsp:txXfrm>
    </dsp:sp>
    <dsp:sp modelId="{0732DA7D-84A0-4E46-A54F-E3C8D4391C3C}">
      <dsp:nvSpPr>
        <dsp:cNvPr id="0" name=""/>
        <dsp:cNvSpPr/>
      </dsp:nvSpPr>
      <dsp:spPr>
        <a:xfrm rot="6209070">
          <a:off x="1067898" y="2013917"/>
          <a:ext cx="479141" cy="26073"/>
        </a:xfrm>
        <a:custGeom>
          <a:avLst/>
          <a:gdLst/>
          <a:ahLst/>
          <a:cxnLst/>
          <a:rect l="0" t="0" r="0" b="0"/>
          <a:pathLst>
            <a:path>
              <a:moveTo>
                <a:pt x="0" y="13036"/>
              </a:moveTo>
              <a:lnTo>
                <a:pt x="479141" y="13036"/>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295491" y="2014976"/>
        <a:ext cx="23957" cy="23957"/>
      </dsp:txXfrm>
    </dsp:sp>
    <dsp:sp modelId="{10B36425-6DE9-460E-ABC4-B7DC52ECE0A4}">
      <dsp:nvSpPr>
        <dsp:cNvPr id="0" name=""/>
        <dsp:cNvSpPr/>
      </dsp:nvSpPr>
      <dsp:spPr>
        <a:xfrm>
          <a:off x="971464" y="2253783"/>
          <a:ext cx="454932" cy="451622"/>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nl-NL" sz="600" kern="1200" dirty="0">
              <a:hlinkClick xmlns:r="http://schemas.openxmlformats.org/officeDocument/2006/relationships" r:id="rId8"/>
            </a:rPr>
            <a:t>Nationale </a:t>
          </a:r>
          <a:r>
            <a:rPr lang="nl-NL" sz="600" kern="1200" dirty="0" err="1">
              <a:hlinkClick xmlns:r="http://schemas.openxmlformats.org/officeDocument/2006/relationships" r:id="rId8"/>
            </a:rPr>
            <a:t>Jeugd-raad</a:t>
          </a:r>
          <a:r>
            <a:rPr lang="nl-NL" sz="600" kern="1200" dirty="0">
              <a:hlinkClick xmlns:r="http://schemas.openxmlformats.org/officeDocument/2006/relationships" r:id="rId8"/>
            </a:rPr>
            <a:t> NJR</a:t>
          </a:r>
          <a:endParaRPr lang="nl-NL" sz="600" kern="1200" dirty="0"/>
        </a:p>
      </dsp:txBody>
      <dsp:txXfrm>
        <a:off x="1038087" y="2319922"/>
        <a:ext cx="321686" cy="319344"/>
      </dsp:txXfrm>
    </dsp:sp>
    <dsp:sp modelId="{BDF068E5-822A-4742-AA40-41055BBFBC46}">
      <dsp:nvSpPr>
        <dsp:cNvPr id="0" name=""/>
        <dsp:cNvSpPr/>
      </dsp:nvSpPr>
      <dsp:spPr>
        <a:xfrm rot="7892308">
          <a:off x="794721" y="1864726"/>
          <a:ext cx="441821" cy="26073"/>
        </a:xfrm>
        <a:custGeom>
          <a:avLst/>
          <a:gdLst/>
          <a:ahLst/>
          <a:cxnLst/>
          <a:rect l="0" t="0" r="0" b="0"/>
          <a:pathLst>
            <a:path>
              <a:moveTo>
                <a:pt x="0" y="13036"/>
              </a:moveTo>
              <a:lnTo>
                <a:pt x="441821" y="13036"/>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004586" y="1866718"/>
        <a:ext cx="22091" cy="22091"/>
      </dsp:txXfrm>
    </dsp:sp>
    <dsp:sp modelId="{CCE0F643-801A-4A4E-892C-2DF7E03FEC73}">
      <dsp:nvSpPr>
        <dsp:cNvPr id="0" name=""/>
        <dsp:cNvSpPr/>
      </dsp:nvSpPr>
      <dsp:spPr>
        <a:xfrm>
          <a:off x="388339" y="2006082"/>
          <a:ext cx="622132" cy="45725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ts val="0"/>
            </a:spcAft>
            <a:buNone/>
          </a:pPr>
          <a:r>
            <a:rPr lang="nl-NL" sz="700" kern="1200" dirty="0">
              <a:hlinkClick xmlns:r="http://schemas.openxmlformats.org/officeDocument/2006/relationships" r:id="rId9"/>
            </a:rPr>
            <a:t>Ouders &amp; </a:t>
          </a:r>
        </a:p>
        <a:p>
          <a:pPr marL="0" lvl="0" indent="0" algn="ctr" defTabSz="311150">
            <a:lnSpc>
              <a:spcPct val="90000"/>
            </a:lnSpc>
            <a:spcBef>
              <a:spcPct val="0"/>
            </a:spcBef>
            <a:spcAft>
              <a:spcPts val="0"/>
            </a:spcAft>
            <a:buNone/>
          </a:pPr>
          <a:r>
            <a:rPr lang="nl-NL" sz="700" kern="1200" dirty="0">
              <a:hlinkClick xmlns:r="http://schemas.openxmlformats.org/officeDocument/2006/relationships" r:id="rId9"/>
            </a:rPr>
            <a:t>Onderwijs</a:t>
          </a:r>
          <a:endParaRPr lang="nl-NL" sz="700" kern="1200" dirty="0"/>
        </a:p>
      </dsp:txBody>
      <dsp:txXfrm>
        <a:off x="479448" y="2073045"/>
        <a:ext cx="439914" cy="323327"/>
      </dsp:txXfrm>
    </dsp:sp>
    <dsp:sp modelId="{5F8C21D6-DBC1-4D8F-BF8F-3EC3FB60C3AA}">
      <dsp:nvSpPr>
        <dsp:cNvPr id="0" name=""/>
        <dsp:cNvSpPr/>
      </dsp:nvSpPr>
      <dsp:spPr>
        <a:xfrm rot="9553846">
          <a:off x="569102" y="1610641"/>
          <a:ext cx="457486" cy="26073"/>
        </a:xfrm>
        <a:custGeom>
          <a:avLst/>
          <a:gdLst/>
          <a:ahLst/>
          <a:cxnLst/>
          <a:rect l="0" t="0" r="0" b="0"/>
          <a:pathLst>
            <a:path>
              <a:moveTo>
                <a:pt x="0" y="13036"/>
              </a:moveTo>
              <a:lnTo>
                <a:pt x="457486" y="13036"/>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786408" y="1612241"/>
        <a:ext cx="22874" cy="22874"/>
      </dsp:txXfrm>
    </dsp:sp>
    <dsp:sp modelId="{1670FE11-5649-41FB-86E4-5C122082F986}">
      <dsp:nvSpPr>
        <dsp:cNvPr id="0" name=""/>
        <dsp:cNvSpPr/>
      </dsp:nvSpPr>
      <dsp:spPr>
        <a:xfrm>
          <a:off x="173378" y="1567846"/>
          <a:ext cx="424377" cy="42437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hlinkClick xmlns:r="http://schemas.openxmlformats.org/officeDocument/2006/relationships" r:id="rId10"/>
            </a:rPr>
            <a:t>LAKS</a:t>
          </a:r>
          <a:endParaRPr lang="nl-NL" sz="800" kern="1200" dirty="0"/>
        </a:p>
      </dsp:txBody>
      <dsp:txXfrm>
        <a:off x="235527" y="1629995"/>
        <a:ext cx="300079" cy="300079"/>
      </dsp:txXfrm>
    </dsp:sp>
    <dsp:sp modelId="{4FBCBE5B-FD76-4BB4-A27E-B9DC5BBBCFB9}">
      <dsp:nvSpPr>
        <dsp:cNvPr id="0" name=""/>
        <dsp:cNvSpPr/>
      </dsp:nvSpPr>
      <dsp:spPr>
        <a:xfrm rot="11215385">
          <a:off x="527977" y="1271217"/>
          <a:ext cx="449416" cy="26073"/>
        </a:xfrm>
        <a:custGeom>
          <a:avLst/>
          <a:gdLst/>
          <a:ahLst/>
          <a:cxnLst/>
          <a:rect l="0" t="0" r="0" b="0"/>
          <a:pathLst>
            <a:path>
              <a:moveTo>
                <a:pt x="0" y="13036"/>
              </a:moveTo>
              <a:lnTo>
                <a:pt x="449416" y="13036"/>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741449" y="1273019"/>
        <a:ext cx="22470" cy="22470"/>
      </dsp:txXfrm>
    </dsp:sp>
    <dsp:sp modelId="{D9B377F0-A146-4B68-BA9B-0CC2331BF0C3}">
      <dsp:nvSpPr>
        <dsp:cNvPr id="0" name=""/>
        <dsp:cNvSpPr/>
      </dsp:nvSpPr>
      <dsp:spPr>
        <a:xfrm>
          <a:off x="106785" y="1019404"/>
          <a:ext cx="424377" cy="42437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11"/>
            </a:rPr>
            <a:t>LSVb</a:t>
          </a:r>
          <a:endParaRPr lang="nl-NL" sz="900" kern="1200" dirty="0"/>
        </a:p>
      </dsp:txBody>
      <dsp:txXfrm>
        <a:off x="168934" y="1081553"/>
        <a:ext cx="300079" cy="300079"/>
      </dsp:txXfrm>
    </dsp:sp>
    <dsp:sp modelId="{1837DC27-A22E-411F-B41B-CBCB2D7B6EA9}">
      <dsp:nvSpPr>
        <dsp:cNvPr id="0" name=""/>
        <dsp:cNvSpPr/>
      </dsp:nvSpPr>
      <dsp:spPr>
        <a:xfrm rot="12876923">
          <a:off x="647835" y="956261"/>
          <a:ext cx="470854" cy="26073"/>
        </a:xfrm>
        <a:custGeom>
          <a:avLst/>
          <a:gdLst/>
          <a:ahLst/>
          <a:cxnLst/>
          <a:rect l="0" t="0" r="0" b="0"/>
          <a:pathLst>
            <a:path>
              <a:moveTo>
                <a:pt x="0" y="13036"/>
              </a:moveTo>
              <a:lnTo>
                <a:pt x="470854" y="13036"/>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871491" y="957527"/>
        <a:ext cx="23542" cy="23542"/>
      </dsp:txXfrm>
    </dsp:sp>
    <dsp:sp modelId="{978A8096-AFAC-478F-86F0-1327B283940A}">
      <dsp:nvSpPr>
        <dsp:cNvPr id="0" name=""/>
        <dsp:cNvSpPr/>
      </dsp:nvSpPr>
      <dsp:spPr>
        <a:xfrm>
          <a:off x="302694" y="502835"/>
          <a:ext cx="424377" cy="42437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a:hlinkClick xmlns:r="http://schemas.openxmlformats.org/officeDocument/2006/relationships" r:id="rId12"/>
            </a:rPr>
            <a:t>FNV </a:t>
          </a:r>
          <a:r>
            <a:rPr lang="nl-NL" sz="800" kern="1200" dirty="0">
              <a:hlinkClick xmlns:r="http://schemas.openxmlformats.org/officeDocument/2006/relationships" r:id="rId12"/>
            </a:rPr>
            <a:t>Jong</a:t>
          </a:r>
          <a:endParaRPr lang="nl-NL" sz="800" kern="1200" dirty="0"/>
        </a:p>
      </dsp:txBody>
      <dsp:txXfrm>
        <a:off x="364843" y="564984"/>
        <a:ext cx="300079" cy="300079"/>
      </dsp:txXfrm>
    </dsp:sp>
    <dsp:sp modelId="{49B2C00F-33FC-4B0F-9436-0C5D31048509}">
      <dsp:nvSpPr>
        <dsp:cNvPr id="0" name=""/>
        <dsp:cNvSpPr/>
      </dsp:nvSpPr>
      <dsp:spPr>
        <a:xfrm rot="14538462">
          <a:off x="893660" y="744120"/>
          <a:ext cx="498286" cy="26073"/>
        </a:xfrm>
        <a:custGeom>
          <a:avLst/>
          <a:gdLst/>
          <a:ahLst/>
          <a:cxnLst/>
          <a:rect l="0" t="0" r="0" b="0"/>
          <a:pathLst>
            <a:path>
              <a:moveTo>
                <a:pt x="0" y="13036"/>
              </a:moveTo>
              <a:lnTo>
                <a:pt x="498286" y="13036"/>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130346" y="744700"/>
        <a:ext cx="24914" cy="24914"/>
      </dsp:txXfrm>
    </dsp:sp>
    <dsp:sp modelId="{C15A8A59-0384-48F2-BA27-0BB5928629F4}">
      <dsp:nvSpPr>
        <dsp:cNvPr id="0" name=""/>
        <dsp:cNvSpPr/>
      </dsp:nvSpPr>
      <dsp:spPr>
        <a:xfrm>
          <a:off x="716223" y="136480"/>
          <a:ext cx="424377" cy="424377"/>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a:hlinkClick xmlns:r="http://schemas.openxmlformats.org/officeDocument/2006/relationships" r:id="rId13"/>
            </a:rPr>
            <a:t>LKvV</a:t>
          </a:r>
          <a:endParaRPr lang="nl-NL" sz="900" kern="1200" dirty="0"/>
        </a:p>
      </dsp:txBody>
      <dsp:txXfrm>
        <a:off x="778372" y="198629"/>
        <a:ext cx="300079" cy="300079"/>
      </dsp:txXfrm>
    </dsp:sp>
  </dsp:spTree>
</dsp:drawing>
</file>

<file path=ppt/diagrams/drawing4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25891B-CCF6-4B2C-9AA3-97C59AD35468}">
      <dsp:nvSpPr>
        <dsp:cNvPr id="0" name=""/>
        <dsp:cNvSpPr/>
      </dsp:nvSpPr>
      <dsp:spPr>
        <a:xfrm>
          <a:off x="1233221" y="967005"/>
          <a:ext cx="1025123" cy="769695"/>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ts val="0"/>
            </a:spcAft>
            <a:buNone/>
          </a:pPr>
          <a:r>
            <a:rPr lang="nl-NL" sz="900" kern="1200" dirty="0"/>
            <a:t>Fondsen en </a:t>
          </a:r>
        </a:p>
        <a:p>
          <a:pPr marL="0" lvl="0" indent="0" algn="ctr" defTabSz="400050">
            <a:lnSpc>
              <a:spcPct val="90000"/>
            </a:lnSpc>
            <a:spcBef>
              <a:spcPct val="0"/>
            </a:spcBef>
            <a:spcAft>
              <a:spcPts val="0"/>
            </a:spcAft>
            <a:buNone/>
          </a:pPr>
          <a:r>
            <a:rPr lang="nl-NL" sz="900" kern="1200" dirty="0" err="1"/>
            <a:t>Kinderzieken-huizen</a:t>
          </a:r>
          <a:endParaRPr lang="nl-NL" sz="800" kern="1200" dirty="0"/>
        </a:p>
      </dsp:txBody>
      <dsp:txXfrm>
        <a:off x="1383347" y="1079724"/>
        <a:ext cx="724871" cy="544257"/>
      </dsp:txXfrm>
    </dsp:sp>
    <dsp:sp modelId="{EDAD3406-269C-4CA9-B09C-48A347EDC7EA}">
      <dsp:nvSpPr>
        <dsp:cNvPr id="0" name=""/>
        <dsp:cNvSpPr/>
      </dsp:nvSpPr>
      <dsp:spPr>
        <a:xfrm rot="16322596">
          <a:off x="1610293" y="796158"/>
          <a:ext cx="309464" cy="32701"/>
        </a:xfrm>
        <a:custGeom>
          <a:avLst/>
          <a:gdLst/>
          <a:ahLst/>
          <a:cxnLst/>
          <a:rect l="0" t="0" r="0" b="0"/>
          <a:pathLst>
            <a:path>
              <a:moveTo>
                <a:pt x="0" y="16350"/>
              </a:moveTo>
              <a:lnTo>
                <a:pt x="309464" y="1635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757288" y="804772"/>
        <a:ext cx="15473" cy="15473"/>
      </dsp:txXfrm>
    </dsp:sp>
    <dsp:sp modelId="{43F2FC11-A542-4564-AC58-8204EDEFD785}">
      <dsp:nvSpPr>
        <dsp:cNvPr id="0" name=""/>
        <dsp:cNvSpPr/>
      </dsp:nvSpPr>
      <dsp:spPr>
        <a:xfrm>
          <a:off x="1413084" y="10512"/>
          <a:ext cx="738005" cy="64752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dirty="0">
              <a:hlinkClick xmlns:r="http://schemas.openxmlformats.org/officeDocument/2006/relationships" r:id="rId1"/>
            </a:rPr>
            <a:t>Ronald </a:t>
          </a:r>
          <a:r>
            <a:rPr lang="nl-NL" sz="700" kern="1200" dirty="0" err="1">
              <a:hlinkClick xmlns:r="http://schemas.openxmlformats.org/officeDocument/2006/relationships" r:id="rId1"/>
            </a:rPr>
            <a:t>McDonald</a:t>
          </a:r>
          <a:r>
            <a:rPr lang="nl-NL" sz="700" kern="1200" dirty="0">
              <a:hlinkClick xmlns:r="http://schemas.openxmlformats.org/officeDocument/2006/relationships" r:id="rId1"/>
            </a:rPr>
            <a:t> Kinderfonds Nederland </a:t>
          </a:r>
          <a:endParaRPr lang="nl-NL" sz="700" kern="1200" dirty="0"/>
        </a:p>
      </dsp:txBody>
      <dsp:txXfrm>
        <a:off x="1521162" y="105339"/>
        <a:ext cx="521849" cy="457867"/>
      </dsp:txXfrm>
    </dsp:sp>
    <dsp:sp modelId="{D24CD2D2-3DFA-4238-9689-C5610C48471A}">
      <dsp:nvSpPr>
        <dsp:cNvPr id="0" name=""/>
        <dsp:cNvSpPr/>
      </dsp:nvSpPr>
      <dsp:spPr>
        <a:xfrm rot="19241574">
          <a:off x="2066824" y="980751"/>
          <a:ext cx="224541" cy="32701"/>
        </a:xfrm>
        <a:custGeom>
          <a:avLst/>
          <a:gdLst/>
          <a:ahLst/>
          <a:cxnLst/>
          <a:rect l="0" t="0" r="0" b="0"/>
          <a:pathLst>
            <a:path>
              <a:moveTo>
                <a:pt x="0" y="16350"/>
              </a:moveTo>
              <a:lnTo>
                <a:pt x="224541" y="1635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173481" y="991488"/>
        <a:ext cx="11227" cy="11227"/>
      </dsp:txXfrm>
    </dsp:sp>
    <dsp:sp modelId="{A97B5E81-4B10-49FB-87D0-B2F3C998F64B}">
      <dsp:nvSpPr>
        <dsp:cNvPr id="0" name=""/>
        <dsp:cNvSpPr/>
      </dsp:nvSpPr>
      <dsp:spPr>
        <a:xfrm>
          <a:off x="2156835" y="376380"/>
          <a:ext cx="769967" cy="64752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dirty="0">
              <a:hlinkClick xmlns:r="http://schemas.openxmlformats.org/officeDocument/2006/relationships" r:id="rId2"/>
            </a:rPr>
            <a:t>Prinses Maxima centrum voor </a:t>
          </a:r>
          <a:r>
            <a:rPr lang="nl-NL" sz="700" kern="1200" dirty="0" err="1">
              <a:hlinkClick xmlns:r="http://schemas.openxmlformats.org/officeDocument/2006/relationships" r:id="rId2"/>
            </a:rPr>
            <a:t>kinder-oncologie</a:t>
          </a:r>
          <a:r>
            <a:rPr lang="nl-NL" sz="700" kern="1200" dirty="0">
              <a:hlinkClick xmlns:r="http://schemas.openxmlformats.org/officeDocument/2006/relationships" r:id="rId2"/>
            </a:rPr>
            <a:t> </a:t>
          </a:r>
          <a:endParaRPr lang="nl-NL" sz="700" kern="1200" dirty="0"/>
        </a:p>
      </dsp:txBody>
      <dsp:txXfrm>
        <a:off x="2269594" y="471207"/>
        <a:ext cx="544449" cy="457867"/>
      </dsp:txXfrm>
    </dsp:sp>
    <dsp:sp modelId="{B8DFB834-72E0-4ED8-A574-455D2E4C354B}">
      <dsp:nvSpPr>
        <dsp:cNvPr id="0" name=""/>
        <dsp:cNvSpPr/>
      </dsp:nvSpPr>
      <dsp:spPr>
        <a:xfrm rot="589611">
          <a:off x="2243997" y="1436321"/>
          <a:ext cx="167679" cy="32701"/>
        </a:xfrm>
        <a:custGeom>
          <a:avLst/>
          <a:gdLst/>
          <a:ahLst/>
          <a:cxnLst/>
          <a:rect l="0" t="0" r="0" b="0"/>
          <a:pathLst>
            <a:path>
              <a:moveTo>
                <a:pt x="0" y="16350"/>
              </a:moveTo>
              <a:lnTo>
                <a:pt x="167679" y="1635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323645" y="1448480"/>
        <a:ext cx="8383" cy="8383"/>
      </dsp:txXfrm>
    </dsp:sp>
    <dsp:sp modelId="{9E34AF44-EA39-4763-A111-822F963A5D70}">
      <dsp:nvSpPr>
        <dsp:cNvPr id="0" name=""/>
        <dsp:cNvSpPr/>
      </dsp:nvSpPr>
      <dsp:spPr>
        <a:xfrm>
          <a:off x="2405696" y="1198477"/>
          <a:ext cx="647521" cy="64752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dirty="0">
              <a:hlinkClick xmlns:r="http://schemas.openxmlformats.org/officeDocument/2006/relationships" r:id="rId3"/>
            </a:rPr>
            <a:t>Erasmus MC-Sophia</a:t>
          </a:r>
          <a:endParaRPr lang="nl-NL" sz="700" kern="1200" dirty="0"/>
        </a:p>
      </dsp:txBody>
      <dsp:txXfrm>
        <a:off x="2500523" y="1293304"/>
        <a:ext cx="457867" cy="457867"/>
      </dsp:txXfrm>
    </dsp:sp>
    <dsp:sp modelId="{F9FDCDE2-EADE-403F-A213-CB5C3E26E261}">
      <dsp:nvSpPr>
        <dsp:cNvPr id="0" name=""/>
        <dsp:cNvSpPr/>
      </dsp:nvSpPr>
      <dsp:spPr>
        <a:xfrm rot="3666225">
          <a:off x="1888880" y="1781046"/>
          <a:ext cx="205636" cy="32701"/>
        </a:xfrm>
        <a:custGeom>
          <a:avLst/>
          <a:gdLst/>
          <a:ahLst/>
          <a:cxnLst/>
          <a:rect l="0" t="0" r="0" b="0"/>
          <a:pathLst>
            <a:path>
              <a:moveTo>
                <a:pt x="0" y="16350"/>
              </a:moveTo>
              <a:lnTo>
                <a:pt x="205636" y="1635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986558" y="1792256"/>
        <a:ext cx="10281" cy="10281"/>
      </dsp:txXfrm>
    </dsp:sp>
    <dsp:sp modelId="{310AB70B-9EE2-498A-B3B3-6A01C6B763EC}">
      <dsp:nvSpPr>
        <dsp:cNvPr id="0" name=""/>
        <dsp:cNvSpPr/>
      </dsp:nvSpPr>
      <dsp:spPr>
        <a:xfrm>
          <a:off x="1815530" y="1857747"/>
          <a:ext cx="776352" cy="64752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dirty="0">
              <a:hlinkClick xmlns:r="http://schemas.openxmlformats.org/officeDocument/2006/relationships" r:id="rId4"/>
            </a:rPr>
            <a:t>Wilhelmina </a:t>
          </a:r>
          <a:r>
            <a:rPr lang="nl-NL" sz="700" kern="1200" dirty="0" err="1">
              <a:hlinkClick xmlns:r="http://schemas.openxmlformats.org/officeDocument/2006/relationships" r:id="rId4"/>
            </a:rPr>
            <a:t>kinder-ziekenhuis</a:t>
          </a:r>
          <a:endParaRPr lang="nl-NL" sz="700" kern="1200" dirty="0"/>
        </a:p>
      </dsp:txBody>
      <dsp:txXfrm>
        <a:off x="1929224" y="1952574"/>
        <a:ext cx="548964" cy="457867"/>
      </dsp:txXfrm>
    </dsp:sp>
    <dsp:sp modelId="{EDC78B1E-2E11-4A9F-994E-FACE84BFD403}">
      <dsp:nvSpPr>
        <dsp:cNvPr id="0" name=""/>
        <dsp:cNvSpPr/>
      </dsp:nvSpPr>
      <dsp:spPr>
        <a:xfrm rot="6894689">
          <a:off x="1441759" y="1785205"/>
          <a:ext cx="190338" cy="32701"/>
        </a:xfrm>
        <a:custGeom>
          <a:avLst/>
          <a:gdLst/>
          <a:ahLst/>
          <a:cxnLst/>
          <a:rect l="0" t="0" r="0" b="0"/>
          <a:pathLst>
            <a:path>
              <a:moveTo>
                <a:pt x="0" y="16350"/>
              </a:moveTo>
              <a:lnTo>
                <a:pt x="190338" y="1635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532170" y="1796797"/>
        <a:ext cx="9516" cy="9516"/>
      </dsp:txXfrm>
    </dsp:sp>
    <dsp:sp modelId="{5440F391-02CB-4703-84BD-58546EB30B3C}">
      <dsp:nvSpPr>
        <dsp:cNvPr id="0" name=""/>
        <dsp:cNvSpPr/>
      </dsp:nvSpPr>
      <dsp:spPr>
        <a:xfrm>
          <a:off x="1036707" y="1857747"/>
          <a:ext cx="647521" cy="64752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dirty="0">
              <a:hlinkClick xmlns:r="http://schemas.openxmlformats.org/officeDocument/2006/relationships" r:id="rId5"/>
            </a:rPr>
            <a:t>MosaKids </a:t>
          </a:r>
          <a:r>
            <a:rPr lang="nl-NL" sz="700" kern="1200" dirty="0" err="1">
              <a:hlinkClick xmlns:r="http://schemas.openxmlformats.org/officeDocument/2006/relationships" r:id="rId5"/>
            </a:rPr>
            <a:t>mumc</a:t>
          </a:r>
          <a:endParaRPr lang="nl-NL" sz="700" kern="1200" dirty="0"/>
        </a:p>
      </dsp:txBody>
      <dsp:txXfrm>
        <a:off x="1131534" y="1952574"/>
        <a:ext cx="457867" cy="457867"/>
      </dsp:txXfrm>
    </dsp:sp>
    <dsp:sp modelId="{4D66DF22-A2B8-4788-A399-FD8A72C82D03}">
      <dsp:nvSpPr>
        <dsp:cNvPr id="0" name=""/>
        <dsp:cNvSpPr/>
      </dsp:nvSpPr>
      <dsp:spPr>
        <a:xfrm rot="10164426">
          <a:off x="1152133" y="1437444"/>
          <a:ext cx="97112" cy="32701"/>
        </a:xfrm>
        <a:custGeom>
          <a:avLst/>
          <a:gdLst/>
          <a:ahLst/>
          <a:cxnLst/>
          <a:rect l="0" t="0" r="0" b="0"/>
          <a:pathLst>
            <a:path>
              <a:moveTo>
                <a:pt x="0" y="16350"/>
              </a:moveTo>
              <a:lnTo>
                <a:pt x="97112" y="1635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198261" y="1451367"/>
        <a:ext cx="4855" cy="4855"/>
      </dsp:txXfrm>
    </dsp:sp>
    <dsp:sp modelId="{A42516D6-ACD6-48BF-A5BD-FB8785726D0A}">
      <dsp:nvSpPr>
        <dsp:cNvPr id="0" name=""/>
        <dsp:cNvSpPr/>
      </dsp:nvSpPr>
      <dsp:spPr>
        <a:xfrm>
          <a:off x="510956" y="1198477"/>
          <a:ext cx="647521" cy="64752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dirty="0">
              <a:hlinkClick xmlns:r="http://schemas.openxmlformats.org/officeDocument/2006/relationships" r:id="rId6"/>
            </a:rPr>
            <a:t>Amalia </a:t>
          </a:r>
          <a:r>
            <a:rPr lang="nl-NL" sz="700" kern="1200" dirty="0" err="1">
              <a:hlinkClick xmlns:r="http://schemas.openxmlformats.org/officeDocument/2006/relationships" r:id="rId6"/>
            </a:rPr>
            <a:t>kinder-ziekenhuis</a:t>
          </a:r>
          <a:endParaRPr lang="nl-NL" sz="700" kern="1200" dirty="0"/>
        </a:p>
      </dsp:txBody>
      <dsp:txXfrm>
        <a:off x="605783" y="1293304"/>
        <a:ext cx="457867" cy="457867"/>
      </dsp:txXfrm>
    </dsp:sp>
    <dsp:sp modelId="{F10B0E6D-7221-492E-82E5-5245B0BAE548}">
      <dsp:nvSpPr>
        <dsp:cNvPr id="0" name=""/>
        <dsp:cNvSpPr/>
      </dsp:nvSpPr>
      <dsp:spPr>
        <a:xfrm rot="13320879">
          <a:off x="1236139" y="970180"/>
          <a:ext cx="208244" cy="32701"/>
        </a:xfrm>
        <a:custGeom>
          <a:avLst/>
          <a:gdLst/>
          <a:ahLst/>
          <a:cxnLst/>
          <a:rect l="0" t="0" r="0" b="0"/>
          <a:pathLst>
            <a:path>
              <a:moveTo>
                <a:pt x="0" y="16350"/>
              </a:moveTo>
              <a:lnTo>
                <a:pt x="208244" y="1635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335055" y="981325"/>
        <a:ext cx="10412" cy="10412"/>
      </dsp:txXfrm>
    </dsp:sp>
    <dsp:sp modelId="{DE1A2F80-D084-4F51-9EF4-5525D55343A6}">
      <dsp:nvSpPr>
        <dsp:cNvPr id="0" name=""/>
        <dsp:cNvSpPr/>
      </dsp:nvSpPr>
      <dsp:spPr>
        <a:xfrm>
          <a:off x="698594" y="376380"/>
          <a:ext cx="647521" cy="64752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dirty="0">
              <a:hlinkClick xmlns:r="http://schemas.openxmlformats.org/officeDocument/2006/relationships" r:id="rId7"/>
            </a:rPr>
            <a:t>Beatrix </a:t>
          </a:r>
          <a:r>
            <a:rPr lang="nl-NL" sz="700" kern="1200" dirty="0" err="1">
              <a:hlinkClick xmlns:r="http://schemas.openxmlformats.org/officeDocument/2006/relationships" r:id="rId7"/>
            </a:rPr>
            <a:t>Kinder-ziekenhuis</a:t>
          </a:r>
          <a:endParaRPr lang="nl-NL" sz="700" kern="1200" dirty="0"/>
        </a:p>
      </dsp:txBody>
      <dsp:txXfrm>
        <a:off x="793421" y="471207"/>
        <a:ext cx="457867" cy="457867"/>
      </dsp:txXfrm>
    </dsp:sp>
  </dsp:spTree>
</dsp:drawing>
</file>

<file path=ppt/diagrams/drawing4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25891B-CCF6-4B2C-9AA3-97C59AD35468}">
      <dsp:nvSpPr>
        <dsp:cNvPr id="0" name=""/>
        <dsp:cNvSpPr/>
      </dsp:nvSpPr>
      <dsp:spPr>
        <a:xfrm>
          <a:off x="1153246" y="984724"/>
          <a:ext cx="1060541" cy="97997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t>Wetenschap</a:t>
          </a:r>
          <a:endParaRPr lang="nl-NL" sz="800" kern="1200" dirty="0"/>
        </a:p>
      </dsp:txBody>
      <dsp:txXfrm>
        <a:off x="1308559" y="1128238"/>
        <a:ext cx="749915" cy="692950"/>
      </dsp:txXfrm>
    </dsp:sp>
    <dsp:sp modelId="{69A6FFEB-0A82-42DC-B5BF-8DC02A1345A2}">
      <dsp:nvSpPr>
        <dsp:cNvPr id="0" name=""/>
        <dsp:cNvSpPr/>
      </dsp:nvSpPr>
      <dsp:spPr>
        <a:xfrm rot="16200000">
          <a:off x="1577977" y="857383"/>
          <a:ext cx="211079" cy="43601"/>
        </a:xfrm>
        <a:custGeom>
          <a:avLst/>
          <a:gdLst/>
          <a:ahLst/>
          <a:cxnLst/>
          <a:rect l="0" t="0" r="0" b="0"/>
          <a:pathLst>
            <a:path>
              <a:moveTo>
                <a:pt x="0" y="21800"/>
              </a:moveTo>
              <a:lnTo>
                <a:pt x="211079" y="2180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nl-NL" sz="800" kern="1200"/>
        </a:p>
      </dsp:txBody>
      <dsp:txXfrm>
        <a:off x="1678240" y="873907"/>
        <a:ext cx="10553" cy="10553"/>
      </dsp:txXfrm>
    </dsp:sp>
    <dsp:sp modelId="{6926F816-5DEB-4C19-B45E-9D7E5B32A8F3}">
      <dsp:nvSpPr>
        <dsp:cNvPr id="0" name=""/>
        <dsp:cNvSpPr/>
      </dsp:nvSpPr>
      <dsp:spPr>
        <a:xfrm>
          <a:off x="1151247" y="29245"/>
          <a:ext cx="1064539" cy="74439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hlinkClick xmlns:r="http://schemas.openxmlformats.org/officeDocument/2006/relationships" r:id="rId1"/>
            </a:rPr>
            <a:t>Verweij Jonker</a:t>
          </a:r>
          <a:endParaRPr lang="nl-NL" sz="500" kern="1200" dirty="0"/>
        </a:p>
      </dsp:txBody>
      <dsp:txXfrm>
        <a:off x="1307145" y="138260"/>
        <a:ext cx="752743" cy="526368"/>
      </dsp:txXfrm>
    </dsp:sp>
    <dsp:sp modelId="{8ECD13F2-5A5E-4A18-8930-39F117A2AE0F}">
      <dsp:nvSpPr>
        <dsp:cNvPr id="0" name=""/>
        <dsp:cNvSpPr/>
      </dsp:nvSpPr>
      <dsp:spPr>
        <a:xfrm rot="1800000">
          <a:off x="2124654" y="1744533"/>
          <a:ext cx="127933" cy="43601"/>
        </a:xfrm>
        <a:custGeom>
          <a:avLst/>
          <a:gdLst/>
          <a:ahLst/>
          <a:cxnLst/>
          <a:rect l="0" t="0" r="0" b="0"/>
          <a:pathLst>
            <a:path>
              <a:moveTo>
                <a:pt x="0" y="21800"/>
              </a:moveTo>
              <a:lnTo>
                <a:pt x="127933" y="2180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185422" y="1763136"/>
        <a:ext cx="6396" cy="6396"/>
      </dsp:txXfrm>
    </dsp:sp>
    <dsp:sp modelId="{31A5F2A3-F826-455A-A804-7B19A572D4E6}">
      <dsp:nvSpPr>
        <dsp:cNvPr id="0" name=""/>
        <dsp:cNvSpPr/>
      </dsp:nvSpPr>
      <dsp:spPr>
        <a:xfrm>
          <a:off x="2164379" y="1636819"/>
          <a:ext cx="897230" cy="749056"/>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hlinkClick xmlns:r="http://schemas.openxmlformats.org/officeDocument/2006/relationships" r:id="rId2"/>
            </a:rPr>
            <a:t>Trimbos</a:t>
          </a:r>
          <a:endParaRPr lang="nl-NL" sz="800" kern="1200" dirty="0"/>
        </a:p>
      </dsp:txBody>
      <dsp:txXfrm>
        <a:off x="2295775" y="1746516"/>
        <a:ext cx="634438" cy="529662"/>
      </dsp:txXfrm>
    </dsp:sp>
    <dsp:sp modelId="{C562DE9A-C43C-40DA-BCE0-9A9D8E20C3D7}">
      <dsp:nvSpPr>
        <dsp:cNvPr id="0" name=""/>
        <dsp:cNvSpPr/>
      </dsp:nvSpPr>
      <dsp:spPr>
        <a:xfrm rot="9000000">
          <a:off x="1101529" y="1747995"/>
          <a:ext cx="141779" cy="43601"/>
        </a:xfrm>
        <a:custGeom>
          <a:avLst/>
          <a:gdLst/>
          <a:ahLst/>
          <a:cxnLst/>
          <a:rect l="0" t="0" r="0" b="0"/>
          <a:pathLst>
            <a:path>
              <a:moveTo>
                <a:pt x="0" y="21800"/>
              </a:moveTo>
              <a:lnTo>
                <a:pt x="141779" y="2180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168874" y="1766251"/>
        <a:ext cx="7088" cy="7088"/>
      </dsp:txXfrm>
    </dsp:sp>
    <dsp:sp modelId="{F8C4A110-BE1B-4FF4-852E-2783995087BD}">
      <dsp:nvSpPr>
        <dsp:cNvPr id="0" name=""/>
        <dsp:cNvSpPr/>
      </dsp:nvSpPr>
      <dsp:spPr>
        <a:xfrm>
          <a:off x="341827" y="1599134"/>
          <a:ext cx="824425" cy="824425"/>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3"/>
            </a:rPr>
            <a:t>TNO</a:t>
          </a:r>
          <a:endParaRPr lang="nl-NL" sz="900" kern="1200" dirty="0"/>
        </a:p>
      </dsp:txBody>
      <dsp:txXfrm>
        <a:off x="462561" y="1719868"/>
        <a:ext cx="582957" cy="582957"/>
      </dsp:txXfrm>
    </dsp:sp>
  </dsp:spTree>
</dsp:drawing>
</file>

<file path=ppt/diagrams/drawing4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830706-78EC-44B0-95CB-AF9D8E4CD1B8}">
      <dsp:nvSpPr>
        <dsp:cNvPr id="0" name=""/>
        <dsp:cNvSpPr/>
      </dsp:nvSpPr>
      <dsp:spPr>
        <a:xfrm>
          <a:off x="1037327" y="957292"/>
          <a:ext cx="631369" cy="631369"/>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t>Beleid</a:t>
          </a:r>
        </a:p>
      </dsp:txBody>
      <dsp:txXfrm>
        <a:off x="1129789" y="1049754"/>
        <a:ext cx="446445" cy="446445"/>
      </dsp:txXfrm>
    </dsp:sp>
    <dsp:sp modelId="{E45D0FC6-3B4B-42F5-8F83-66BF56CC58A3}">
      <dsp:nvSpPr>
        <dsp:cNvPr id="0" name=""/>
        <dsp:cNvSpPr/>
      </dsp:nvSpPr>
      <dsp:spPr>
        <a:xfrm rot="16200000">
          <a:off x="1194927" y="778626"/>
          <a:ext cx="316170" cy="41160"/>
        </a:xfrm>
        <a:custGeom>
          <a:avLst/>
          <a:gdLst/>
          <a:ahLst/>
          <a:cxnLst/>
          <a:rect l="0" t="0" r="0" b="0"/>
          <a:pathLst>
            <a:path>
              <a:moveTo>
                <a:pt x="0" y="20580"/>
              </a:moveTo>
              <a:lnTo>
                <a:pt x="316170" y="2058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345108" y="791302"/>
        <a:ext cx="15808" cy="15808"/>
      </dsp:txXfrm>
    </dsp:sp>
    <dsp:sp modelId="{53DDB7AF-E387-4395-B05D-75AD9BF44A73}">
      <dsp:nvSpPr>
        <dsp:cNvPr id="0" name=""/>
        <dsp:cNvSpPr/>
      </dsp:nvSpPr>
      <dsp:spPr>
        <a:xfrm>
          <a:off x="1003224" y="9752"/>
          <a:ext cx="699576" cy="631369"/>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t>Ministerie van VWS</a:t>
          </a:r>
        </a:p>
      </dsp:txBody>
      <dsp:txXfrm>
        <a:off x="1105675" y="102214"/>
        <a:ext cx="494674" cy="446445"/>
      </dsp:txXfrm>
    </dsp:sp>
    <dsp:sp modelId="{B85EDA76-955D-4027-BAFA-28AC0A24A4EA}">
      <dsp:nvSpPr>
        <dsp:cNvPr id="0" name=""/>
        <dsp:cNvSpPr/>
      </dsp:nvSpPr>
      <dsp:spPr>
        <a:xfrm rot="19285714">
          <a:off x="1565335" y="957006"/>
          <a:ext cx="316170" cy="41160"/>
        </a:xfrm>
        <a:custGeom>
          <a:avLst/>
          <a:gdLst/>
          <a:ahLst/>
          <a:cxnLst/>
          <a:rect l="0" t="0" r="0" b="0"/>
          <a:pathLst>
            <a:path>
              <a:moveTo>
                <a:pt x="0" y="20580"/>
              </a:moveTo>
              <a:lnTo>
                <a:pt x="316170" y="2058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715516" y="969681"/>
        <a:ext cx="15808" cy="15808"/>
      </dsp:txXfrm>
    </dsp:sp>
    <dsp:sp modelId="{AC799415-1612-46E8-8F1F-2C8697DBCD64}">
      <dsp:nvSpPr>
        <dsp:cNvPr id="0" name=""/>
        <dsp:cNvSpPr/>
      </dsp:nvSpPr>
      <dsp:spPr>
        <a:xfrm>
          <a:off x="1778144" y="366510"/>
          <a:ext cx="631369" cy="631369"/>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ts val="0"/>
            </a:spcAft>
            <a:buNone/>
          </a:pPr>
          <a:r>
            <a:rPr lang="nl-NL" sz="900" kern="1200" dirty="0">
              <a:solidFill>
                <a:schemeClr val="tx1"/>
              </a:solidFill>
              <a:hlinkClick xmlns:r="http://schemas.openxmlformats.org/officeDocument/2006/relationships" r:id="rId1"/>
            </a:rPr>
            <a:t>RVS:</a:t>
          </a:r>
          <a:br>
            <a:rPr lang="nl-NL" sz="600" kern="1200" dirty="0">
              <a:solidFill>
                <a:schemeClr val="tx1"/>
              </a:solidFill>
              <a:hlinkClick xmlns:r="http://schemas.openxmlformats.org/officeDocument/2006/relationships" r:id="rId1"/>
            </a:rPr>
          </a:br>
          <a:r>
            <a:rPr lang="nl-NL" sz="600" kern="1200" dirty="0">
              <a:solidFill>
                <a:schemeClr val="tx1"/>
              </a:solidFill>
              <a:hlinkClick xmlns:r="http://schemas.openxmlformats.org/officeDocument/2006/relationships" r:id="rId1"/>
            </a:rPr>
            <a:t>Raad voor </a:t>
          </a:r>
          <a:r>
            <a:rPr lang="nl-NL" sz="600" kern="1200" dirty="0" err="1">
              <a:solidFill>
                <a:schemeClr val="tx1"/>
              </a:solidFill>
              <a:hlinkClick xmlns:r="http://schemas.openxmlformats.org/officeDocument/2006/relationships" r:id="rId1"/>
            </a:rPr>
            <a:t>Volksgezond-heid</a:t>
          </a:r>
          <a:r>
            <a:rPr lang="nl-NL" sz="600" kern="1200" dirty="0">
              <a:solidFill>
                <a:schemeClr val="tx1"/>
              </a:solidFill>
              <a:hlinkClick xmlns:r="http://schemas.openxmlformats.org/officeDocument/2006/relationships" r:id="rId1"/>
            </a:rPr>
            <a:t> en Samenleving</a:t>
          </a:r>
          <a:endParaRPr lang="nl-NL" sz="600" kern="1200" dirty="0"/>
        </a:p>
      </dsp:txBody>
      <dsp:txXfrm>
        <a:off x="1870606" y="458972"/>
        <a:ext cx="446445" cy="446445"/>
      </dsp:txXfrm>
    </dsp:sp>
    <dsp:sp modelId="{7C008BA8-A76F-49E6-94E6-B10CEC0AEDEE}">
      <dsp:nvSpPr>
        <dsp:cNvPr id="0" name=""/>
        <dsp:cNvSpPr/>
      </dsp:nvSpPr>
      <dsp:spPr>
        <a:xfrm rot="721995">
          <a:off x="1658749" y="1346780"/>
          <a:ext cx="274078" cy="41160"/>
        </a:xfrm>
        <a:custGeom>
          <a:avLst/>
          <a:gdLst/>
          <a:ahLst/>
          <a:cxnLst/>
          <a:rect l="0" t="0" r="0" b="0"/>
          <a:pathLst>
            <a:path>
              <a:moveTo>
                <a:pt x="0" y="20580"/>
              </a:moveTo>
              <a:lnTo>
                <a:pt x="274078" y="2058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788936" y="1360508"/>
        <a:ext cx="13703" cy="13703"/>
      </dsp:txXfrm>
    </dsp:sp>
    <dsp:sp modelId="{F46AE06C-5474-457F-ADFF-76A8243DB881}">
      <dsp:nvSpPr>
        <dsp:cNvPr id="0" name=""/>
        <dsp:cNvSpPr/>
      </dsp:nvSpPr>
      <dsp:spPr>
        <a:xfrm>
          <a:off x="1918719" y="1156906"/>
          <a:ext cx="741468" cy="631369"/>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t>Gemeenten</a:t>
          </a:r>
        </a:p>
      </dsp:txBody>
      <dsp:txXfrm>
        <a:off x="2027304" y="1249368"/>
        <a:ext cx="524298" cy="446445"/>
      </dsp:txXfrm>
    </dsp:sp>
    <dsp:sp modelId="{8F167207-2BCA-454D-AFFB-4C438E9D7C0F}">
      <dsp:nvSpPr>
        <dsp:cNvPr id="0" name=""/>
        <dsp:cNvSpPr/>
      </dsp:nvSpPr>
      <dsp:spPr>
        <a:xfrm rot="3857143">
          <a:off x="1400488" y="1679248"/>
          <a:ext cx="316170" cy="41160"/>
        </a:xfrm>
        <a:custGeom>
          <a:avLst/>
          <a:gdLst/>
          <a:ahLst/>
          <a:cxnLst/>
          <a:rect l="0" t="0" r="0" b="0"/>
          <a:pathLst>
            <a:path>
              <a:moveTo>
                <a:pt x="0" y="20580"/>
              </a:moveTo>
              <a:lnTo>
                <a:pt x="316170" y="2058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550669" y="1691924"/>
        <a:ext cx="15808" cy="15808"/>
      </dsp:txXfrm>
    </dsp:sp>
    <dsp:sp modelId="{B9709450-6F3B-4251-83E0-1EA4C1FB7376}">
      <dsp:nvSpPr>
        <dsp:cNvPr id="0" name=""/>
        <dsp:cNvSpPr/>
      </dsp:nvSpPr>
      <dsp:spPr>
        <a:xfrm>
          <a:off x="1448449" y="1810996"/>
          <a:ext cx="631369" cy="631369"/>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dirty="0">
              <a:hlinkClick xmlns:r="http://schemas.openxmlformats.org/officeDocument/2006/relationships" r:id="rId2"/>
            </a:rPr>
            <a:t>VNG afdeling jeugd</a:t>
          </a:r>
          <a:r>
            <a:rPr lang="nl-NL" sz="700" kern="1200" dirty="0"/>
            <a:t>/ </a:t>
          </a:r>
          <a:r>
            <a:rPr lang="nl-NL" sz="700" kern="1200" dirty="0">
              <a:hlinkClick xmlns:r="http://schemas.openxmlformats.org/officeDocument/2006/relationships" r:id="rId3"/>
            </a:rPr>
            <a:t>dossier </a:t>
          </a:r>
          <a:r>
            <a:rPr lang="nl-NL" sz="700" kern="1200" dirty="0" err="1">
              <a:hlinkClick xmlns:r="http://schemas.openxmlformats.org/officeDocument/2006/relationships" r:id="rId3"/>
            </a:rPr>
            <a:t>jeugdgezond-heidszorg</a:t>
          </a:r>
          <a:endParaRPr lang="nl-NL" sz="700" kern="1200" dirty="0"/>
        </a:p>
      </dsp:txBody>
      <dsp:txXfrm>
        <a:off x="1540911" y="1903458"/>
        <a:ext cx="446445" cy="446445"/>
      </dsp:txXfrm>
    </dsp:sp>
    <dsp:sp modelId="{68AD3230-5816-46E2-9421-61ABF3AE9325}">
      <dsp:nvSpPr>
        <dsp:cNvPr id="0" name=""/>
        <dsp:cNvSpPr/>
      </dsp:nvSpPr>
      <dsp:spPr>
        <a:xfrm rot="6965722">
          <a:off x="988066" y="1676914"/>
          <a:ext cx="314038" cy="41160"/>
        </a:xfrm>
        <a:custGeom>
          <a:avLst/>
          <a:gdLst/>
          <a:ahLst/>
          <a:cxnLst/>
          <a:rect l="0" t="0" r="0" b="0"/>
          <a:pathLst>
            <a:path>
              <a:moveTo>
                <a:pt x="0" y="20580"/>
              </a:moveTo>
              <a:lnTo>
                <a:pt x="314038" y="2058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137234" y="1689644"/>
        <a:ext cx="15701" cy="15701"/>
      </dsp:txXfrm>
    </dsp:sp>
    <dsp:sp modelId="{104A9D04-AF77-41DC-9E9D-EC61C60EDF3D}">
      <dsp:nvSpPr>
        <dsp:cNvPr id="0" name=""/>
        <dsp:cNvSpPr/>
      </dsp:nvSpPr>
      <dsp:spPr>
        <a:xfrm>
          <a:off x="621474" y="1806328"/>
          <a:ext cx="631369" cy="631369"/>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nl-NL" sz="500" b="0" kern="1200" dirty="0">
              <a:hlinkClick xmlns:r="http://schemas.openxmlformats.org/officeDocument/2006/relationships" r:id="rId4"/>
            </a:rPr>
            <a:t>Nationaal Programma Preventie</a:t>
          </a:r>
          <a:endParaRPr lang="nl-NL" sz="500" b="0" kern="1200" dirty="0"/>
        </a:p>
      </dsp:txBody>
      <dsp:txXfrm>
        <a:off x="713936" y="1898790"/>
        <a:ext cx="446445" cy="446445"/>
      </dsp:txXfrm>
    </dsp:sp>
    <dsp:sp modelId="{9D2394CA-84BC-45A9-8152-B2262E856935}">
      <dsp:nvSpPr>
        <dsp:cNvPr id="0" name=""/>
        <dsp:cNvSpPr/>
      </dsp:nvSpPr>
      <dsp:spPr>
        <a:xfrm rot="10028571">
          <a:off x="733035" y="1357820"/>
          <a:ext cx="316170" cy="41160"/>
        </a:xfrm>
        <a:custGeom>
          <a:avLst/>
          <a:gdLst/>
          <a:ahLst/>
          <a:cxnLst/>
          <a:rect l="0" t="0" r="0" b="0"/>
          <a:pathLst>
            <a:path>
              <a:moveTo>
                <a:pt x="0" y="20580"/>
              </a:moveTo>
              <a:lnTo>
                <a:pt x="316170" y="2058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883216" y="1370496"/>
        <a:ext cx="15808" cy="15808"/>
      </dsp:txXfrm>
    </dsp:sp>
    <dsp:sp modelId="{D0DFB2CE-A7D3-46BE-AE75-8AAEB92903FF}">
      <dsp:nvSpPr>
        <dsp:cNvPr id="0" name=""/>
        <dsp:cNvSpPr/>
      </dsp:nvSpPr>
      <dsp:spPr>
        <a:xfrm>
          <a:off x="113544" y="1168139"/>
          <a:ext cx="631369" cy="631369"/>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nl-NL" sz="500" b="0" kern="1200" dirty="0">
              <a:hlinkClick xmlns:r="http://schemas.openxmlformats.org/officeDocument/2006/relationships" r:id="rId5"/>
            </a:rPr>
            <a:t>Jeugdautoriteit</a:t>
          </a:r>
          <a:endParaRPr lang="nl-NL" sz="500" b="0" kern="1200" dirty="0"/>
        </a:p>
      </dsp:txBody>
      <dsp:txXfrm>
        <a:off x="206006" y="1260601"/>
        <a:ext cx="446445" cy="446445"/>
      </dsp:txXfrm>
    </dsp:sp>
    <dsp:sp modelId="{8960FFB8-7191-44D2-8E8A-BB7F417B6EA2}">
      <dsp:nvSpPr>
        <dsp:cNvPr id="0" name=""/>
        <dsp:cNvSpPr/>
      </dsp:nvSpPr>
      <dsp:spPr>
        <a:xfrm rot="13114286">
          <a:off x="824519" y="957006"/>
          <a:ext cx="316170" cy="41160"/>
        </a:xfrm>
        <a:custGeom>
          <a:avLst/>
          <a:gdLst/>
          <a:ahLst/>
          <a:cxnLst/>
          <a:rect l="0" t="0" r="0" b="0"/>
          <a:pathLst>
            <a:path>
              <a:moveTo>
                <a:pt x="0" y="20580"/>
              </a:moveTo>
              <a:lnTo>
                <a:pt x="316170" y="2058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974699" y="969681"/>
        <a:ext cx="15808" cy="15808"/>
      </dsp:txXfrm>
    </dsp:sp>
    <dsp:sp modelId="{8971E781-F037-45E2-BFD3-359CAE60D92A}">
      <dsp:nvSpPr>
        <dsp:cNvPr id="0" name=""/>
        <dsp:cNvSpPr/>
      </dsp:nvSpPr>
      <dsp:spPr>
        <a:xfrm>
          <a:off x="296510" y="366510"/>
          <a:ext cx="631369" cy="631369"/>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nl-NL" sz="500" b="0" kern="1200" dirty="0">
              <a:hlinkClick xmlns:r="http://schemas.openxmlformats.org/officeDocument/2006/relationships" r:id="rId6"/>
            </a:rPr>
            <a:t>Gezondheidsmonitor</a:t>
          </a:r>
          <a:endParaRPr lang="nl-NL" sz="500" b="0" kern="1200" dirty="0"/>
        </a:p>
      </dsp:txBody>
      <dsp:txXfrm>
        <a:off x="388972" y="458972"/>
        <a:ext cx="446445" cy="44644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830706-78EC-44B0-95CB-AF9D8E4CD1B8}">
      <dsp:nvSpPr>
        <dsp:cNvPr id="0" name=""/>
        <dsp:cNvSpPr/>
      </dsp:nvSpPr>
      <dsp:spPr>
        <a:xfrm>
          <a:off x="1944736" y="1377500"/>
          <a:ext cx="1118687" cy="909704"/>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nl-NL" sz="1000" kern="1200" dirty="0"/>
            <a:t>Praktijk/ professionals</a:t>
          </a:r>
        </a:p>
      </dsp:txBody>
      <dsp:txXfrm>
        <a:off x="2108564" y="1510723"/>
        <a:ext cx="791031" cy="643258"/>
      </dsp:txXfrm>
    </dsp:sp>
    <dsp:sp modelId="{F4B66923-A84A-4496-93B4-4350272954A9}">
      <dsp:nvSpPr>
        <dsp:cNvPr id="0" name=""/>
        <dsp:cNvSpPr/>
      </dsp:nvSpPr>
      <dsp:spPr>
        <a:xfrm rot="16331537">
          <a:off x="2194566" y="1026930"/>
          <a:ext cx="679841" cy="22237"/>
        </a:xfrm>
        <a:custGeom>
          <a:avLst/>
          <a:gdLst/>
          <a:ahLst/>
          <a:cxnLst/>
          <a:rect l="0" t="0" r="0" b="0"/>
          <a:pathLst>
            <a:path>
              <a:moveTo>
                <a:pt x="0" y="11118"/>
              </a:moveTo>
              <a:lnTo>
                <a:pt x="679841" y="11118"/>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517490" y="1021053"/>
        <a:ext cx="33992" cy="33992"/>
      </dsp:txXfrm>
    </dsp:sp>
    <dsp:sp modelId="{3E64FDF2-725F-4A43-ACB3-5D50391662CC}">
      <dsp:nvSpPr>
        <dsp:cNvPr id="0" name=""/>
        <dsp:cNvSpPr/>
      </dsp:nvSpPr>
      <dsp:spPr>
        <a:xfrm>
          <a:off x="2001848" y="-40888"/>
          <a:ext cx="1119578" cy="739383"/>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ts val="0"/>
            </a:spcAft>
            <a:buNone/>
          </a:pPr>
          <a:r>
            <a:rPr lang="nl-NL" sz="700" kern="1200" dirty="0"/>
            <a:t>Lesontwikkeling en uitgevers</a:t>
          </a:r>
          <a:br>
            <a:rPr lang="nl-NL" sz="800" kern="1200" dirty="0">
              <a:hlinkClick xmlns:r="http://schemas.openxmlformats.org/officeDocument/2006/relationships" r:id="rId1"/>
            </a:rPr>
          </a:br>
          <a:r>
            <a:rPr lang="nl-NL" sz="500" kern="1200" dirty="0">
              <a:hlinkClick xmlns:r="http://schemas.openxmlformats.org/officeDocument/2006/relationships" r:id="rId1"/>
            </a:rPr>
            <a:t>SLO</a:t>
          </a:r>
          <a:r>
            <a:rPr lang="nl-NL" sz="500" kern="1200" dirty="0"/>
            <a:t>, </a:t>
          </a:r>
          <a:r>
            <a:rPr lang="nl-NL" sz="500" kern="1200" dirty="0">
              <a:hlinkClick xmlns:r="http://schemas.openxmlformats.org/officeDocument/2006/relationships" r:id="rId2"/>
            </a:rPr>
            <a:t>de Rolf groep</a:t>
          </a:r>
          <a:r>
            <a:rPr lang="nl-NL" sz="500" kern="1200" dirty="0"/>
            <a:t>, </a:t>
          </a:r>
          <a:r>
            <a:rPr lang="nl-NL" sz="500" kern="1200" dirty="0">
              <a:hlinkClick xmlns:r="http://schemas.openxmlformats.org/officeDocument/2006/relationships" r:id="rId3"/>
            </a:rPr>
            <a:t>Malmberg</a:t>
          </a:r>
          <a:r>
            <a:rPr lang="nl-NL" sz="500" kern="1200" dirty="0"/>
            <a:t>, </a:t>
          </a:r>
          <a:r>
            <a:rPr lang="nl-NL" sz="500" kern="1200" dirty="0">
              <a:hlinkClick xmlns:r="http://schemas.openxmlformats.org/officeDocument/2006/relationships" r:id="rId4"/>
            </a:rPr>
            <a:t>Noordhoff</a:t>
          </a:r>
          <a:r>
            <a:rPr lang="nl-NL" sz="500" kern="1200" dirty="0"/>
            <a:t>, </a:t>
          </a:r>
          <a:r>
            <a:rPr lang="nl-NL" sz="500" kern="1200" dirty="0">
              <a:hlinkClick xmlns:r="http://schemas.openxmlformats.org/officeDocument/2006/relationships" r:id="rId5"/>
            </a:rPr>
            <a:t>Zwijsen</a:t>
          </a:r>
          <a:r>
            <a:rPr lang="nl-NL" sz="500" kern="1200" dirty="0"/>
            <a:t>, </a:t>
          </a:r>
          <a:r>
            <a:rPr lang="nl-NL" sz="500" kern="1200" dirty="0">
              <a:hlinkClick xmlns:r="http://schemas.openxmlformats.org/officeDocument/2006/relationships" r:id="rId6"/>
            </a:rPr>
            <a:t>ThiemeMeulenhoff</a:t>
          </a:r>
          <a:r>
            <a:rPr lang="nl-NL" sz="500" kern="1200" dirty="0"/>
            <a:t>, </a:t>
          </a:r>
          <a:r>
            <a:rPr lang="nl-NL" sz="500" kern="1200" dirty="0">
              <a:hlinkClick xmlns:r="http://schemas.openxmlformats.org/officeDocument/2006/relationships" r:id="rId7"/>
            </a:rPr>
            <a:t>GEU</a:t>
          </a:r>
          <a:r>
            <a:rPr lang="nl-NL" sz="500" kern="1200" dirty="0"/>
            <a:t>, </a:t>
          </a:r>
          <a:r>
            <a:rPr lang="nl-NL" sz="500" kern="1200" dirty="0" err="1">
              <a:hlinkClick xmlns:r="http://schemas.openxmlformats.org/officeDocument/2006/relationships" r:id="rId8"/>
            </a:rPr>
            <a:t>KBb</a:t>
          </a:r>
          <a:r>
            <a:rPr lang="nl-NL" sz="500" kern="1200" dirty="0">
              <a:hlinkClick xmlns:r="http://schemas.openxmlformats.org/officeDocument/2006/relationships" r:id="rId8"/>
            </a:rPr>
            <a:t>-E</a:t>
          </a:r>
          <a:r>
            <a:rPr lang="nl-NL" sz="500" kern="1200" dirty="0"/>
            <a:t>, </a:t>
          </a:r>
          <a:r>
            <a:rPr lang="nl-NL" sz="500" kern="1200" dirty="0">
              <a:hlinkClick xmlns:r="http://schemas.openxmlformats.org/officeDocument/2006/relationships" r:id="rId9"/>
            </a:rPr>
            <a:t>VanDijk</a:t>
          </a:r>
          <a:r>
            <a:rPr lang="nl-NL" sz="500" kern="1200" dirty="0"/>
            <a:t>, </a:t>
          </a:r>
          <a:r>
            <a:rPr lang="nl-NL" sz="500" kern="1200" dirty="0">
              <a:hlinkClick xmlns:r="http://schemas.openxmlformats.org/officeDocument/2006/relationships" r:id="rId10"/>
            </a:rPr>
            <a:t>Stichting Praktijkleren</a:t>
          </a:r>
          <a:endParaRPr lang="nl-NL" sz="500" kern="1200" dirty="0"/>
        </a:p>
      </dsp:txBody>
      <dsp:txXfrm>
        <a:off x="2165806" y="67392"/>
        <a:ext cx="791662" cy="522823"/>
      </dsp:txXfrm>
    </dsp:sp>
    <dsp:sp modelId="{6C7FA14A-B4E7-4471-9CCB-750976155145}">
      <dsp:nvSpPr>
        <dsp:cNvPr id="0" name=""/>
        <dsp:cNvSpPr/>
      </dsp:nvSpPr>
      <dsp:spPr>
        <a:xfrm rot="18478674">
          <a:off x="2665034" y="1152726"/>
          <a:ext cx="721853" cy="22237"/>
        </a:xfrm>
        <a:custGeom>
          <a:avLst/>
          <a:gdLst/>
          <a:ahLst/>
          <a:cxnLst/>
          <a:rect l="0" t="0" r="0" b="0"/>
          <a:pathLst>
            <a:path>
              <a:moveTo>
                <a:pt x="0" y="11118"/>
              </a:moveTo>
              <a:lnTo>
                <a:pt x="721853" y="11118"/>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3007914" y="1145798"/>
        <a:ext cx="36092" cy="36092"/>
      </dsp:txXfrm>
    </dsp:sp>
    <dsp:sp modelId="{D526DF09-64AE-46C5-B6D5-55353E23F539}">
      <dsp:nvSpPr>
        <dsp:cNvPr id="0" name=""/>
        <dsp:cNvSpPr/>
      </dsp:nvSpPr>
      <dsp:spPr>
        <a:xfrm>
          <a:off x="3105190" y="335263"/>
          <a:ext cx="668445" cy="59793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hlinkClick xmlns:r="http://schemas.openxmlformats.org/officeDocument/2006/relationships" r:id="rId11"/>
            </a:rPr>
            <a:t>Huis-academies</a:t>
          </a:r>
          <a:endParaRPr lang="nl-NL" sz="800" kern="1200" dirty="0"/>
        </a:p>
      </dsp:txBody>
      <dsp:txXfrm>
        <a:off x="3203082" y="422828"/>
        <a:ext cx="472661" cy="422801"/>
      </dsp:txXfrm>
    </dsp:sp>
    <dsp:sp modelId="{E59D60E9-A827-4C77-95C6-B8C336421585}">
      <dsp:nvSpPr>
        <dsp:cNvPr id="0" name=""/>
        <dsp:cNvSpPr/>
      </dsp:nvSpPr>
      <dsp:spPr>
        <a:xfrm rot="20132451">
          <a:off x="2968128" y="1487925"/>
          <a:ext cx="537431" cy="22237"/>
        </a:xfrm>
        <a:custGeom>
          <a:avLst/>
          <a:gdLst/>
          <a:ahLst/>
          <a:cxnLst/>
          <a:rect l="0" t="0" r="0" b="0"/>
          <a:pathLst>
            <a:path>
              <a:moveTo>
                <a:pt x="0" y="11118"/>
              </a:moveTo>
              <a:lnTo>
                <a:pt x="537431" y="11118"/>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3223408" y="1485608"/>
        <a:ext cx="26871" cy="26871"/>
      </dsp:txXfrm>
    </dsp:sp>
    <dsp:sp modelId="{A5855645-ACE1-4569-A641-7B03E9718FBB}">
      <dsp:nvSpPr>
        <dsp:cNvPr id="0" name=""/>
        <dsp:cNvSpPr/>
      </dsp:nvSpPr>
      <dsp:spPr>
        <a:xfrm>
          <a:off x="3432657" y="941093"/>
          <a:ext cx="747103" cy="59793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dirty="0">
              <a:hlinkClick xmlns:r="http://schemas.openxmlformats.org/officeDocument/2006/relationships" r:id="rId12"/>
            </a:rPr>
            <a:t>Practoraten MBO</a:t>
          </a:r>
          <a:endParaRPr lang="nl-NL" sz="700" kern="1200" dirty="0"/>
        </a:p>
      </dsp:txBody>
      <dsp:txXfrm>
        <a:off x="3542068" y="1028658"/>
        <a:ext cx="528281" cy="422801"/>
      </dsp:txXfrm>
    </dsp:sp>
    <dsp:sp modelId="{16DA4AA2-417E-4BA5-9729-4037CA339B1E}">
      <dsp:nvSpPr>
        <dsp:cNvPr id="0" name=""/>
        <dsp:cNvSpPr/>
      </dsp:nvSpPr>
      <dsp:spPr>
        <a:xfrm rot="218520">
          <a:off x="3061063" y="1877336"/>
          <a:ext cx="648839" cy="22237"/>
        </a:xfrm>
        <a:custGeom>
          <a:avLst/>
          <a:gdLst/>
          <a:ahLst/>
          <a:cxnLst/>
          <a:rect l="0" t="0" r="0" b="0"/>
          <a:pathLst>
            <a:path>
              <a:moveTo>
                <a:pt x="0" y="11118"/>
              </a:moveTo>
              <a:lnTo>
                <a:pt x="648839" y="11118"/>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3369262" y="1872234"/>
        <a:ext cx="32441" cy="32441"/>
      </dsp:txXfrm>
    </dsp:sp>
    <dsp:sp modelId="{B830BF6C-DFD9-493F-BB7E-6924EBAD9998}">
      <dsp:nvSpPr>
        <dsp:cNvPr id="0" name=""/>
        <dsp:cNvSpPr/>
      </dsp:nvSpPr>
      <dsp:spPr>
        <a:xfrm>
          <a:off x="3708644" y="1629088"/>
          <a:ext cx="597931" cy="59793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13"/>
            </a:rPr>
            <a:t>CED-Groep</a:t>
          </a:r>
          <a:endParaRPr lang="nl-NL" sz="900" kern="1200" dirty="0"/>
        </a:p>
      </dsp:txBody>
      <dsp:txXfrm>
        <a:off x="3796209" y="1716653"/>
        <a:ext cx="422801" cy="422801"/>
      </dsp:txXfrm>
    </dsp:sp>
    <dsp:sp modelId="{12FE0BD5-5789-4C17-860E-2EBA2AAEC3BA}">
      <dsp:nvSpPr>
        <dsp:cNvPr id="0" name=""/>
        <dsp:cNvSpPr/>
      </dsp:nvSpPr>
      <dsp:spPr>
        <a:xfrm rot="1800000">
          <a:off x="2914749" y="2254040"/>
          <a:ext cx="677944" cy="22237"/>
        </a:xfrm>
        <a:custGeom>
          <a:avLst/>
          <a:gdLst/>
          <a:ahLst/>
          <a:cxnLst/>
          <a:rect l="0" t="0" r="0" b="0"/>
          <a:pathLst>
            <a:path>
              <a:moveTo>
                <a:pt x="0" y="11118"/>
              </a:moveTo>
              <a:lnTo>
                <a:pt x="677944" y="11118"/>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3236773" y="2248210"/>
        <a:ext cx="33897" cy="33897"/>
      </dsp:txXfrm>
    </dsp:sp>
    <dsp:sp modelId="{9D28E153-D6CB-470B-AEB4-59B097D156C6}">
      <dsp:nvSpPr>
        <dsp:cNvPr id="0" name=""/>
        <dsp:cNvSpPr/>
      </dsp:nvSpPr>
      <dsp:spPr>
        <a:xfrm>
          <a:off x="3507226" y="2285162"/>
          <a:ext cx="597931" cy="59793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a:hlinkClick xmlns:r="http://schemas.openxmlformats.org/officeDocument/2006/relationships" r:id="rId14"/>
            </a:rPr>
            <a:t>NIVOZ</a:t>
          </a:r>
          <a:endParaRPr lang="nl-NL" sz="900" kern="1200" dirty="0"/>
        </a:p>
      </dsp:txBody>
      <dsp:txXfrm>
        <a:off x="3594791" y="2372727"/>
        <a:ext cx="422801" cy="422801"/>
      </dsp:txXfrm>
    </dsp:sp>
    <dsp:sp modelId="{E10C8A30-211D-4CE7-9A4E-A037CC056BE8}">
      <dsp:nvSpPr>
        <dsp:cNvPr id="0" name=""/>
        <dsp:cNvSpPr/>
      </dsp:nvSpPr>
      <dsp:spPr>
        <a:xfrm rot="3320019">
          <a:off x="2611393" y="2535970"/>
          <a:ext cx="773944" cy="22237"/>
        </a:xfrm>
        <a:custGeom>
          <a:avLst/>
          <a:gdLst/>
          <a:ahLst/>
          <a:cxnLst/>
          <a:rect l="0" t="0" r="0" b="0"/>
          <a:pathLst>
            <a:path>
              <a:moveTo>
                <a:pt x="0" y="11118"/>
              </a:moveTo>
              <a:lnTo>
                <a:pt x="773944" y="11118"/>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2979017" y="2527740"/>
        <a:ext cx="38697" cy="38697"/>
      </dsp:txXfrm>
    </dsp:sp>
    <dsp:sp modelId="{94C89EF0-F8A3-4694-9B95-CFCC368CFECB}">
      <dsp:nvSpPr>
        <dsp:cNvPr id="0" name=""/>
        <dsp:cNvSpPr/>
      </dsp:nvSpPr>
      <dsp:spPr>
        <a:xfrm>
          <a:off x="3089559" y="2812293"/>
          <a:ext cx="597931" cy="59793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dirty="0">
              <a:hlinkClick xmlns:r="http://schemas.openxmlformats.org/officeDocument/2006/relationships" r:id="rId15"/>
            </a:rPr>
            <a:t>Stichting van </a:t>
          </a:r>
          <a:r>
            <a:rPr lang="nl-NL" sz="700" kern="1200">
              <a:hlinkClick xmlns:r="http://schemas.openxmlformats.org/officeDocument/2006/relationships" r:id="rId15"/>
            </a:rPr>
            <a:t>het Onderwijs</a:t>
          </a:r>
          <a:endParaRPr lang="nl-NL" sz="700" kern="1200" dirty="0"/>
        </a:p>
      </dsp:txBody>
      <dsp:txXfrm>
        <a:off x="3177124" y="2899858"/>
        <a:ext cx="422801" cy="422801"/>
      </dsp:txXfrm>
    </dsp:sp>
    <dsp:sp modelId="{E90B34A1-264E-4DB2-828D-245234F8DF31}">
      <dsp:nvSpPr>
        <dsp:cNvPr id="0" name=""/>
        <dsp:cNvSpPr/>
      </dsp:nvSpPr>
      <dsp:spPr>
        <a:xfrm rot="5523048">
          <a:off x="2148273" y="2603479"/>
          <a:ext cx="655591" cy="22237"/>
        </a:xfrm>
        <a:custGeom>
          <a:avLst/>
          <a:gdLst/>
          <a:ahLst/>
          <a:cxnLst/>
          <a:rect l="0" t="0" r="0" b="0"/>
          <a:pathLst>
            <a:path>
              <a:moveTo>
                <a:pt x="0" y="11118"/>
              </a:moveTo>
              <a:lnTo>
                <a:pt x="655591" y="11118"/>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2459679" y="2598208"/>
        <a:ext cx="32779" cy="32779"/>
      </dsp:txXfrm>
    </dsp:sp>
    <dsp:sp modelId="{90530495-4DE5-4F32-A94C-2B121F6E9ED5}">
      <dsp:nvSpPr>
        <dsp:cNvPr id="0" name=""/>
        <dsp:cNvSpPr/>
      </dsp:nvSpPr>
      <dsp:spPr>
        <a:xfrm>
          <a:off x="1921224" y="2942094"/>
          <a:ext cx="1061860" cy="680720"/>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nl-NL" sz="600" kern="1200" dirty="0"/>
            <a:t>Clubs gericht op ontwikkeling, ontmoeting, vernieuwing</a:t>
          </a:r>
          <a:br>
            <a:rPr lang="nl-NL" sz="700" kern="1200" dirty="0"/>
          </a:br>
          <a:r>
            <a:rPr lang="nl-NL" sz="500" kern="1200" dirty="0">
              <a:hlinkClick xmlns:r="http://schemas.openxmlformats.org/officeDocument/2006/relationships" r:id="rId16"/>
            </a:rPr>
            <a:t>Leraren met Lef</a:t>
          </a:r>
          <a:r>
            <a:rPr lang="nl-NL" sz="500" kern="1200" dirty="0"/>
            <a:t>, </a:t>
          </a:r>
          <a:r>
            <a:rPr lang="nl-NL" sz="500" kern="1200" dirty="0" err="1">
              <a:hlinkClick xmlns:r="http://schemas.openxmlformats.org/officeDocument/2006/relationships" r:id="rId17"/>
            </a:rPr>
            <a:t>Operation</a:t>
          </a:r>
          <a:r>
            <a:rPr lang="nl-NL" sz="500" kern="1200" dirty="0">
              <a:hlinkClick xmlns:r="http://schemas.openxmlformats.org/officeDocument/2006/relationships" r:id="rId17"/>
            </a:rPr>
            <a:t> </a:t>
          </a:r>
          <a:r>
            <a:rPr lang="nl-NL" sz="500" kern="1200" dirty="0" err="1">
              <a:hlinkClick xmlns:r="http://schemas.openxmlformats.org/officeDocument/2006/relationships" r:id="rId17"/>
            </a:rPr>
            <a:t>Education</a:t>
          </a:r>
          <a:r>
            <a:rPr lang="nl-NL" sz="500" kern="1200" dirty="0"/>
            <a:t>,</a:t>
          </a:r>
          <a:r>
            <a:rPr lang="nl-NL" sz="500" kern="1200" dirty="0">
              <a:hlinkClick xmlns:r="http://schemas.openxmlformats.org/officeDocument/2006/relationships" r:id="rId18"/>
            </a:rPr>
            <a:t> de Nederlandse School</a:t>
          </a:r>
          <a:r>
            <a:rPr lang="nl-NL" sz="500" kern="1200" dirty="0"/>
            <a:t>, </a:t>
          </a:r>
          <a:r>
            <a:rPr lang="nl-NL" sz="500" kern="1200" dirty="0">
              <a:hlinkClick xmlns:r="http://schemas.openxmlformats.org/officeDocument/2006/relationships" r:id="rId19"/>
            </a:rPr>
            <a:t>BAB</a:t>
          </a:r>
          <a:r>
            <a:rPr lang="nl-NL" sz="500" kern="1200" dirty="0"/>
            <a:t>, </a:t>
          </a:r>
          <a:r>
            <a:rPr lang="nl-NL" sz="500" kern="1200" dirty="0" err="1">
              <a:hlinkClick xmlns:r="http://schemas.openxmlformats.org/officeDocument/2006/relationships" r:id="rId20"/>
            </a:rPr>
            <a:t>Meetup</a:t>
          </a:r>
          <a:r>
            <a:rPr lang="nl-NL" sz="500" kern="1200" dirty="0"/>
            <a:t>, </a:t>
          </a:r>
        </a:p>
      </dsp:txBody>
      <dsp:txXfrm>
        <a:off x="2076730" y="3041783"/>
        <a:ext cx="750848" cy="481342"/>
      </dsp:txXfrm>
    </dsp:sp>
    <dsp:sp modelId="{93580A01-3AF5-4971-9277-94851AD2D0F8}">
      <dsp:nvSpPr>
        <dsp:cNvPr id="0" name=""/>
        <dsp:cNvSpPr/>
      </dsp:nvSpPr>
      <dsp:spPr>
        <a:xfrm rot="7564653">
          <a:off x="1619714" y="2517375"/>
          <a:ext cx="754297" cy="22237"/>
        </a:xfrm>
        <a:custGeom>
          <a:avLst/>
          <a:gdLst/>
          <a:ahLst/>
          <a:cxnLst/>
          <a:rect l="0" t="0" r="0" b="0"/>
          <a:pathLst>
            <a:path>
              <a:moveTo>
                <a:pt x="0" y="11118"/>
              </a:moveTo>
              <a:lnTo>
                <a:pt x="754297" y="11118"/>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978005" y="2509636"/>
        <a:ext cx="37714" cy="37714"/>
      </dsp:txXfrm>
    </dsp:sp>
    <dsp:sp modelId="{DD1D3A9E-B2C6-461D-8A4D-8D4E7C188A31}">
      <dsp:nvSpPr>
        <dsp:cNvPr id="0" name=""/>
        <dsp:cNvSpPr/>
      </dsp:nvSpPr>
      <dsp:spPr>
        <a:xfrm>
          <a:off x="1299747" y="2775978"/>
          <a:ext cx="597931" cy="59793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solidFill>
                <a:schemeClr val="tx1"/>
              </a:solidFill>
              <a:hlinkClick xmlns:r="http://schemas.openxmlformats.org/officeDocument/2006/relationships" r:id="rId21"/>
            </a:rPr>
            <a:t>SBB</a:t>
          </a:r>
          <a:r>
            <a:rPr lang="nl-NL" sz="900" kern="1200">
              <a:solidFill>
                <a:schemeClr val="tx1"/>
              </a:solidFill>
            </a:rPr>
            <a:t>, </a:t>
          </a:r>
          <a:r>
            <a:rPr lang="nl-NL" sz="900" kern="1200">
              <a:solidFill>
                <a:schemeClr val="tx1"/>
              </a:solidFill>
              <a:hlinkClick xmlns:r="http://schemas.openxmlformats.org/officeDocument/2006/relationships" r:id="rId22"/>
            </a:rPr>
            <a:t>Cito</a:t>
          </a:r>
          <a:r>
            <a:rPr lang="nl-NL" sz="900" kern="1200">
              <a:solidFill>
                <a:schemeClr val="tx1"/>
              </a:solidFill>
            </a:rPr>
            <a:t>, </a:t>
          </a:r>
          <a:r>
            <a:rPr lang="nl-NL" sz="900" kern="1200" dirty="0">
              <a:solidFill>
                <a:schemeClr val="tx1"/>
              </a:solidFill>
              <a:hlinkClick xmlns:r="http://schemas.openxmlformats.org/officeDocument/2006/relationships" r:id="rId23"/>
            </a:rPr>
            <a:t>CvTE</a:t>
          </a:r>
          <a:endParaRPr lang="nl-NL" sz="900" kern="1200" dirty="0">
            <a:solidFill>
              <a:schemeClr val="tx1"/>
            </a:solidFill>
          </a:endParaRPr>
        </a:p>
      </dsp:txBody>
      <dsp:txXfrm>
        <a:off x="1387312" y="2863543"/>
        <a:ext cx="422801" cy="422801"/>
      </dsp:txXfrm>
    </dsp:sp>
    <dsp:sp modelId="{0003A118-CC28-4D49-808F-B5CFE2F27E6F}">
      <dsp:nvSpPr>
        <dsp:cNvPr id="0" name=""/>
        <dsp:cNvSpPr/>
      </dsp:nvSpPr>
      <dsp:spPr>
        <a:xfrm rot="9085311">
          <a:off x="1492291" y="2213712"/>
          <a:ext cx="582560" cy="22237"/>
        </a:xfrm>
        <a:custGeom>
          <a:avLst/>
          <a:gdLst/>
          <a:ahLst/>
          <a:cxnLst/>
          <a:rect l="0" t="0" r="0" b="0"/>
          <a:pathLst>
            <a:path>
              <a:moveTo>
                <a:pt x="0" y="11118"/>
              </a:moveTo>
              <a:lnTo>
                <a:pt x="582560" y="11118"/>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769007" y="2210266"/>
        <a:ext cx="29128" cy="29128"/>
      </dsp:txXfrm>
    </dsp:sp>
    <dsp:sp modelId="{E6F61AF0-930F-4D11-9597-68F734ABC9F3}">
      <dsp:nvSpPr>
        <dsp:cNvPr id="0" name=""/>
        <dsp:cNvSpPr/>
      </dsp:nvSpPr>
      <dsp:spPr>
        <a:xfrm>
          <a:off x="487920" y="2290143"/>
          <a:ext cx="1253820" cy="59793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t>Schoolleiders </a:t>
          </a:r>
          <a:br>
            <a:rPr lang="nl-NL" sz="500" kern="1200" dirty="0"/>
          </a:br>
          <a:r>
            <a:rPr lang="nl-NL" sz="900" kern="1200" dirty="0">
              <a:hlinkClick xmlns:r="http://schemas.openxmlformats.org/officeDocument/2006/relationships" r:id="rId24"/>
            </a:rPr>
            <a:t>AVS</a:t>
          </a:r>
          <a:r>
            <a:rPr lang="nl-NL" sz="900" kern="1200" dirty="0"/>
            <a:t>, </a:t>
          </a:r>
          <a:r>
            <a:rPr lang="nl-NL" sz="900" kern="1200" dirty="0" err="1"/>
            <a:t>Schoolleidersregis-ters</a:t>
          </a:r>
          <a:r>
            <a:rPr lang="nl-NL" sz="900" kern="1200" dirty="0"/>
            <a:t> </a:t>
          </a:r>
          <a:r>
            <a:rPr lang="nl-NL" sz="900" kern="1200" dirty="0">
              <a:hlinkClick xmlns:r="http://schemas.openxmlformats.org/officeDocument/2006/relationships" r:id="rId25"/>
            </a:rPr>
            <a:t>PO</a:t>
          </a:r>
          <a:r>
            <a:rPr lang="nl-NL" sz="900" kern="1200" dirty="0"/>
            <a:t> en </a:t>
          </a:r>
          <a:r>
            <a:rPr lang="nl-NL" sz="900" kern="1200" dirty="0">
              <a:hlinkClick xmlns:r="http://schemas.openxmlformats.org/officeDocument/2006/relationships" r:id="rId26"/>
            </a:rPr>
            <a:t>VO</a:t>
          </a:r>
          <a:endParaRPr lang="nl-NL" sz="900" kern="1200" dirty="0"/>
        </a:p>
      </dsp:txBody>
      <dsp:txXfrm>
        <a:off x="671538" y="2377708"/>
        <a:ext cx="886584" cy="422801"/>
      </dsp:txXfrm>
    </dsp:sp>
    <dsp:sp modelId="{A5792179-74D8-42F7-856D-DCB2C1DC517B}">
      <dsp:nvSpPr>
        <dsp:cNvPr id="0" name=""/>
        <dsp:cNvSpPr/>
      </dsp:nvSpPr>
      <dsp:spPr>
        <a:xfrm rot="10629954">
          <a:off x="1465956" y="1860743"/>
          <a:ext cx="480107" cy="22237"/>
        </a:xfrm>
        <a:custGeom>
          <a:avLst/>
          <a:gdLst/>
          <a:ahLst/>
          <a:cxnLst/>
          <a:rect l="0" t="0" r="0" b="0"/>
          <a:pathLst>
            <a:path>
              <a:moveTo>
                <a:pt x="0" y="11118"/>
              </a:moveTo>
              <a:lnTo>
                <a:pt x="480107" y="11118"/>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694007" y="1859858"/>
        <a:ext cx="24005" cy="24005"/>
      </dsp:txXfrm>
    </dsp:sp>
    <dsp:sp modelId="{15AB79FB-3F53-405D-9737-BE8B9DD78A6D}">
      <dsp:nvSpPr>
        <dsp:cNvPr id="0" name=""/>
        <dsp:cNvSpPr/>
      </dsp:nvSpPr>
      <dsp:spPr>
        <a:xfrm>
          <a:off x="533433" y="1607820"/>
          <a:ext cx="934207" cy="59793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err="1"/>
            <a:t>Beroeps-verenigingen</a:t>
          </a:r>
          <a:r>
            <a:rPr lang="nl-NL" sz="800" kern="1200" dirty="0"/>
            <a:t> </a:t>
          </a:r>
          <a:r>
            <a:rPr lang="nl-NL" sz="600" kern="1200" dirty="0" err="1">
              <a:hlinkClick xmlns:r="http://schemas.openxmlformats.org/officeDocument/2006/relationships" r:id="rId27"/>
            </a:rPr>
            <a:t>Onderwijscoöpera</a:t>
          </a:r>
          <a:r>
            <a:rPr lang="nl-NL" sz="600" kern="1200" dirty="0">
              <a:hlinkClick xmlns:r="http://schemas.openxmlformats.org/officeDocument/2006/relationships" r:id="rId27"/>
            </a:rPr>
            <a:t>-tie</a:t>
          </a:r>
          <a:r>
            <a:rPr lang="nl-NL" sz="600" kern="1200" dirty="0"/>
            <a:t>, </a:t>
          </a:r>
          <a:r>
            <a:rPr lang="nl-NL" sz="600" kern="1200" dirty="0">
              <a:hlinkClick xmlns:r="http://schemas.openxmlformats.org/officeDocument/2006/relationships" r:id="rId28"/>
            </a:rPr>
            <a:t>Platform VVVO</a:t>
          </a:r>
          <a:r>
            <a:rPr lang="nl-NL" sz="600" kern="1200" dirty="0"/>
            <a:t>, </a:t>
          </a:r>
          <a:r>
            <a:rPr lang="nl-NL" sz="600" kern="1200" dirty="0" err="1">
              <a:hlinkClick xmlns:r="http://schemas.openxmlformats.org/officeDocument/2006/relationships" r:id="rId29"/>
            </a:rPr>
            <a:t>LBib</a:t>
          </a:r>
          <a:r>
            <a:rPr lang="nl-NL" sz="600" kern="1200" dirty="0"/>
            <a:t>, </a:t>
          </a:r>
          <a:r>
            <a:rPr lang="nl-NL" sz="600" kern="1200" dirty="0">
              <a:hlinkClick xmlns:r="http://schemas.openxmlformats.org/officeDocument/2006/relationships" r:id="rId30"/>
            </a:rPr>
            <a:t>NVO</a:t>
          </a:r>
          <a:r>
            <a:rPr lang="nl-NL" sz="600" kern="1200" dirty="0"/>
            <a:t>, </a:t>
          </a:r>
          <a:r>
            <a:rPr lang="nl-NL" sz="600" kern="1200" dirty="0">
              <a:hlinkClick xmlns:r="http://schemas.openxmlformats.org/officeDocument/2006/relationships" r:id="rId31"/>
            </a:rPr>
            <a:t>PPINK</a:t>
          </a:r>
          <a:endParaRPr lang="nl-NL" sz="600" kern="1200" dirty="0"/>
        </a:p>
      </dsp:txBody>
      <dsp:txXfrm>
        <a:off x="670244" y="1695385"/>
        <a:ext cx="660585" cy="422801"/>
      </dsp:txXfrm>
    </dsp:sp>
    <dsp:sp modelId="{CF5CCBA5-AA99-4F2D-8E49-027ABB86031A}">
      <dsp:nvSpPr>
        <dsp:cNvPr id="0" name=""/>
        <dsp:cNvSpPr/>
      </dsp:nvSpPr>
      <dsp:spPr>
        <a:xfrm rot="12273552">
          <a:off x="1494944" y="1484889"/>
          <a:ext cx="546218" cy="22237"/>
        </a:xfrm>
        <a:custGeom>
          <a:avLst/>
          <a:gdLst/>
          <a:ahLst/>
          <a:cxnLst/>
          <a:rect l="0" t="0" r="0" b="0"/>
          <a:pathLst>
            <a:path>
              <a:moveTo>
                <a:pt x="0" y="11118"/>
              </a:moveTo>
              <a:lnTo>
                <a:pt x="546218" y="11118"/>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754398" y="1482352"/>
        <a:ext cx="27310" cy="27310"/>
      </dsp:txXfrm>
    </dsp:sp>
    <dsp:sp modelId="{D0E595B4-5C14-41DF-97C9-2DA5C4642312}">
      <dsp:nvSpPr>
        <dsp:cNvPr id="0" name=""/>
        <dsp:cNvSpPr/>
      </dsp:nvSpPr>
      <dsp:spPr>
        <a:xfrm>
          <a:off x="668584" y="909199"/>
          <a:ext cx="939164" cy="59793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ts val="0"/>
            </a:spcAft>
            <a:buNone/>
          </a:pPr>
          <a:r>
            <a:rPr lang="nl-NL" sz="900" kern="1200" dirty="0"/>
            <a:t>Profiel-organisaties</a:t>
          </a:r>
        </a:p>
        <a:p>
          <a:pPr marL="0" lvl="0" indent="0" algn="ctr" defTabSz="400050">
            <a:lnSpc>
              <a:spcPct val="90000"/>
            </a:lnSpc>
            <a:spcBef>
              <a:spcPct val="0"/>
            </a:spcBef>
            <a:spcAft>
              <a:spcPts val="0"/>
            </a:spcAft>
            <a:buNone/>
          </a:pPr>
          <a:r>
            <a:rPr lang="nl-NL" sz="900" kern="1200" dirty="0">
              <a:hlinkClick xmlns:r="http://schemas.openxmlformats.org/officeDocument/2006/relationships" r:id="rId32"/>
            </a:rPr>
            <a:t>Verus</a:t>
          </a:r>
          <a:r>
            <a:rPr lang="nl-NL" sz="900" kern="1200" dirty="0"/>
            <a:t>,  </a:t>
          </a:r>
          <a:r>
            <a:rPr lang="nl-NL" sz="900" kern="1200" dirty="0">
              <a:hlinkClick xmlns:r="http://schemas.openxmlformats.org/officeDocument/2006/relationships" r:id="rId33"/>
            </a:rPr>
            <a:t>VOS/ABB</a:t>
          </a:r>
          <a:endParaRPr lang="nl-NL" sz="900" kern="1200" dirty="0"/>
        </a:p>
        <a:p>
          <a:pPr marL="0" lvl="0" indent="0" algn="ctr" defTabSz="400050">
            <a:lnSpc>
              <a:spcPct val="90000"/>
            </a:lnSpc>
            <a:spcBef>
              <a:spcPct val="0"/>
            </a:spcBef>
            <a:spcAft>
              <a:spcPct val="35000"/>
            </a:spcAft>
            <a:buNone/>
          </a:pPr>
          <a:endParaRPr lang="nl-NL" sz="500" kern="1200" dirty="0"/>
        </a:p>
      </dsp:txBody>
      <dsp:txXfrm>
        <a:off x="806121" y="996764"/>
        <a:ext cx="664090" cy="422801"/>
      </dsp:txXfrm>
    </dsp:sp>
    <dsp:sp modelId="{402B652E-29FB-4ABF-B961-DE80827C7E1E}">
      <dsp:nvSpPr>
        <dsp:cNvPr id="0" name=""/>
        <dsp:cNvSpPr/>
      </dsp:nvSpPr>
      <dsp:spPr>
        <a:xfrm rot="14036805">
          <a:off x="1654339" y="1142369"/>
          <a:ext cx="711102" cy="22237"/>
        </a:xfrm>
        <a:custGeom>
          <a:avLst/>
          <a:gdLst/>
          <a:ahLst/>
          <a:cxnLst/>
          <a:rect l="0" t="0" r="0" b="0"/>
          <a:pathLst>
            <a:path>
              <a:moveTo>
                <a:pt x="0" y="11118"/>
              </a:moveTo>
              <a:lnTo>
                <a:pt x="711102" y="11118"/>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992113" y="1135710"/>
        <a:ext cx="35555" cy="35555"/>
      </dsp:txXfrm>
    </dsp:sp>
    <dsp:sp modelId="{BA4D3442-9A11-4142-AD35-A7307103A839}">
      <dsp:nvSpPr>
        <dsp:cNvPr id="0" name=""/>
        <dsp:cNvSpPr/>
      </dsp:nvSpPr>
      <dsp:spPr>
        <a:xfrm>
          <a:off x="1171807" y="246944"/>
          <a:ext cx="839148" cy="663279"/>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err="1"/>
            <a:t>Belangenbe-hartigers</a:t>
          </a:r>
          <a:br>
            <a:rPr lang="nl-NL" sz="600" kern="1200" dirty="0"/>
          </a:br>
          <a:r>
            <a:rPr lang="nl-NL" sz="600" kern="1200" dirty="0">
              <a:hlinkClick xmlns:r="http://schemas.openxmlformats.org/officeDocument/2006/relationships" r:id="rId34"/>
            </a:rPr>
            <a:t>AOb</a:t>
          </a:r>
          <a:r>
            <a:rPr lang="nl-NL" sz="600" kern="1200" dirty="0"/>
            <a:t>, </a:t>
          </a:r>
          <a:r>
            <a:rPr lang="nl-NL" sz="600" kern="1200" dirty="0">
              <a:hlinkClick xmlns:r="http://schemas.openxmlformats.org/officeDocument/2006/relationships" r:id="rId35"/>
            </a:rPr>
            <a:t>CNV Onderwijs</a:t>
          </a:r>
          <a:r>
            <a:rPr lang="nl-NL" sz="600" kern="1200" dirty="0"/>
            <a:t>, </a:t>
          </a:r>
          <a:r>
            <a:rPr lang="nl-NL" sz="600" kern="1200" dirty="0" err="1">
              <a:hlinkClick xmlns:r="http://schemas.openxmlformats.org/officeDocument/2006/relationships" r:id="rId36"/>
            </a:rPr>
            <a:t>FvOv</a:t>
          </a:r>
          <a:r>
            <a:rPr lang="nl-NL" sz="600" kern="1200" dirty="0"/>
            <a:t>, </a:t>
          </a:r>
          <a:r>
            <a:rPr lang="nl-NL" sz="600" kern="1200" dirty="0">
              <a:hlinkClick xmlns:r="http://schemas.openxmlformats.org/officeDocument/2006/relationships" r:id="rId37"/>
            </a:rPr>
            <a:t>ISO</a:t>
          </a:r>
          <a:endParaRPr lang="nl-NL" sz="600" kern="1200" dirty="0"/>
        </a:p>
      </dsp:txBody>
      <dsp:txXfrm>
        <a:off x="1294697" y="344079"/>
        <a:ext cx="593368" cy="46900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830706-78EC-44B0-95CB-AF9D8E4CD1B8}">
      <dsp:nvSpPr>
        <dsp:cNvPr id="0" name=""/>
        <dsp:cNvSpPr/>
      </dsp:nvSpPr>
      <dsp:spPr>
        <a:xfrm>
          <a:off x="987812" y="866162"/>
          <a:ext cx="649011" cy="64901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t>Branche-verenig-</a:t>
          </a:r>
          <a:r>
            <a:rPr lang="nl-NL" sz="900" kern="1200" dirty="0" err="1"/>
            <a:t>ingen</a:t>
          </a:r>
          <a:endParaRPr lang="nl-NL" sz="900" kern="1200" dirty="0"/>
        </a:p>
      </dsp:txBody>
      <dsp:txXfrm>
        <a:off x="1082857" y="961207"/>
        <a:ext cx="458921" cy="458921"/>
      </dsp:txXfrm>
    </dsp:sp>
    <dsp:sp modelId="{95D63128-E313-46EF-9E17-0A31E29EC47A}">
      <dsp:nvSpPr>
        <dsp:cNvPr id="0" name=""/>
        <dsp:cNvSpPr/>
      </dsp:nvSpPr>
      <dsp:spPr>
        <a:xfrm rot="15385628">
          <a:off x="1101411" y="745545"/>
          <a:ext cx="218276" cy="47177"/>
        </a:xfrm>
        <a:custGeom>
          <a:avLst/>
          <a:gdLst/>
          <a:ahLst/>
          <a:cxnLst/>
          <a:rect l="0" t="0" r="0" b="0"/>
          <a:pathLst>
            <a:path>
              <a:moveTo>
                <a:pt x="0" y="23588"/>
              </a:moveTo>
              <a:lnTo>
                <a:pt x="218276" y="23588"/>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205093" y="763677"/>
        <a:ext cx="10913" cy="10913"/>
      </dsp:txXfrm>
    </dsp:sp>
    <dsp:sp modelId="{1F51C931-AEDE-452A-9284-20ACC0FDD7D8}">
      <dsp:nvSpPr>
        <dsp:cNvPr id="0" name=""/>
        <dsp:cNvSpPr/>
      </dsp:nvSpPr>
      <dsp:spPr>
        <a:xfrm>
          <a:off x="784275" y="23095"/>
          <a:ext cx="649011" cy="64901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dirty="0">
              <a:hlinkClick xmlns:r="http://schemas.openxmlformats.org/officeDocument/2006/relationships" r:id="rId1"/>
            </a:rPr>
            <a:t>VOBC</a:t>
          </a:r>
          <a:br>
            <a:rPr lang="nl-NL" sz="700" kern="1200" dirty="0"/>
          </a:br>
          <a:r>
            <a:rPr lang="nl-NL" sz="700" kern="1200" dirty="0"/>
            <a:t>Vereniging </a:t>
          </a:r>
          <a:r>
            <a:rPr lang="nl-NL" sz="700" kern="1200" dirty="0" err="1"/>
            <a:t>Orthopeda-gogisch</a:t>
          </a:r>
          <a:r>
            <a:rPr lang="nl-NL" sz="700" kern="1200" dirty="0"/>
            <a:t> </a:t>
          </a:r>
          <a:r>
            <a:rPr lang="nl-NL" sz="700" kern="1200" dirty="0" err="1"/>
            <a:t>Behandel-centra</a:t>
          </a:r>
          <a:r>
            <a:rPr lang="nl-NL" sz="700" kern="1200" dirty="0"/>
            <a:t> </a:t>
          </a:r>
        </a:p>
      </dsp:txBody>
      <dsp:txXfrm>
        <a:off x="879320" y="118140"/>
        <a:ext cx="458921" cy="458921"/>
      </dsp:txXfrm>
    </dsp:sp>
    <dsp:sp modelId="{350D6868-A71D-4377-828E-A82E72C5352E}">
      <dsp:nvSpPr>
        <dsp:cNvPr id="0" name=""/>
        <dsp:cNvSpPr/>
      </dsp:nvSpPr>
      <dsp:spPr>
        <a:xfrm rot="12699251">
          <a:off x="761919" y="919059"/>
          <a:ext cx="296202" cy="47177"/>
        </a:xfrm>
        <a:custGeom>
          <a:avLst/>
          <a:gdLst/>
          <a:ahLst/>
          <a:cxnLst/>
          <a:rect l="0" t="0" r="0" b="0"/>
          <a:pathLst>
            <a:path>
              <a:moveTo>
                <a:pt x="0" y="23588"/>
              </a:moveTo>
              <a:lnTo>
                <a:pt x="296202" y="23588"/>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902615" y="935242"/>
        <a:ext cx="14810" cy="14810"/>
      </dsp:txXfrm>
    </dsp:sp>
    <dsp:sp modelId="{C16E00C0-C891-4B9A-9C1F-E50A5CB44490}">
      <dsp:nvSpPr>
        <dsp:cNvPr id="0" name=""/>
        <dsp:cNvSpPr/>
      </dsp:nvSpPr>
      <dsp:spPr>
        <a:xfrm>
          <a:off x="183216" y="370122"/>
          <a:ext cx="649011" cy="64901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nl-NL" sz="600" kern="1200" dirty="0" err="1">
              <a:hlinkClick xmlns:r="http://schemas.openxmlformats.org/officeDocument/2006/relationships" r:id="rId2"/>
            </a:rPr>
            <a:t>Branchever-eniging</a:t>
          </a:r>
          <a:r>
            <a:rPr lang="nl-NL" sz="600" kern="1200" dirty="0">
              <a:hlinkClick xmlns:r="http://schemas.openxmlformats.org/officeDocument/2006/relationships" r:id="rId2"/>
            </a:rPr>
            <a:t> </a:t>
          </a:r>
          <a:r>
            <a:rPr lang="nl-NL" sz="600" kern="1200" dirty="0" err="1">
              <a:hlinkClick xmlns:r="http://schemas.openxmlformats.org/officeDocument/2006/relationships" r:id="rId2"/>
            </a:rPr>
            <a:t>Maatschappe-lijke</a:t>
          </a:r>
          <a:r>
            <a:rPr lang="nl-NL" sz="600" kern="1200" dirty="0">
              <a:hlinkClick xmlns:r="http://schemas.openxmlformats.org/officeDocument/2006/relationships" r:id="rId2"/>
            </a:rPr>
            <a:t> Kinderopvang </a:t>
          </a:r>
          <a:endParaRPr lang="nl-NL" sz="600" kern="1200" dirty="0"/>
        </a:p>
      </dsp:txBody>
      <dsp:txXfrm>
        <a:off x="278261" y="465167"/>
        <a:ext cx="458921" cy="458921"/>
      </dsp:txXfrm>
    </dsp:sp>
    <dsp:sp modelId="{A0F5A638-24F8-44E3-AA4C-A4C24EA09EC1}">
      <dsp:nvSpPr>
        <dsp:cNvPr id="0" name=""/>
        <dsp:cNvSpPr/>
      </dsp:nvSpPr>
      <dsp:spPr>
        <a:xfrm rot="18066169">
          <a:off x="1423495" y="789231"/>
          <a:ext cx="233561" cy="47177"/>
        </a:xfrm>
        <a:custGeom>
          <a:avLst/>
          <a:gdLst/>
          <a:ahLst/>
          <a:cxnLst/>
          <a:rect l="0" t="0" r="0" b="0"/>
          <a:pathLst>
            <a:path>
              <a:moveTo>
                <a:pt x="0" y="23588"/>
              </a:moveTo>
              <a:lnTo>
                <a:pt x="233561" y="23588"/>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534437" y="806980"/>
        <a:ext cx="11678" cy="11678"/>
      </dsp:txXfrm>
    </dsp:sp>
    <dsp:sp modelId="{022BE557-C24D-465B-B518-71BC668E0C40}">
      <dsp:nvSpPr>
        <dsp:cNvPr id="0" name=""/>
        <dsp:cNvSpPr/>
      </dsp:nvSpPr>
      <dsp:spPr>
        <a:xfrm>
          <a:off x="1443728" y="110465"/>
          <a:ext cx="649011" cy="64901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dirty="0">
              <a:hlinkClick xmlns:r="http://schemas.openxmlformats.org/officeDocument/2006/relationships" r:id="rId3"/>
            </a:rPr>
            <a:t>Ingrado</a:t>
          </a:r>
          <a:br>
            <a:rPr lang="nl-NL" sz="700" kern="1200" dirty="0"/>
          </a:br>
          <a:r>
            <a:rPr lang="nl-NL" sz="700" kern="1200" dirty="0" err="1"/>
            <a:t>branche-organisatie</a:t>
          </a:r>
          <a:r>
            <a:rPr lang="nl-NL" sz="700" kern="1200" dirty="0"/>
            <a:t> leerplicht</a:t>
          </a:r>
        </a:p>
      </dsp:txBody>
      <dsp:txXfrm>
        <a:off x="1538773" y="205510"/>
        <a:ext cx="458921" cy="458921"/>
      </dsp:txXfrm>
    </dsp:sp>
    <dsp:sp modelId="{5695ECFF-555D-4AC9-AC16-C99608542507}">
      <dsp:nvSpPr>
        <dsp:cNvPr id="0" name=""/>
        <dsp:cNvSpPr/>
      </dsp:nvSpPr>
      <dsp:spPr>
        <a:xfrm rot="21044880">
          <a:off x="1631681" y="1103515"/>
          <a:ext cx="141695" cy="47177"/>
        </a:xfrm>
        <a:custGeom>
          <a:avLst/>
          <a:gdLst/>
          <a:ahLst/>
          <a:cxnLst/>
          <a:rect l="0" t="0" r="0" b="0"/>
          <a:pathLst>
            <a:path>
              <a:moveTo>
                <a:pt x="0" y="23588"/>
              </a:moveTo>
              <a:lnTo>
                <a:pt x="141695" y="23588"/>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698986" y="1123561"/>
        <a:ext cx="7084" cy="7084"/>
      </dsp:txXfrm>
    </dsp:sp>
    <dsp:sp modelId="{85990CB1-723D-42B3-B961-C91FD25BBB61}">
      <dsp:nvSpPr>
        <dsp:cNvPr id="0" name=""/>
        <dsp:cNvSpPr/>
      </dsp:nvSpPr>
      <dsp:spPr>
        <a:xfrm>
          <a:off x="1768233" y="739034"/>
          <a:ext cx="649011" cy="64901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dirty="0">
              <a:hlinkClick xmlns:r="http://schemas.openxmlformats.org/officeDocument/2006/relationships" r:id="rId4"/>
            </a:rPr>
            <a:t>Velon</a:t>
          </a:r>
          <a:r>
            <a:rPr lang="nl-NL" sz="700" kern="1200" dirty="0"/>
            <a:t>, vereniging van </a:t>
          </a:r>
          <a:r>
            <a:rPr lang="nl-NL" sz="700" kern="1200" dirty="0" err="1"/>
            <a:t>leraren-opleiders</a:t>
          </a:r>
          <a:r>
            <a:rPr lang="nl-NL" sz="700" kern="1200" dirty="0"/>
            <a:t> </a:t>
          </a:r>
        </a:p>
      </dsp:txBody>
      <dsp:txXfrm>
        <a:off x="1863278" y="834079"/>
        <a:ext cx="458921" cy="458921"/>
      </dsp:txXfrm>
    </dsp:sp>
    <dsp:sp modelId="{AC2F3724-090D-40D8-8A22-6E6B012F6576}">
      <dsp:nvSpPr>
        <dsp:cNvPr id="0" name=""/>
        <dsp:cNvSpPr/>
      </dsp:nvSpPr>
      <dsp:spPr>
        <a:xfrm rot="2249136">
          <a:off x="1547376" y="1430692"/>
          <a:ext cx="217336" cy="47177"/>
        </a:xfrm>
        <a:custGeom>
          <a:avLst/>
          <a:gdLst/>
          <a:ahLst/>
          <a:cxnLst/>
          <a:rect l="0" t="0" r="0" b="0"/>
          <a:pathLst>
            <a:path>
              <a:moveTo>
                <a:pt x="0" y="23588"/>
              </a:moveTo>
              <a:lnTo>
                <a:pt x="217336" y="23588"/>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650611" y="1448847"/>
        <a:ext cx="10866" cy="10866"/>
      </dsp:txXfrm>
    </dsp:sp>
    <dsp:sp modelId="{5582109F-C9C1-4BE3-BB61-719C67A88087}">
      <dsp:nvSpPr>
        <dsp:cNvPr id="0" name=""/>
        <dsp:cNvSpPr/>
      </dsp:nvSpPr>
      <dsp:spPr>
        <a:xfrm>
          <a:off x="1675265" y="1393388"/>
          <a:ext cx="649011" cy="64901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5"/>
            </a:rPr>
            <a:t>BVMBO</a:t>
          </a:r>
          <a:endParaRPr lang="nl-NL" sz="900" kern="1200" dirty="0"/>
        </a:p>
        <a:p>
          <a:pPr marL="0" lvl="0" indent="0" algn="ctr" defTabSz="400050">
            <a:lnSpc>
              <a:spcPct val="90000"/>
            </a:lnSpc>
            <a:spcBef>
              <a:spcPct val="0"/>
            </a:spcBef>
            <a:spcAft>
              <a:spcPct val="35000"/>
            </a:spcAft>
            <a:buNone/>
          </a:pPr>
          <a:r>
            <a:rPr lang="nl-NL" sz="900" kern="1200" dirty="0"/>
            <a:t>Opleiders MBO</a:t>
          </a:r>
        </a:p>
      </dsp:txBody>
      <dsp:txXfrm>
        <a:off x="1770310" y="1488433"/>
        <a:ext cx="458921" cy="458921"/>
      </dsp:txXfrm>
    </dsp:sp>
    <dsp:sp modelId="{9AEB7295-A59E-4570-8346-E51CD48450BB}">
      <dsp:nvSpPr>
        <dsp:cNvPr id="0" name=""/>
        <dsp:cNvSpPr/>
      </dsp:nvSpPr>
      <dsp:spPr>
        <a:xfrm rot="9825034">
          <a:off x="773461" y="1290334"/>
          <a:ext cx="231947" cy="47177"/>
        </a:xfrm>
        <a:custGeom>
          <a:avLst/>
          <a:gdLst/>
          <a:ahLst/>
          <a:cxnLst/>
          <a:rect l="0" t="0" r="0" b="0"/>
          <a:pathLst>
            <a:path>
              <a:moveTo>
                <a:pt x="0" y="23588"/>
              </a:moveTo>
              <a:lnTo>
                <a:pt x="231947" y="23588"/>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883636" y="1308124"/>
        <a:ext cx="11597" cy="11597"/>
      </dsp:txXfrm>
    </dsp:sp>
    <dsp:sp modelId="{6044437C-B154-4E9B-8CD4-A00D00B307DC}">
      <dsp:nvSpPr>
        <dsp:cNvPr id="0" name=""/>
        <dsp:cNvSpPr/>
      </dsp:nvSpPr>
      <dsp:spPr>
        <a:xfrm>
          <a:off x="0" y="1067792"/>
          <a:ext cx="794559" cy="77915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dirty="0" err="1">
              <a:hlinkClick xmlns:r="http://schemas.openxmlformats.org/officeDocument/2006/relationships" r:id="rId6"/>
            </a:rPr>
            <a:t>Brancheorga-nisatie</a:t>
          </a:r>
          <a:r>
            <a:rPr lang="nl-NL" sz="700" kern="1200" dirty="0">
              <a:hlinkClick xmlns:r="http://schemas.openxmlformats.org/officeDocument/2006/relationships" r:id="rId6"/>
            </a:rPr>
            <a:t> Kinderopvang; </a:t>
          </a:r>
          <a:br>
            <a:rPr lang="nl-NL" sz="700" kern="1200" dirty="0"/>
          </a:br>
          <a:r>
            <a:rPr lang="nl-NL" sz="700" kern="1200" dirty="0">
              <a:hlinkClick xmlns:r="http://schemas.openxmlformats.org/officeDocument/2006/relationships" r:id="rId7"/>
            </a:rPr>
            <a:t>Kinderopvang-kaart</a:t>
          </a:r>
          <a:endParaRPr lang="nl-NL" sz="700" kern="1200" dirty="0"/>
        </a:p>
      </dsp:txBody>
      <dsp:txXfrm>
        <a:off x="116360" y="1181896"/>
        <a:ext cx="561839" cy="55094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830706-78EC-44B0-95CB-AF9D8E4CD1B8}">
      <dsp:nvSpPr>
        <dsp:cNvPr id="0" name=""/>
        <dsp:cNvSpPr/>
      </dsp:nvSpPr>
      <dsp:spPr>
        <a:xfrm>
          <a:off x="1119025" y="847233"/>
          <a:ext cx="643581" cy="64358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t>Beleid</a:t>
          </a:r>
        </a:p>
      </dsp:txBody>
      <dsp:txXfrm>
        <a:off x="1213275" y="941483"/>
        <a:ext cx="455081" cy="455081"/>
      </dsp:txXfrm>
    </dsp:sp>
    <dsp:sp modelId="{7F3F84DE-B015-49C5-8F75-23E13504A8F6}">
      <dsp:nvSpPr>
        <dsp:cNvPr id="0" name=""/>
        <dsp:cNvSpPr/>
      </dsp:nvSpPr>
      <dsp:spPr>
        <a:xfrm rot="16200000">
          <a:off x="1343855" y="730171"/>
          <a:ext cx="193922" cy="40201"/>
        </a:xfrm>
        <a:custGeom>
          <a:avLst/>
          <a:gdLst/>
          <a:ahLst/>
          <a:cxnLst/>
          <a:rect l="0" t="0" r="0" b="0"/>
          <a:pathLst>
            <a:path>
              <a:moveTo>
                <a:pt x="0" y="20100"/>
              </a:moveTo>
              <a:lnTo>
                <a:pt x="193922" y="2010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435968" y="745424"/>
        <a:ext cx="9696" cy="9696"/>
      </dsp:txXfrm>
    </dsp:sp>
    <dsp:sp modelId="{9CF1B594-F2E0-4CB0-A0CE-5BF114BAEFB6}">
      <dsp:nvSpPr>
        <dsp:cNvPr id="0" name=""/>
        <dsp:cNvSpPr/>
      </dsp:nvSpPr>
      <dsp:spPr>
        <a:xfrm>
          <a:off x="1119025" y="9730"/>
          <a:ext cx="643581" cy="64358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1"/>
            </a:rPr>
            <a:t>SER</a:t>
          </a:r>
          <a:endParaRPr lang="nl-NL" sz="900" kern="1200" dirty="0"/>
        </a:p>
      </dsp:txBody>
      <dsp:txXfrm>
        <a:off x="1213275" y="103980"/>
        <a:ext cx="455081" cy="455081"/>
      </dsp:txXfrm>
    </dsp:sp>
    <dsp:sp modelId="{7498BAC0-1FCE-4594-A04A-711991C51409}">
      <dsp:nvSpPr>
        <dsp:cNvPr id="0" name=""/>
        <dsp:cNvSpPr/>
      </dsp:nvSpPr>
      <dsp:spPr>
        <a:xfrm rot="19800000">
          <a:off x="1706505" y="939547"/>
          <a:ext cx="193922" cy="40201"/>
        </a:xfrm>
        <a:custGeom>
          <a:avLst/>
          <a:gdLst/>
          <a:ahLst/>
          <a:cxnLst/>
          <a:rect l="0" t="0" r="0" b="0"/>
          <a:pathLst>
            <a:path>
              <a:moveTo>
                <a:pt x="0" y="20100"/>
              </a:moveTo>
              <a:lnTo>
                <a:pt x="193922" y="2010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798618" y="954800"/>
        <a:ext cx="9696" cy="9696"/>
      </dsp:txXfrm>
    </dsp:sp>
    <dsp:sp modelId="{5C9148F1-B256-47DB-8F85-999DE7535415}">
      <dsp:nvSpPr>
        <dsp:cNvPr id="0" name=""/>
        <dsp:cNvSpPr/>
      </dsp:nvSpPr>
      <dsp:spPr>
        <a:xfrm>
          <a:off x="1844324" y="428481"/>
          <a:ext cx="643581" cy="64358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dirty="0"/>
            <a:t>Ministerie van OCW </a:t>
          </a:r>
          <a:r>
            <a:rPr lang="nl-NL" sz="600" kern="1200" dirty="0"/>
            <a:t>Directies Kennis, PO, VO, MBO, DE, HO</a:t>
          </a:r>
        </a:p>
      </dsp:txBody>
      <dsp:txXfrm>
        <a:off x="1938574" y="522731"/>
        <a:ext cx="455081" cy="455081"/>
      </dsp:txXfrm>
    </dsp:sp>
    <dsp:sp modelId="{B003049E-DE7D-410B-AB00-754066A86118}">
      <dsp:nvSpPr>
        <dsp:cNvPr id="0" name=""/>
        <dsp:cNvSpPr/>
      </dsp:nvSpPr>
      <dsp:spPr>
        <a:xfrm rot="1800000">
          <a:off x="1706505" y="1358299"/>
          <a:ext cx="193922" cy="40201"/>
        </a:xfrm>
        <a:custGeom>
          <a:avLst/>
          <a:gdLst/>
          <a:ahLst/>
          <a:cxnLst/>
          <a:rect l="0" t="0" r="0" b="0"/>
          <a:pathLst>
            <a:path>
              <a:moveTo>
                <a:pt x="0" y="20100"/>
              </a:moveTo>
              <a:lnTo>
                <a:pt x="193922" y="2010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798618" y="1373551"/>
        <a:ext cx="9696" cy="9696"/>
      </dsp:txXfrm>
    </dsp:sp>
    <dsp:sp modelId="{FA284346-2D5E-44C2-AEB7-1BCA4384CDC9}">
      <dsp:nvSpPr>
        <dsp:cNvPr id="0" name=""/>
        <dsp:cNvSpPr/>
      </dsp:nvSpPr>
      <dsp:spPr>
        <a:xfrm>
          <a:off x="1844324" y="1265985"/>
          <a:ext cx="643581" cy="64358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err="1">
              <a:hlinkClick xmlns:r="http://schemas.openxmlformats.org/officeDocument/2006/relationships" r:id="rId2"/>
            </a:rPr>
            <a:t>Onderwijs-raad</a:t>
          </a:r>
          <a:endParaRPr lang="nl-NL" sz="800" kern="1200" dirty="0"/>
        </a:p>
      </dsp:txBody>
      <dsp:txXfrm>
        <a:off x="1938574" y="1360235"/>
        <a:ext cx="455081" cy="455081"/>
      </dsp:txXfrm>
    </dsp:sp>
    <dsp:sp modelId="{B37323CE-3565-4B2C-B9C1-0848135E8FD8}">
      <dsp:nvSpPr>
        <dsp:cNvPr id="0" name=""/>
        <dsp:cNvSpPr/>
      </dsp:nvSpPr>
      <dsp:spPr>
        <a:xfrm rot="5400000">
          <a:off x="1343855" y="1567675"/>
          <a:ext cx="193922" cy="40201"/>
        </a:xfrm>
        <a:custGeom>
          <a:avLst/>
          <a:gdLst/>
          <a:ahLst/>
          <a:cxnLst/>
          <a:rect l="0" t="0" r="0" b="0"/>
          <a:pathLst>
            <a:path>
              <a:moveTo>
                <a:pt x="0" y="20100"/>
              </a:moveTo>
              <a:lnTo>
                <a:pt x="193922" y="2010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435968" y="1582927"/>
        <a:ext cx="9696" cy="9696"/>
      </dsp:txXfrm>
    </dsp:sp>
    <dsp:sp modelId="{F34CC186-E63F-418B-A409-795B81D9C5A5}">
      <dsp:nvSpPr>
        <dsp:cNvPr id="0" name=""/>
        <dsp:cNvSpPr/>
      </dsp:nvSpPr>
      <dsp:spPr>
        <a:xfrm>
          <a:off x="1119025" y="1684736"/>
          <a:ext cx="643581" cy="64358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dirty="0"/>
            <a:t>Gemeenten </a:t>
          </a:r>
        </a:p>
      </dsp:txBody>
      <dsp:txXfrm>
        <a:off x="1213275" y="1778986"/>
        <a:ext cx="455081" cy="455081"/>
      </dsp:txXfrm>
    </dsp:sp>
    <dsp:sp modelId="{F5600E96-5B44-44D8-B530-D21E0A033DB3}">
      <dsp:nvSpPr>
        <dsp:cNvPr id="0" name=""/>
        <dsp:cNvSpPr/>
      </dsp:nvSpPr>
      <dsp:spPr>
        <a:xfrm rot="9000000">
          <a:off x="981205" y="1358299"/>
          <a:ext cx="193922" cy="40201"/>
        </a:xfrm>
        <a:custGeom>
          <a:avLst/>
          <a:gdLst/>
          <a:ahLst/>
          <a:cxnLst/>
          <a:rect l="0" t="0" r="0" b="0"/>
          <a:pathLst>
            <a:path>
              <a:moveTo>
                <a:pt x="0" y="20100"/>
              </a:moveTo>
              <a:lnTo>
                <a:pt x="193922" y="2010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073318" y="1373551"/>
        <a:ext cx="9696" cy="9696"/>
      </dsp:txXfrm>
    </dsp:sp>
    <dsp:sp modelId="{BD555894-A6EC-49E3-BAEB-75AEB4C224DF}">
      <dsp:nvSpPr>
        <dsp:cNvPr id="0" name=""/>
        <dsp:cNvSpPr/>
      </dsp:nvSpPr>
      <dsp:spPr>
        <a:xfrm>
          <a:off x="393726" y="1265985"/>
          <a:ext cx="643581" cy="64358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a:hlinkClick xmlns:r="http://schemas.openxmlformats.org/officeDocument/2006/relationships" r:id="rId3"/>
            </a:rPr>
            <a:t>Onderwijs-inspectie </a:t>
          </a:r>
          <a:endParaRPr lang="nl-NL" sz="800" kern="1200" dirty="0"/>
        </a:p>
      </dsp:txBody>
      <dsp:txXfrm>
        <a:off x="487976" y="1360235"/>
        <a:ext cx="455081" cy="455081"/>
      </dsp:txXfrm>
    </dsp:sp>
    <dsp:sp modelId="{FEF21362-8E42-42C5-91FC-7D35C3F7A850}">
      <dsp:nvSpPr>
        <dsp:cNvPr id="0" name=""/>
        <dsp:cNvSpPr/>
      </dsp:nvSpPr>
      <dsp:spPr>
        <a:xfrm rot="12600000">
          <a:off x="981205" y="939547"/>
          <a:ext cx="193922" cy="40201"/>
        </a:xfrm>
        <a:custGeom>
          <a:avLst/>
          <a:gdLst/>
          <a:ahLst/>
          <a:cxnLst/>
          <a:rect l="0" t="0" r="0" b="0"/>
          <a:pathLst>
            <a:path>
              <a:moveTo>
                <a:pt x="0" y="20100"/>
              </a:moveTo>
              <a:lnTo>
                <a:pt x="193922" y="20100"/>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073318" y="954800"/>
        <a:ext cx="9696" cy="9696"/>
      </dsp:txXfrm>
    </dsp:sp>
    <dsp:sp modelId="{34E227FD-6975-4C1D-A57F-FD3FDC1920AF}">
      <dsp:nvSpPr>
        <dsp:cNvPr id="0" name=""/>
        <dsp:cNvSpPr/>
      </dsp:nvSpPr>
      <dsp:spPr>
        <a:xfrm>
          <a:off x="393726" y="428481"/>
          <a:ext cx="643581" cy="643581"/>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hlinkClick xmlns:r="http://schemas.openxmlformats.org/officeDocument/2006/relationships" r:id="rId4"/>
            </a:rPr>
            <a:t>VNG Onderwijs</a:t>
          </a:r>
          <a:endParaRPr lang="nl-NL" sz="800" kern="1200" dirty="0"/>
        </a:p>
      </dsp:txBody>
      <dsp:txXfrm>
        <a:off x="487976" y="522731"/>
        <a:ext cx="455081" cy="45508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830706-78EC-44B0-95CB-AF9D8E4CD1B8}">
      <dsp:nvSpPr>
        <dsp:cNvPr id="0" name=""/>
        <dsp:cNvSpPr/>
      </dsp:nvSpPr>
      <dsp:spPr>
        <a:xfrm>
          <a:off x="1175763" y="1010193"/>
          <a:ext cx="666798" cy="66679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6350" tIns="6350" rIns="6350" bIns="6350" numCol="1" spcCol="1270" anchor="ctr" anchorCtr="0">
          <a:noAutofit/>
        </a:bodyPr>
        <a:lstStyle/>
        <a:p>
          <a:pPr marL="0" lvl="0" indent="0" algn="ctr" defTabSz="444500">
            <a:lnSpc>
              <a:spcPct val="90000"/>
            </a:lnSpc>
            <a:spcBef>
              <a:spcPct val="0"/>
            </a:spcBef>
            <a:spcAft>
              <a:spcPct val="35000"/>
            </a:spcAft>
            <a:buNone/>
          </a:pPr>
          <a:r>
            <a:rPr lang="nl-NL" sz="1000" kern="1200" dirty="0"/>
            <a:t>Expertise/advies</a:t>
          </a:r>
        </a:p>
      </dsp:txBody>
      <dsp:txXfrm>
        <a:off x="1273413" y="1107843"/>
        <a:ext cx="471498" cy="471498"/>
      </dsp:txXfrm>
    </dsp:sp>
    <dsp:sp modelId="{641269B0-E98A-443C-BD4E-39F3F57127AA}">
      <dsp:nvSpPr>
        <dsp:cNvPr id="0" name=""/>
        <dsp:cNvSpPr/>
      </dsp:nvSpPr>
      <dsp:spPr>
        <a:xfrm rot="16200000">
          <a:off x="1342485" y="823633"/>
          <a:ext cx="333355" cy="39765"/>
        </a:xfrm>
        <a:custGeom>
          <a:avLst/>
          <a:gdLst/>
          <a:ahLst/>
          <a:cxnLst/>
          <a:rect l="0" t="0" r="0" b="0"/>
          <a:pathLst>
            <a:path>
              <a:moveTo>
                <a:pt x="0" y="19882"/>
              </a:moveTo>
              <a:lnTo>
                <a:pt x="333355" y="19882"/>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nl-NL" sz="800" kern="1200"/>
        </a:p>
      </dsp:txBody>
      <dsp:txXfrm>
        <a:off x="1500829" y="835182"/>
        <a:ext cx="16667" cy="16667"/>
      </dsp:txXfrm>
    </dsp:sp>
    <dsp:sp modelId="{3D415722-6051-47C8-9E7C-CDCA51907D2C}">
      <dsp:nvSpPr>
        <dsp:cNvPr id="0" name=""/>
        <dsp:cNvSpPr/>
      </dsp:nvSpPr>
      <dsp:spPr>
        <a:xfrm>
          <a:off x="1175763" y="10039"/>
          <a:ext cx="666798" cy="66679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080" tIns="5080" rIns="5080" bIns="5080" numCol="1" spcCol="1270" anchor="ctr" anchorCtr="0">
          <a:noAutofit/>
        </a:bodyPr>
        <a:lstStyle/>
        <a:p>
          <a:pPr marL="0" lvl="0" indent="0" algn="ctr" defTabSz="355600">
            <a:lnSpc>
              <a:spcPct val="90000"/>
            </a:lnSpc>
            <a:spcBef>
              <a:spcPct val="0"/>
            </a:spcBef>
            <a:spcAft>
              <a:spcPct val="35000"/>
            </a:spcAft>
            <a:buNone/>
          </a:pPr>
          <a:r>
            <a:rPr lang="nl-NL" sz="800" kern="1200" dirty="0"/>
            <a:t>Onderwijs kennis-/</a:t>
          </a:r>
          <a:r>
            <a:rPr lang="nl-NL" sz="800" kern="1200" dirty="0" err="1"/>
            <a:t>adviesbu-reaus</a:t>
          </a:r>
          <a:r>
            <a:rPr lang="nl-NL" sz="800" kern="1200" dirty="0"/>
            <a:t> bv. </a:t>
          </a:r>
          <a:r>
            <a:rPr lang="nl-NL" sz="800" kern="1200" dirty="0">
              <a:hlinkClick xmlns:r="http://schemas.openxmlformats.org/officeDocument/2006/relationships" r:id="rId1"/>
            </a:rPr>
            <a:t>Sardes</a:t>
          </a:r>
          <a:r>
            <a:rPr lang="nl-NL" sz="800" kern="1200" dirty="0"/>
            <a:t>, </a:t>
          </a:r>
          <a:r>
            <a:rPr lang="nl-NL" sz="800" kern="1200" dirty="0">
              <a:hlinkClick xmlns:r="http://schemas.openxmlformats.org/officeDocument/2006/relationships" r:id="rId2"/>
            </a:rPr>
            <a:t>Oberon</a:t>
          </a:r>
          <a:endParaRPr lang="nl-NL" sz="800" kern="1200" dirty="0"/>
        </a:p>
      </dsp:txBody>
      <dsp:txXfrm>
        <a:off x="1273413" y="107689"/>
        <a:ext cx="471498" cy="471498"/>
      </dsp:txXfrm>
    </dsp:sp>
    <dsp:sp modelId="{58FE30D9-7E37-4CA0-A426-6BBEB9DADE9D}">
      <dsp:nvSpPr>
        <dsp:cNvPr id="0" name=""/>
        <dsp:cNvSpPr/>
      </dsp:nvSpPr>
      <dsp:spPr>
        <a:xfrm rot="19285714">
          <a:off x="1733461" y="1011917"/>
          <a:ext cx="333355" cy="39765"/>
        </a:xfrm>
        <a:custGeom>
          <a:avLst/>
          <a:gdLst/>
          <a:ahLst/>
          <a:cxnLst/>
          <a:rect l="0" t="0" r="0" b="0"/>
          <a:pathLst>
            <a:path>
              <a:moveTo>
                <a:pt x="0" y="19882"/>
              </a:moveTo>
              <a:lnTo>
                <a:pt x="333355" y="19882"/>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nl-NL" sz="800" kern="1200"/>
        </a:p>
      </dsp:txBody>
      <dsp:txXfrm>
        <a:off x="1891805" y="1023466"/>
        <a:ext cx="16667" cy="16667"/>
      </dsp:txXfrm>
    </dsp:sp>
    <dsp:sp modelId="{69544150-6E84-476E-9508-00EC1FC01C04}">
      <dsp:nvSpPr>
        <dsp:cNvPr id="0" name=""/>
        <dsp:cNvSpPr/>
      </dsp:nvSpPr>
      <dsp:spPr>
        <a:xfrm>
          <a:off x="1957715" y="386607"/>
          <a:ext cx="666798" cy="66679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err="1">
              <a:hlinkClick xmlns:r="http://schemas.openxmlformats.org/officeDocument/2006/relationships" r:id="rId3"/>
            </a:rPr>
            <a:t>ecbo</a:t>
          </a:r>
          <a:endParaRPr lang="nl-NL" sz="900" kern="1200" dirty="0"/>
        </a:p>
      </dsp:txBody>
      <dsp:txXfrm>
        <a:off x="2055365" y="484257"/>
        <a:ext cx="471498" cy="471498"/>
      </dsp:txXfrm>
    </dsp:sp>
    <dsp:sp modelId="{52BE8DCA-A1F4-4A3E-91B4-E0E18F2AC994}">
      <dsp:nvSpPr>
        <dsp:cNvPr id="0" name=""/>
        <dsp:cNvSpPr/>
      </dsp:nvSpPr>
      <dsp:spPr>
        <a:xfrm rot="771429">
          <a:off x="1830024" y="1434988"/>
          <a:ext cx="333355" cy="39765"/>
        </a:xfrm>
        <a:custGeom>
          <a:avLst/>
          <a:gdLst/>
          <a:ahLst/>
          <a:cxnLst/>
          <a:rect l="0" t="0" r="0" b="0"/>
          <a:pathLst>
            <a:path>
              <a:moveTo>
                <a:pt x="0" y="19882"/>
              </a:moveTo>
              <a:lnTo>
                <a:pt x="333355" y="19882"/>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988368" y="1446536"/>
        <a:ext cx="16667" cy="16667"/>
      </dsp:txXfrm>
    </dsp:sp>
    <dsp:sp modelId="{FDA9FF60-846F-4257-B8F1-6AF51151C9CC}">
      <dsp:nvSpPr>
        <dsp:cNvPr id="0" name=""/>
        <dsp:cNvSpPr/>
      </dsp:nvSpPr>
      <dsp:spPr>
        <a:xfrm>
          <a:off x="2150841" y="1232749"/>
          <a:ext cx="666798" cy="66679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4"/>
            </a:rPr>
            <a:t>School &amp; Veiligheid</a:t>
          </a:r>
          <a:endParaRPr lang="nl-NL" sz="900" kern="1200" dirty="0"/>
        </a:p>
      </dsp:txBody>
      <dsp:txXfrm>
        <a:off x="2248491" y="1330399"/>
        <a:ext cx="471498" cy="471498"/>
      </dsp:txXfrm>
    </dsp:sp>
    <dsp:sp modelId="{2C58BB33-204E-4938-B917-7C62C51BF3EA}">
      <dsp:nvSpPr>
        <dsp:cNvPr id="0" name=""/>
        <dsp:cNvSpPr/>
      </dsp:nvSpPr>
      <dsp:spPr>
        <a:xfrm rot="3857143">
          <a:off x="1559460" y="1774264"/>
          <a:ext cx="333355" cy="39765"/>
        </a:xfrm>
        <a:custGeom>
          <a:avLst/>
          <a:gdLst/>
          <a:ahLst/>
          <a:cxnLst/>
          <a:rect l="0" t="0" r="0" b="0"/>
          <a:pathLst>
            <a:path>
              <a:moveTo>
                <a:pt x="0" y="19882"/>
              </a:moveTo>
              <a:lnTo>
                <a:pt x="333355" y="19882"/>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717804" y="1785813"/>
        <a:ext cx="16667" cy="16667"/>
      </dsp:txXfrm>
    </dsp:sp>
    <dsp:sp modelId="{9E5EE868-6CD4-450C-A4A8-C1E6079FF592}">
      <dsp:nvSpPr>
        <dsp:cNvPr id="0" name=""/>
        <dsp:cNvSpPr/>
      </dsp:nvSpPr>
      <dsp:spPr>
        <a:xfrm>
          <a:off x="1609714" y="1911301"/>
          <a:ext cx="666798" cy="66679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5"/>
            </a:rPr>
            <a:t>CINOP</a:t>
          </a:r>
          <a:endParaRPr lang="nl-NL" sz="900" kern="1200" dirty="0"/>
        </a:p>
      </dsp:txBody>
      <dsp:txXfrm>
        <a:off x="1707364" y="2008951"/>
        <a:ext cx="471498" cy="471498"/>
      </dsp:txXfrm>
    </dsp:sp>
    <dsp:sp modelId="{3A95208F-FF47-4C77-9942-4B6D9B320F98}">
      <dsp:nvSpPr>
        <dsp:cNvPr id="0" name=""/>
        <dsp:cNvSpPr/>
      </dsp:nvSpPr>
      <dsp:spPr>
        <a:xfrm rot="6942857">
          <a:off x="1125510" y="1774264"/>
          <a:ext cx="333355" cy="39765"/>
        </a:xfrm>
        <a:custGeom>
          <a:avLst/>
          <a:gdLst/>
          <a:ahLst/>
          <a:cxnLst/>
          <a:rect l="0" t="0" r="0" b="0"/>
          <a:pathLst>
            <a:path>
              <a:moveTo>
                <a:pt x="0" y="19882"/>
              </a:moveTo>
              <a:lnTo>
                <a:pt x="333355" y="19882"/>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355600">
            <a:lnSpc>
              <a:spcPct val="90000"/>
            </a:lnSpc>
            <a:spcBef>
              <a:spcPct val="0"/>
            </a:spcBef>
            <a:spcAft>
              <a:spcPct val="35000"/>
            </a:spcAft>
            <a:buNone/>
          </a:pPr>
          <a:endParaRPr lang="nl-NL" sz="800" kern="1200"/>
        </a:p>
      </dsp:txBody>
      <dsp:txXfrm rot="10800000">
        <a:off x="1283853" y="1785813"/>
        <a:ext cx="16667" cy="16667"/>
      </dsp:txXfrm>
    </dsp:sp>
    <dsp:sp modelId="{6576D35B-8D2F-41FB-B795-37483ED4C654}">
      <dsp:nvSpPr>
        <dsp:cNvPr id="0" name=""/>
        <dsp:cNvSpPr/>
      </dsp:nvSpPr>
      <dsp:spPr>
        <a:xfrm>
          <a:off x="741813" y="1911301"/>
          <a:ext cx="666798" cy="66679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6"/>
            </a:rPr>
            <a:t>CAOP</a:t>
          </a:r>
          <a:endParaRPr lang="nl-NL" sz="900" kern="1200" dirty="0"/>
        </a:p>
      </dsp:txBody>
      <dsp:txXfrm>
        <a:off x="839463" y="2008951"/>
        <a:ext cx="471498" cy="471498"/>
      </dsp:txXfrm>
    </dsp:sp>
    <dsp:sp modelId="{0A78BCEE-6360-4EFB-8C98-8E414B4A0AA9}">
      <dsp:nvSpPr>
        <dsp:cNvPr id="0" name=""/>
        <dsp:cNvSpPr/>
      </dsp:nvSpPr>
      <dsp:spPr>
        <a:xfrm rot="10227600">
          <a:off x="864779" y="1405301"/>
          <a:ext cx="317792" cy="39765"/>
        </a:xfrm>
        <a:custGeom>
          <a:avLst/>
          <a:gdLst/>
          <a:ahLst/>
          <a:cxnLst/>
          <a:rect l="0" t="0" r="0" b="0"/>
          <a:pathLst>
            <a:path>
              <a:moveTo>
                <a:pt x="0" y="19882"/>
              </a:moveTo>
              <a:lnTo>
                <a:pt x="317792" y="19882"/>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015730" y="1417239"/>
        <a:ext cx="15889" cy="15889"/>
      </dsp:txXfrm>
    </dsp:sp>
    <dsp:sp modelId="{8B5FACC7-7507-4BD5-BBFB-271835E4984F}">
      <dsp:nvSpPr>
        <dsp:cNvPr id="0" name=""/>
        <dsp:cNvSpPr/>
      </dsp:nvSpPr>
      <dsp:spPr>
        <a:xfrm>
          <a:off x="204788" y="1173376"/>
          <a:ext cx="666798" cy="66679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hlinkClick xmlns:r="http://schemas.openxmlformats.org/officeDocument/2006/relationships" r:id="rId7"/>
            </a:rPr>
            <a:t>VNO/ NCW</a:t>
          </a:r>
          <a:endParaRPr lang="nl-NL" sz="900" kern="1200" dirty="0"/>
        </a:p>
      </dsp:txBody>
      <dsp:txXfrm>
        <a:off x="302438" y="1271026"/>
        <a:ext cx="471498" cy="471498"/>
      </dsp:txXfrm>
    </dsp:sp>
    <dsp:sp modelId="{5DF4FC86-C828-4478-ADAA-ACA4C7A206BF}">
      <dsp:nvSpPr>
        <dsp:cNvPr id="0" name=""/>
        <dsp:cNvSpPr/>
      </dsp:nvSpPr>
      <dsp:spPr>
        <a:xfrm rot="13114286">
          <a:off x="951509" y="1011917"/>
          <a:ext cx="333355" cy="39765"/>
        </a:xfrm>
        <a:custGeom>
          <a:avLst/>
          <a:gdLst/>
          <a:ahLst/>
          <a:cxnLst/>
          <a:rect l="0" t="0" r="0" b="0"/>
          <a:pathLst>
            <a:path>
              <a:moveTo>
                <a:pt x="0" y="19882"/>
              </a:moveTo>
              <a:lnTo>
                <a:pt x="333355" y="19882"/>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109853" y="1023466"/>
        <a:ext cx="16667" cy="16667"/>
      </dsp:txXfrm>
    </dsp:sp>
    <dsp:sp modelId="{538E7E1A-5F27-4C10-9E2E-D13AAF3167EB}">
      <dsp:nvSpPr>
        <dsp:cNvPr id="0" name=""/>
        <dsp:cNvSpPr/>
      </dsp:nvSpPr>
      <dsp:spPr>
        <a:xfrm>
          <a:off x="393811" y="386607"/>
          <a:ext cx="666798" cy="66679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err="1">
              <a:hlinkClick xmlns:r="http://schemas.openxmlformats.org/officeDocument/2006/relationships" r:id="rId8"/>
            </a:rPr>
            <a:t>bkk</a:t>
          </a:r>
          <a:endParaRPr lang="nl-NL" sz="900" kern="1200" dirty="0"/>
        </a:p>
      </dsp:txBody>
      <dsp:txXfrm>
        <a:off x="491461" y="484257"/>
        <a:ext cx="471498" cy="47149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830706-78EC-44B0-95CB-AF9D8E4CD1B8}">
      <dsp:nvSpPr>
        <dsp:cNvPr id="0" name=""/>
        <dsp:cNvSpPr/>
      </dsp:nvSpPr>
      <dsp:spPr>
        <a:xfrm>
          <a:off x="999353" y="972164"/>
          <a:ext cx="879408" cy="78597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715" tIns="5715" rIns="5715" bIns="5715" numCol="1" spcCol="1270" anchor="ctr" anchorCtr="0">
          <a:noAutofit/>
        </a:bodyPr>
        <a:lstStyle/>
        <a:p>
          <a:pPr marL="0" lvl="0" indent="0" algn="ctr" defTabSz="400050">
            <a:lnSpc>
              <a:spcPct val="90000"/>
            </a:lnSpc>
            <a:spcBef>
              <a:spcPct val="0"/>
            </a:spcBef>
            <a:spcAft>
              <a:spcPct val="35000"/>
            </a:spcAft>
            <a:buNone/>
          </a:pPr>
          <a:r>
            <a:rPr lang="nl-NL" sz="900" kern="1200" dirty="0"/>
            <a:t>Opleidingen</a:t>
          </a:r>
        </a:p>
      </dsp:txBody>
      <dsp:txXfrm>
        <a:off x="1128139" y="1087268"/>
        <a:ext cx="621836" cy="555770"/>
      </dsp:txXfrm>
    </dsp:sp>
    <dsp:sp modelId="{B37323CE-3565-4B2C-B9C1-0848135E8FD8}">
      <dsp:nvSpPr>
        <dsp:cNvPr id="0" name=""/>
        <dsp:cNvSpPr/>
      </dsp:nvSpPr>
      <dsp:spPr>
        <a:xfrm rot="16200000">
          <a:off x="1336265" y="844824"/>
          <a:ext cx="205584" cy="49095"/>
        </a:xfrm>
        <a:custGeom>
          <a:avLst/>
          <a:gdLst/>
          <a:ahLst/>
          <a:cxnLst/>
          <a:rect l="0" t="0" r="0" b="0"/>
          <a:pathLst>
            <a:path>
              <a:moveTo>
                <a:pt x="0" y="24547"/>
              </a:moveTo>
              <a:lnTo>
                <a:pt x="205584" y="2454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433918" y="864232"/>
        <a:ext cx="10279" cy="10279"/>
      </dsp:txXfrm>
    </dsp:sp>
    <dsp:sp modelId="{F34CC186-E63F-418B-A409-795B81D9C5A5}">
      <dsp:nvSpPr>
        <dsp:cNvPr id="0" name=""/>
        <dsp:cNvSpPr/>
      </dsp:nvSpPr>
      <dsp:spPr>
        <a:xfrm>
          <a:off x="939265" y="18351"/>
          <a:ext cx="999584" cy="74822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ct val="35000"/>
            </a:spcAft>
            <a:buNone/>
          </a:pPr>
          <a:r>
            <a:rPr lang="nl-NL" sz="700" kern="1200" dirty="0"/>
            <a:t>Universitaire lerarenopleidingen</a:t>
          </a:r>
          <a:br>
            <a:rPr lang="nl-NL" sz="700" kern="1200" dirty="0"/>
          </a:br>
          <a:r>
            <a:rPr lang="nl-NL" sz="700" kern="1200" dirty="0"/>
            <a:t>UvA, ILO, VU, TUD, TUE, </a:t>
          </a:r>
          <a:r>
            <a:rPr lang="nl-NL" sz="700" kern="1200" dirty="0" err="1"/>
            <a:t>UvT</a:t>
          </a:r>
          <a:r>
            <a:rPr lang="nl-NL" sz="700" kern="1200" dirty="0"/>
            <a:t>, RUG, UL, RU, TUD, UU</a:t>
          </a:r>
        </a:p>
      </dsp:txBody>
      <dsp:txXfrm>
        <a:off x="1085651" y="127926"/>
        <a:ext cx="706812" cy="529078"/>
      </dsp:txXfrm>
    </dsp:sp>
    <dsp:sp modelId="{F5600E96-5B44-44D8-B530-D21E0A033DB3}">
      <dsp:nvSpPr>
        <dsp:cNvPr id="0" name=""/>
        <dsp:cNvSpPr/>
      </dsp:nvSpPr>
      <dsp:spPr>
        <a:xfrm rot="1942368">
          <a:off x="1788769" y="1598741"/>
          <a:ext cx="114944" cy="49095"/>
        </a:xfrm>
        <a:custGeom>
          <a:avLst/>
          <a:gdLst/>
          <a:ahLst/>
          <a:cxnLst/>
          <a:rect l="0" t="0" r="0" b="0"/>
          <a:pathLst>
            <a:path>
              <a:moveTo>
                <a:pt x="0" y="24547"/>
              </a:moveTo>
              <a:lnTo>
                <a:pt x="114944" y="2454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a:off x="1843367" y="1620416"/>
        <a:ext cx="5747" cy="5747"/>
      </dsp:txXfrm>
    </dsp:sp>
    <dsp:sp modelId="{BD555894-A6EC-49E3-BAEB-75AEB4C224DF}">
      <dsp:nvSpPr>
        <dsp:cNvPr id="0" name=""/>
        <dsp:cNvSpPr/>
      </dsp:nvSpPr>
      <dsp:spPr>
        <a:xfrm>
          <a:off x="1685690" y="1558149"/>
          <a:ext cx="1278323" cy="737114"/>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ts val="0"/>
            </a:spcAft>
            <a:buNone/>
          </a:pPr>
          <a:r>
            <a:rPr lang="nl-NL" sz="700" kern="1200" dirty="0"/>
            <a:t>MBO opleidingen</a:t>
          </a:r>
        </a:p>
        <a:p>
          <a:pPr marL="0" lvl="0" indent="0" algn="ctr" defTabSz="311150">
            <a:lnSpc>
              <a:spcPct val="90000"/>
            </a:lnSpc>
            <a:spcBef>
              <a:spcPct val="0"/>
            </a:spcBef>
            <a:spcAft>
              <a:spcPct val="35000"/>
            </a:spcAft>
            <a:buNone/>
          </a:pPr>
          <a:r>
            <a:rPr lang="nl-NL" sz="700" kern="1200" dirty="0"/>
            <a:t>als onderwijsassistent, pedagogisch medewerker kinderopvang</a:t>
          </a:r>
        </a:p>
      </dsp:txBody>
      <dsp:txXfrm>
        <a:off x="1872896" y="1666097"/>
        <a:ext cx="903911" cy="521218"/>
      </dsp:txXfrm>
    </dsp:sp>
    <dsp:sp modelId="{FEF21362-8E42-42C5-91FC-7D35C3F7A850}">
      <dsp:nvSpPr>
        <dsp:cNvPr id="0" name=""/>
        <dsp:cNvSpPr/>
      </dsp:nvSpPr>
      <dsp:spPr>
        <a:xfrm rot="8857632">
          <a:off x="989392" y="1594390"/>
          <a:ext cx="98691" cy="49095"/>
        </a:xfrm>
        <a:custGeom>
          <a:avLst/>
          <a:gdLst/>
          <a:ahLst/>
          <a:cxnLst/>
          <a:rect l="0" t="0" r="0" b="0"/>
          <a:pathLst>
            <a:path>
              <a:moveTo>
                <a:pt x="0" y="24547"/>
              </a:moveTo>
              <a:lnTo>
                <a:pt x="98691" y="24547"/>
              </a:lnTo>
            </a:path>
          </a:pathLst>
        </a:custGeom>
        <a:noFill/>
        <a:ln w="12700" cap="flat" cmpd="sng" algn="ctr">
          <a:solidFill>
            <a:schemeClr val="accent3">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nl-NL" sz="500" kern="1200"/>
        </a:p>
      </dsp:txBody>
      <dsp:txXfrm rot="10800000">
        <a:off x="1036270" y="1616471"/>
        <a:ext cx="4934" cy="4934"/>
      </dsp:txXfrm>
    </dsp:sp>
    <dsp:sp modelId="{34E227FD-6975-4C1D-A57F-FD3FDC1920AF}">
      <dsp:nvSpPr>
        <dsp:cNvPr id="0" name=""/>
        <dsp:cNvSpPr/>
      </dsp:nvSpPr>
      <dsp:spPr>
        <a:xfrm>
          <a:off x="-82381" y="1533717"/>
          <a:ext cx="1271289" cy="785978"/>
        </a:xfrm>
        <a:prstGeom prst="ellipse">
          <a:avLst/>
        </a:prstGeom>
        <a:gradFill rotWithShape="0">
          <a:gsLst>
            <a:gs pos="0">
              <a:schemeClr val="lt1">
                <a:hueOff val="0"/>
                <a:satOff val="0"/>
                <a:lumOff val="0"/>
                <a:alphaOff val="0"/>
                <a:satMod val="103000"/>
                <a:lumMod val="102000"/>
                <a:tint val="94000"/>
              </a:schemeClr>
            </a:gs>
            <a:gs pos="50000">
              <a:schemeClr val="lt1">
                <a:hueOff val="0"/>
                <a:satOff val="0"/>
                <a:lumOff val="0"/>
                <a:alphaOff val="0"/>
                <a:satMod val="110000"/>
                <a:lumMod val="100000"/>
                <a:shade val="100000"/>
              </a:schemeClr>
            </a:gs>
            <a:gs pos="100000">
              <a:schemeClr val="lt1">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445" tIns="4445" rIns="4445" bIns="4445" numCol="1" spcCol="1270" anchor="ctr" anchorCtr="0">
          <a:noAutofit/>
        </a:bodyPr>
        <a:lstStyle/>
        <a:p>
          <a:pPr marL="0" lvl="0" indent="0" algn="ctr" defTabSz="311150">
            <a:lnSpc>
              <a:spcPct val="90000"/>
            </a:lnSpc>
            <a:spcBef>
              <a:spcPct val="0"/>
            </a:spcBef>
            <a:spcAft>
              <a:spcPts val="0"/>
            </a:spcAft>
            <a:buNone/>
          </a:pPr>
          <a:r>
            <a:rPr lang="nl-NL" sz="700" kern="1200" dirty="0"/>
            <a:t>HBO lerarenopleiding</a:t>
          </a:r>
        </a:p>
        <a:p>
          <a:pPr marL="0" lvl="0" indent="0" algn="ctr" defTabSz="311150">
            <a:lnSpc>
              <a:spcPct val="90000"/>
            </a:lnSpc>
            <a:spcBef>
              <a:spcPct val="0"/>
            </a:spcBef>
            <a:spcAft>
              <a:spcPct val="35000"/>
            </a:spcAft>
            <a:buNone/>
          </a:pPr>
          <a:r>
            <a:rPr lang="nl-NL" sz="700" kern="1200" dirty="0" err="1">
              <a:hlinkClick xmlns:r="http://schemas.openxmlformats.org/officeDocument/2006/relationships" r:id="rId1"/>
            </a:rPr>
            <a:t>Pabo’s</a:t>
          </a:r>
          <a:r>
            <a:rPr lang="nl-NL" sz="700" kern="1200" dirty="0"/>
            <a:t>, eerste en tweedegraads lerarenopleidingen, vakspecifieke lerarenopleidingen </a:t>
          </a:r>
        </a:p>
      </dsp:txBody>
      <dsp:txXfrm>
        <a:off x="103795" y="1648821"/>
        <a:ext cx="898937" cy="555770"/>
      </dsp:txXfrm>
    </dsp:sp>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5.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6.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7.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8.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9.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0.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4.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5.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6.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7.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8.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9.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40.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4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4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1"/>
            <a:ext cx="4434999" cy="356198"/>
          </a:xfrm>
          <a:prstGeom prst="rect">
            <a:avLst/>
          </a:prstGeom>
        </p:spPr>
        <p:txBody>
          <a:bodyPr vert="horz" lIns="95079" tIns="47540" rIns="95079" bIns="47540" rtlCol="0"/>
          <a:lstStyle>
            <a:lvl1pPr algn="l">
              <a:defRPr sz="1200"/>
            </a:lvl1pPr>
          </a:lstStyle>
          <a:p>
            <a:endParaRPr lang="nl-NL"/>
          </a:p>
        </p:txBody>
      </p:sp>
      <p:sp>
        <p:nvSpPr>
          <p:cNvPr id="3" name="Tijdelijke aanduiding voor datum 2"/>
          <p:cNvSpPr>
            <a:spLocks noGrp="1"/>
          </p:cNvSpPr>
          <p:nvPr>
            <p:ph type="dt" sz="quarter" idx="1"/>
          </p:nvPr>
        </p:nvSpPr>
        <p:spPr>
          <a:xfrm>
            <a:off x="5797245" y="1"/>
            <a:ext cx="4434999" cy="356198"/>
          </a:xfrm>
          <a:prstGeom prst="rect">
            <a:avLst/>
          </a:prstGeom>
        </p:spPr>
        <p:txBody>
          <a:bodyPr vert="horz" lIns="95079" tIns="47540" rIns="95079" bIns="47540" rtlCol="0"/>
          <a:lstStyle>
            <a:lvl1pPr algn="r">
              <a:defRPr sz="1200"/>
            </a:lvl1pPr>
          </a:lstStyle>
          <a:p>
            <a:fld id="{91E6688D-A8EC-43F6-89C4-DF3B7D1537CD}" type="datetimeFigureOut">
              <a:rPr lang="nl-NL" smtClean="0"/>
              <a:t>15-7-2024</a:t>
            </a:fld>
            <a:endParaRPr lang="nl-NL"/>
          </a:p>
        </p:txBody>
      </p:sp>
      <p:sp>
        <p:nvSpPr>
          <p:cNvPr id="4" name="Tijdelijke aanduiding voor voettekst 3"/>
          <p:cNvSpPr>
            <a:spLocks noGrp="1"/>
          </p:cNvSpPr>
          <p:nvPr>
            <p:ph type="ftr" sz="quarter" idx="2"/>
          </p:nvPr>
        </p:nvSpPr>
        <p:spPr>
          <a:xfrm>
            <a:off x="0" y="6743104"/>
            <a:ext cx="4434999" cy="356197"/>
          </a:xfrm>
          <a:prstGeom prst="rect">
            <a:avLst/>
          </a:prstGeom>
        </p:spPr>
        <p:txBody>
          <a:bodyPr vert="horz" lIns="95079" tIns="47540" rIns="95079" bIns="4754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5797245" y="6743104"/>
            <a:ext cx="4434999" cy="356197"/>
          </a:xfrm>
          <a:prstGeom prst="rect">
            <a:avLst/>
          </a:prstGeom>
        </p:spPr>
        <p:txBody>
          <a:bodyPr vert="horz" lIns="95079" tIns="47540" rIns="95079" bIns="47540" rtlCol="0" anchor="b"/>
          <a:lstStyle>
            <a:lvl1pPr algn="r">
              <a:defRPr sz="1200"/>
            </a:lvl1pPr>
          </a:lstStyle>
          <a:p>
            <a:fld id="{E350E028-2624-44B2-9050-3CEB16221861}" type="slidenum">
              <a:rPr lang="nl-NL" smtClean="0"/>
              <a:t>‹nr.›</a:t>
            </a:fld>
            <a:endParaRPr lang="nl-NL"/>
          </a:p>
        </p:txBody>
      </p:sp>
    </p:spTree>
    <p:extLst>
      <p:ext uri="{BB962C8B-B14F-4D97-AF65-F5344CB8AC3E}">
        <p14:creationId xmlns:p14="http://schemas.microsoft.com/office/powerpoint/2010/main" val="28699136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1"/>
            <a:ext cx="4434999" cy="356198"/>
          </a:xfrm>
          <a:prstGeom prst="rect">
            <a:avLst/>
          </a:prstGeom>
        </p:spPr>
        <p:txBody>
          <a:bodyPr vert="horz" lIns="95079" tIns="47540" rIns="95079" bIns="47540" rtlCol="0"/>
          <a:lstStyle>
            <a:lvl1pPr algn="l">
              <a:defRPr sz="1200"/>
            </a:lvl1pPr>
          </a:lstStyle>
          <a:p>
            <a:endParaRPr lang="nl-NL"/>
          </a:p>
        </p:txBody>
      </p:sp>
      <p:sp>
        <p:nvSpPr>
          <p:cNvPr id="3" name="Tijdelijke aanduiding voor datum 2"/>
          <p:cNvSpPr>
            <a:spLocks noGrp="1"/>
          </p:cNvSpPr>
          <p:nvPr>
            <p:ph type="dt" idx="1"/>
          </p:nvPr>
        </p:nvSpPr>
        <p:spPr>
          <a:xfrm>
            <a:off x="5797245" y="1"/>
            <a:ext cx="4434999" cy="356198"/>
          </a:xfrm>
          <a:prstGeom prst="rect">
            <a:avLst/>
          </a:prstGeom>
        </p:spPr>
        <p:txBody>
          <a:bodyPr vert="horz" lIns="95079" tIns="47540" rIns="95079" bIns="47540" rtlCol="0"/>
          <a:lstStyle>
            <a:lvl1pPr algn="r">
              <a:defRPr sz="1200"/>
            </a:lvl1pPr>
          </a:lstStyle>
          <a:p>
            <a:fld id="{E71B1ED9-8683-4B21-AB42-94D4B95851BA}" type="datetimeFigureOut">
              <a:rPr lang="nl-NL" smtClean="0"/>
              <a:t>15-7-2024</a:t>
            </a:fld>
            <a:endParaRPr lang="nl-NL"/>
          </a:p>
        </p:txBody>
      </p:sp>
      <p:sp>
        <p:nvSpPr>
          <p:cNvPr id="4" name="Tijdelijke aanduiding voor dia-afbeelding 3"/>
          <p:cNvSpPr>
            <a:spLocks noGrp="1" noRot="1" noChangeAspect="1"/>
          </p:cNvSpPr>
          <p:nvPr>
            <p:ph type="sldImg" idx="2"/>
          </p:nvPr>
        </p:nvSpPr>
        <p:spPr>
          <a:xfrm>
            <a:off x="2989263" y="887413"/>
            <a:ext cx="4256087" cy="2395537"/>
          </a:xfrm>
          <a:prstGeom prst="rect">
            <a:avLst/>
          </a:prstGeom>
          <a:noFill/>
          <a:ln w="12700">
            <a:solidFill>
              <a:prstClr val="black"/>
            </a:solidFill>
          </a:ln>
        </p:spPr>
        <p:txBody>
          <a:bodyPr vert="horz" lIns="95079" tIns="47540" rIns="95079" bIns="47540" rtlCol="0" anchor="ctr"/>
          <a:lstStyle/>
          <a:p>
            <a:endParaRPr lang="nl-NL"/>
          </a:p>
        </p:txBody>
      </p:sp>
      <p:sp>
        <p:nvSpPr>
          <p:cNvPr id="5" name="Tijdelijke aanduiding voor notities 4"/>
          <p:cNvSpPr>
            <a:spLocks noGrp="1"/>
          </p:cNvSpPr>
          <p:nvPr>
            <p:ph type="body" sz="quarter" idx="3"/>
          </p:nvPr>
        </p:nvSpPr>
        <p:spPr>
          <a:xfrm>
            <a:off x="1023462" y="3416538"/>
            <a:ext cx="8187690" cy="2795350"/>
          </a:xfrm>
          <a:prstGeom prst="rect">
            <a:avLst/>
          </a:prstGeom>
        </p:spPr>
        <p:txBody>
          <a:bodyPr vert="horz" lIns="95079" tIns="47540" rIns="95079" bIns="4754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6743104"/>
            <a:ext cx="4434999" cy="356197"/>
          </a:xfrm>
          <a:prstGeom prst="rect">
            <a:avLst/>
          </a:prstGeom>
        </p:spPr>
        <p:txBody>
          <a:bodyPr vert="horz" lIns="95079" tIns="47540" rIns="95079" bIns="4754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5797245" y="6743104"/>
            <a:ext cx="4434999" cy="356197"/>
          </a:xfrm>
          <a:prstGeom prst="rect">
            <a:avLst/>
          </a:prstGeom>
        </p:spPr>
        <p:txBody>
          <a:bodyPr vert="horz" lIns="95079" tIns="47540" rIns="95079" bIns="47540" rtlCol="0" anchor="b"/>
          <a:lstStyle>
            <a:lvl1pPr algn="r">
              <a:defRPr sz="1200"/>
            </a:lvl1pPr>
          </a:lstStyle>
          <a:p>
            <a:fld id="{AC4E1B33-0138-40E6-B272-9ED98E85D865}" type="slidenum">
              <a:rPr lang="nl-NL" smtClean="0"/>
              <a:t>‹nr.›</a:t>
            </a:fld>
            <a:endParaRPr lang="nl-NL"/>
          </a:p>
        </p:txBody>
      </p:sp>
    </p:spTree>
    <p:extLst>
      <p:ext uri="{BB962C8B-B14F-4D97-AF65-F5344CB8AC3E}">
        <p14:creationId xmlns:p14="http://schemas.microsoft.com/office/powerpoint/2010/main" val="31791035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10"/>
          </p:nvPr>
        </p:nvSpPr>
        <p:spPr/>
        <p:txBody>
          <a:bodyPr/>
          <a:lstStyle/>
          <a:p>
            <a:fld id="{AC4E1B33-0138-40E6-B272-9ED98E85D865}" type="slidenum">
              <a:rPr lang="nl-NL" smtClean="0"/>
              <a:t>1</a:t>
            </a:fld>
            <a:endParaRPr lang="nl-NL"/>
          </a:p>
        </p:txBody>
      </p:sp>
    </p:spTree>
    <p:extLst>
      <p:ext uri="{BB962C8B-B14F-4D97-AF65-F5344CB8AC3E}">
        <p14:creationId xmlns:p14="http://schemas.microsoft.com/office/powerpoint/2010/main" val="18291329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AC4E1B33-0138-40E6-B272-9ED98E85D865}" type="slidenum">
              <a:rPr lang="nl-NL" smtClean="0"/>
              <a:t>6</a:t>
            </a:fld>
            <a:endParaRPr lang="nl-NL"/>
          </a:p>
        </p:txBody>
      </p:sp>
    </p:spTree>
    <p:extLst>
      <p:ext uri="{BB962C8B-B14F-4D97-AF65-F5344CB8AC3E}">
        <p14:creationId xmlns:p14="http://schemas.microsoft.com/office/powerpoint/2010/main" val="9569646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defTabSz="950793">
              <a:defRPr/>
            </a:pPr>
            <a:endParaRPr lang="nl-NL" dirty="0">
              <a:solidFill>
                <a:schemeClr val="accent6"/>
              </a:solidFill>
            </a:endParaRPr>
          </a:p>
          <a:p>
            <a:endParaRPr lang="nl-NL" dirty="0"/>
          </a:p>
        </p:txBody>
      </p:sp>
      <p:sp>
        <p:nvSpPr>
          <p:cNvPr id="4" name="Tijdelijke aanduiding voor dianummer 3"/>
          <p:cNvSpPr>
            <a:spLocks noGrp="1"/>
          </p:cNvSpPr>
          <p:nvPr>
            <p:ph type="sldNum" sz="quarter" idx="10"/>
          </p:nvPr>
        </p:nvSpPr>
        <p:spPr/>
        <p:txBody>
          <a:bodyPr/>
          <a:lstStyle/>
          <a:p>
            <a:fld id="{AC4E1B33-0138-40E6-B272-9ED98E85D865}" type="slidenum">
              <a:rPr lang="nl-NL" smtClean="0"/>
              <a:t>7</a:t>
            </a:fld>
            <a:endParaRPr lang="nl-NL"/>
          </a:p>
        </p:txBody>
      </p:sp>
    </p:spTree>
    <p:extLst>
      <p:ext uri="{BB962C8B-B14F-4D97-AF65-F5344CB8AC3E}">
        <p14:creationId xmlns:p14="http://schemas.microsoft.com/office/powerpoint/2010/main" val="34993520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AC4E1B33-0138-40E6-B272-9ED98E85D865}" type="slidenum">
              <a:rPr lang="nl-NL" smtClean="0"/>
              <a:t>8</a:t>
            </a:fld>
            <a:endParaRPr lang="nl-NL"/>
          </a:p>
        </p:txBody>
      </p:sp>
    </p:spTree>
    <p:extLst>
      <p:ext uri="{BB962C8B-B14F-4D97-AF65-F5344CB8AC3E}">
        <p14:creationId xmlns:p14="http://schemas.microsoft.com/office/powerpoint/2010/main" val="6416622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defTabSz="950793">
              <a:defRPr/>
            </a:pPr>
            <a:endParaRPr lang="nl-NL" dirty="0">
              <a:solidFill>
                <a:srgbClr val="FF0000"/>
              </a:solidFill>
            </a:endParaRPr>
          </a:p>
          <a:p>
            <a:pPr defTabSz="950793">
              <a:defRPr/>
            </a:pPr>
            <a:endParaRPr lang="nl-NL" dirty="0">
              <a:solidFill>
                <a:srgbClr val="FF0000"/>
              </a:solidFill>
            </a:endParaRPr>
          </a:p>
          <a:p>
            <a:endParaRPr lang="nl-NL" dirty="0"/>
          </a:p>
          <a:p>
            <a:endParaRPr lang="nl-NL" dirty="0"/>
          </a:p>
        </p:txBody>
      </p:sp>
      <p:sp>
        <p:nvSpPr>
          <p:cNvPr id="4" name="Tijdelijke aanduiding voor dianummer 3"/>
          <p:cNvSpPr>
            <a:spLocks noGrp="1"/>
          </p:cNvSpPr>
          <p:nvPr>
            <p:ph type="sldNum" sz="quarter" idx="10"/>
          </p:nvPr>
        </p:nvSpPr>
        <p:spPr/>
        <p:txBody>
          <a:bodyPr/>
          <a:lstStyle/>
          <a:p>
            <a:fld id="{AC4E1B33-0138-40E6-B272-9ED98E85D865}" type="slidenum">
              <a:rPr lang="nl-NL" smtClean="0"/>
              <a:t>9</a:t>
            </a:fld>
            <a:endParaRPr lang="nl-NL"/>
          </a:p>
        </p:txBody>
      </p:sp>
    </p:spTree>
    <p:extLst>
      <p:ext uri="{BB962C8B-B14F-4D97-AF65-F5344CB8AC3E}">
        <p14:creationId xmlns:p14="http://schemas.microsoft.com/office/powerpoint/2010/main" val="30778228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sz="1050" kern="1200" dirty="0">
              <a:solidFill>
                <a:prstClr val="black">
                  <a:hueOff val="0"/>
                  <a:satOff val="0"/>
                  <a:lumOff val="0"/>
                  <a:alphaOff val="0"/>
                </a:prstClr>
              </a:solidFill>
              <a:latin typeface="Calibri" panose="020F0502020204030204"/>
              <a:ea typeface="+mn-ea"/>
              <a:cs typeface="+mn-cs"/>
            </a:endParaRPr>
          </a:p>
        </p:txBody>
      </p:sp>
      <p:sp>
        <p:nvSpPr>
          <p:cNvPr id="4" name="Tijdelijke aanduiding voor dianummer 3"/>
          <p:cNvSpPr>
            <a:spLocks noGrp="1"/>
          </p:cNvSpPr>
          <p:nvPr>
            <p:ph type="sldNum" sz="quarter" idx="5"/>
          </p:nvPr>
        </p:nvSpPr>
        <p:spPr/>
        <p:txBody>
          <a:bodyPr/>
          <a:lstStyle/>
          <a:p>
            <a:fld id="{AC4E1B33-0138-40E6-B272-9ED98E85D865}" type="slidenum">
              <a:rPr lang="nl-NL" smtClean="0"/>
              <a:t>10</a:t>
            </a:fld>
            <a:endParaRPr lang="nl-NL"/>
          </a:p>
        </p:txBody>
      </p:sp>
    </p:spTree>
    <p:extLst>
      <p:ext uri="{BB962C8B-B14F-4D97-AF65-F5344CB8AC3E}">
        <p14:creationId xmlns:p14="http://schemas.microsoft.com/office/powerpoint/2010/main" val="22807612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AC4E1B33-0138-40E6-B272-9ED98E85D865}" type="slidenum">
              <a:rPr lang="nl-NL" smtClean="0"/>
              <a:t>12</a:t>
            </a:fld>
            <a:endParaRPr lang="nl-NL"/>
          </a:p>
        </p:txBody>
      </p:sp>
    </p:spTree>
    <p:extLst>
      <p:ext uri="{BB962C8B-B14F-4D97-AF65-F5344CB8AC3E}">
        <p14:creationId xmlns:p14="http://schemas.microsoft.com/office/powerpoint/2010/main" val="3544135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AC4E1B33-0138-40E6-B272-9ED98E85D865}" type="slidenum">
              <a:rPr lang="nl-NL" smtClean="0"/>
              <a:t>13</a:t>
            </a:fld>
            <a:endParaRPr lang="nl-NL"/>
          </a:p>
        </p:txBody>
      </p:sp>
    </p:spTree>
    <p:extLst>
      <p:ext uri="{BB962C8B-B14F-4D97-AF65-F5344CB8AC3E}">
        <p14:creationId xmlns:p14="http://schemas.microsoft.com/office/powerpoint/2010/main" val="3606150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a:t>Klik om de stijl te bewerken</a:t>
            </a:r>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DF49E349-76C0-4CF4-AB2B-4EE84CFC238D}" type="datetime1">
              <a:rPr lang="nl-NL" smtClean="0"/>
              <a:t>15-7-2024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33D926E-746B-41E5-8273-B2D14AC6C474}" type="slidenum">
              <a:rPr lang="nl-NL" smtClean="0"/>
              <a:t>‹nr.›</a:t>
            </a:fld>
            <a:endParaRPr lang="nl-NL"/>
          </a:p>
        </p:txBody>
      </p:sp>
    </p:spTree>
    <p:extLst>
      <p:ext uri="{BB962C8B-B14F-4D97-AF65-F5344CB8AC3E}">
        <p14:creationId xmlns:p14="http://schemas.microsoft.com/office/powerpoint/2010/main" val="168003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B3AE6B95-52AA-4879-BBB3-DF885DFAAC5C}" type="datetime1">
              <a:rPr lang="nl-NL" smtClean="0"/>
              <a:t>15-7-2024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33D926E-746B-41E5-8273-B2D14AC6C474}" type="slidenum">
              <a:rPr lang="nl-NL" smtClean="0"/>
              <a:t>‹nr.›</a:t>
            </a:fld>
            <a:endParaRPr lang="nl-NL"/>
          </a:p>
        </p:txBody>
      </p:sp>
    </p:spTree>
    <p:extLst>
      <p:ext uri="{BB962C8B-B14F-4D97-AF65-F5344CB8AC3E}">
        <p14:creationId xmlns:p14="http://schemas.microsoft.com/office/powerpoint/2010/main" val="3907706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22569089-171B-4101-AD58-A03035E9B513}" type="datetime1">
              <a:rPr lang="nl-NL" smtClean="0"/>
              <a:t>15-7-2024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33D926E-746B-41E5-8273-B2D14AC6C474}" type="slidenum">
              <a:rPr lang="nl-NL" smtClean="0"/>
              <a:t>‹nr.›</a:t>
            </a:fld>
            <a:endParaRPr lang="nl-NL"/>
          </a:p>
        </p:txBody>
      </p:sp>
    </p:spTree>
    <p:extLst>
      <p:ext uri="{BB962C8B-B14F-4D97-AF65-F5344CB8AC3E}">
        <p14:creationId xmlns:p14="http://schemas.microsoft.com/office/powerpoint/2010/main" val="3071933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59940226-A401-4333-83DA-91BC4ADA1257}" type="datetime1">
              <a:rPr lang="nl-NL" smtClean="0"/>
              <a:t>15-7-2024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33D926E-746B-41E5-8273-B2D14AC6C474}" type="slidenum">
              <a:rPr lang="nl-NL" smtClean="0"/>
              <a:t>‹nr.›</a:t>
            </a:fld>
            <a:endParaRPr lang="nl-NL"/>
          </a:p>
        </p:txBody>
      </p:sp>
    </p:spTree>
    <p:extLst>
      <p:ext uri="{BB962C8B-B14F-4D97-AF65-F5344CB8AC3E}">
        <p14:creationId xmlns:p14="http://schemas.microsoft.com/office/powerpoint/2010/main" val="2957925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a:t>Klik om de stijl te bewerken</a:t>
            </a:r>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9F5FDF82-6A3C-49AF-8216-AD48F559F434}" type="datetime1">
              <a:rPr lang="nl-NL" smtClean="0"/>
              <a:t>15-7-2024</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33D926E-746B-41E5-8273-B2D14AC6C474}" type="slidenum">
              <a:rPr lang="nl-NL" smtClean="0"/>
              <a:t>‹nr.›</a:t>
            </a:fld>
            <a:endParaRPr lang="nl-NL"/>
          </a:p>
        </p:txBody>
      </p:sp>
    </p:spTree>
    <p:extLst>
      <p:ext uri="{BB962C8B-B14F-4D97-AF65-F5344CB8AC3E}">
        <p14:creationId xmlns:p14="http://schemas.microsoft.com/office/powerpoint/2010/main" val="7021243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838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172200" y="1825625"/>
            <a:ext cx="5181600" cy="435133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109D4EA9-F7F1-4519-8E39-69F376A62D22}" type="datetime1">
              <a:rPr lang="nl-NL" smtClean="0"/>
              <a:t>15-7-2024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33D926E-746B-41E5-8273-B2D14AC6C474}" type="slidenum">
              <a:rPr lang="nl-NL" smtClean="0"/>
              <a:t>‹nr.›</a:t>
            </a:fld>
            <a:endParaRPr lang="nl-NL"/>
          </a:p>
        </p:txBody>
      </p:sp>
    </p:spTree>
    <p:extLst>
      <p:ext uri="{BB962C8B-B14F-4D97-AF65-F5344CB8AC3E}">
        <p14:creationId xmlns:p14="http://schemas.microsoft.com/office/powerpoint/2010/main" val="29952951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a:t>Klik om de stijl te bewerken</a:t>
            </a:r>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E676AE6D-E759-4D3A-AB07-ACA1D08F656D}" type="datetime1">
              <a:rPr lang="nl-NL" smtClean="0"/>
              <a:t>15-7-2024</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33D926E-746B-41E5-8273-B2D14AC6C474}" type="slidenum">
              <a:rPr lang="nl-NL" smtClean="0"/>
              <a:t>‹nr.›</a:t>
            </a:fld>
            <a:endParaRPr lang="nl-NL"/>
          </a:p>
        </p:txBody>
      </p:sp>
    </p:spTree>
    <p:extLst>
      <p:ext uri="{BB962C8B-B14F-4D97-AF65-F5344CB8AC3E}">
        <p14:creationId xmlns:p14="http://schemas.microsoft.com/office/powerpoint/2010/main" val="1667316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7A53EB84-AF2C-4210-ABA6-2DA15C7A2EB4}" type="datetime1">
              <a:rPr lang="nl-NL" smtClean="0"/>
              <a:t>15-7-2024</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33D926E-746B-41E5-8273-B2D14AC6C474}" type="slidenum">
              <a:rPr lang="nl-NL" smtClean="0"/>
              <a:t>‹nr.›</a:t>
            </a:fld>
            <a:endParaRPr lang="nl-NL"/>
          </a:p>
        </p:txBody>
      </p:sp>
    </p:spTree>
    <p:extLst>
      <p:ext uri="{BB962C8B-B14F-4D97-AF65-F5344CB8AC3E}">
        <p14:creationId xmlns:p14="http://schemas.microsoft.com/office/powerpoint/2010/main" val="26599843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E918C275-46D6-4C74-88AA-01823BB8283A}" type="datetime1">
              <a:rPr lang="nl-NL" smtClean="0"/>
              <a:t>15-7-2024</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33D926E-746B-41E5-8273-B2D14AC6C474}" type="slidenum">
              <a:rPr lang="nl-NL" smtClean="0"/>
              <a:t>‹nr.›</a:t>
            </a:fld>
            <a:endParaRPr lang="nl-NL"/>
          </a:p>
        </p:txBody>
      </p:sp>
    </p:spTree>
    <p:extLst>
      <p:ext uri="{BB962C8B-B14F-4D97-AF65-F5344CB8AC3E}">
        <p14:creationId xmlns:p14="http://schemas.microsoft.com/office/powerpoint/2010/main" val="8199893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EFC361A8-91D5-40F0-B0E3-D15E956C8E16}" type="datetime1">
              <a:rPr lang="nl-NL" smtClean="0"/>
              <a:t>15-7-2024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33D926E-746B-41E5-8273-B2D14AC6C474}" type="slidenum">
              <a:rPr lang="nl-NL" smtClean="0"/>
              <a:t>‹nr.›</a:t>
            </a:fld>
            <a:endParaRPr lang="nl-NL"/>
          </a:p>
        </p:txBody>
      </p:sp>
    </p:spTree>
    <p:extLst>
      <p:ext uri="{BB962C8B-B14F-4D97-AF65-F5344CB8AC3E}">
        <p14:creationId xmlns:p14="http://schemas.microsoft.com/office/powerpoint/2010/main" val="4253910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a:t>Klik om de stijl te bewerken</a:t>
            </a:r>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9F5F2012-0CB9-4E59-AEAF-68EAE3B0E0A9}" type="datetime1">
              <a:rPr lang="nl-NL" smtClean="0"/>
              <a:t>15-7-2024</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33D926E-746B-41E5-8273-B2D14AC6C474}" type="slidenum">
              <a:rPr lang="nl-NL" smtClean="0"/>
              <a:t>‹nr.›</a:t>
            </a:fld>
            <a:endParaRPr lang="nl-NL"/>
          </a:p>
        </p:txBody>
      </p:sp>
    </p:spTree>
    <p:extLst>
      <p:ext uri="{BB962C8B-B14F-4D97-AF65-F5344CB8AC3E}">
        <p14:creationId xmlns:p14="http://schemas.microsoft.com/office/powerpoint/2010/main" val="25043037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30000">
              <a:srgbClr val="E5EFFB"/>
            </a:gs>
            <a:gs pos="0">
              <a:schemeClr val="accent1">
                <a:lumMod val="45000"/>
                <a:lumOff val="55000"/>
              </a:schemeClr>
            </a:gs>
            <a:gs pos="22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C9568A-10EB-4F56-A037-0133CD77775E}" type="datetime1">
              <a:rPr lang="nl-NL" smtClean="0"/>
              <a:t>15-7-2024</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3D926E-746B-41E5-8273-B2D14AC6C474}" type="slidenum">
              <a:rPr lang="nl-NL" smtClean="0"/>
              <a:t>‹nr.›</a:t>
            </a:fld>
            <a:endParaRPr lang="nl-NL"/>
          </a:p>
        </p:txBody>
      </p:sp>
    </p:spTree>
    <p:extLst>
      <p:ext uri="{BB962C8B-B14F-4D97-AF65-F5344CB8AC3E}">
        <p14:creationId xmlns:p14="http://schemas.microsoft.com/office/powerpoint/2010/main" val="22566029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8" Type="http://schemas.openxmlformats.org/officeDocument/2006/relationships/diagramData" Target="../diagrams/data29.xml"/><Relationship Id="rId13" Type="http://schemas.openxmlformats.org/officeDocument/2006/relationships/diagramData" Target="../diagrams/data30.xml"/><Relationship Id="rId18" Type="http://schemas.openxmlformats.org/officeDocument/2006/relationships/diagramData" Target="../diagrams/data31.xml"/><Relationship Id="rId3" Type="http://schemas.openxmlformats.org/officeDocument/2006/relationships/diagramData" Target="../diagrams/data28.xml"/><Relationship Id="rId21" Type="http://schemas.openxmlformats.org/officeDocument/2006/relationships/diagramColors" Target="../diagrams/colors31.xml"/><Relationship Id="rId7" Type="http://schemas.microsoft.com/office/2007/relationships/diagramDrawing" Target="../diagrams/drawing28.xml"/><Relationship Id="rId12" Type="http://schemas.microsoft.com/office/2007/relationships/diagramDrawing" Target="../diagrams/drawing29.xml"/><Relationship Id="rId17" Type="http://schemas.microsoft.com/office/2007/relationships/diagramDrawing" Target="../diagrams/drawing30.xml"/><Relationship Id="rId2" Type="http://schemas.openxmlformats.org/officeDocument/2006/relationships/notesSlide" Target="../notesSlides/notesSlide6.xml"/><Relationship Id="rId16" Type="http://schemas.openxmlformats.org/officeDocument/2006/relationships/diagramColors" Target="../diagrams/colors30.xml"/><Relationship Id="rId20" Type="http://schemas.openxmlformats.org/officeDocument/2006/relationships/diagramQuickStyle" Target="../diagrams/quickStyle31.xml"/><Relationship Id="rId1" Type="http://schemas.openxmlformats.org/officeDocument/2006/relationships/slideLayout" Target="../slideLayouts/slideLayout2.xml"/><Relationship Id="rId6" Type="http://schemas.openxmlformats.org/officeDocument/2006/relationships/diagramColors" Target="../diagrams/colors28.xml"/><Relationship Id="rId11" Type="http://schemas.openxmlformats.org/officeDocument/2006/relationships/diagramColors" Target="../diagrams/colors29.xml"/><Relationship Id="rId24" Type="http://schemas.openxmlformats.org/officeDocument/2006/relationships/hyperlink" Target="https://mocca.amsterdam/" TargetMode="External"/><Relationship Id="rId5" Type="http://schemas.openxmlformats.org/officeDocument/2006/relationships/diagramQuickStyle" Target="../diagrams/quickStyle28.xml"/><Relationship Id="rId15" Type="http://schemas.openxmlformats.org/officeDocument/2006/relationships/diagramQuickStyle" Target="../diagrams/quickStyle30.xml"/><Relationship Id="rId23" Type="http://schemas.openxmlformats.org/officeDocument/2006/relationships/hyperlink" Target="https://www.kc-r.nl/" TargetMode="External"/><Relationship Id="rId10" Type="http://schemas.openxmlformats.org/officeDocument/2006/relationships/diagramQuickStyle" Target="../diagrams/quickStyle29.xml"/><Relationship Id="rId19" Type="http://schemas.openxmlformats.org/officeDocument/2006/relationships/diagramLayout" Target="../diagrams/layout31.xml"/><Relationship Id="rId4" Type="http://schemas.openxmlformats.org/officeDocument/2006/relationships/diagramLayout" Target="../diagrams/layout28.xml"/><Relationship Id="rId9" Type="http://schemas.openxmlformats.org/officeDocument/2006/relationships/diagramLayout" Target="../diagrams/layout29.xml"/><Relationship Id="rId14" Type="http://schemas.openxmlformats.org/officeDocument/2006/relationships/diagramLayout" Target="../diagrams/layout30.xml"/><Relationship Id="rId22" Type="http://schemas.microsoft.com/office/2007/relationships/diagramDrawing" Target="../diagrams/drawing31.xml"/></Relationships>
</file>

<file path=ppt/slides/_rels/slide11.xml.rels><?xml version="1.0" encoding="UTF-8" standalone="yes"?>
<Relationships xmlns="http://schemas.openxmlformats.org/package/2006/relationships"><Relationship Id="rId13" Type="http://schemas.openxmlformats.org/officeDocument/2006/relationships/diagramData" Target="../diagrams/data34.xml"/><Relationship Id="rId18" Type="http://schemas.openxmlformats.org/officeDocument/2006/relationships/diagramData" Target="../diagrams/data35.xml"/><Relationship Id="rId26" Type="http://schemas.openxmlformats.org/officeDocument/2006/relationships/hyperlink" Target="http://medischemilieukunde.nl/" TargetMode="External"/><Relationship Id="rId3" Type="http://schemas.openxmlformats.org/officeDocument/2006/relationships/diagramData" Target="../diagrams/data32.xml"/><Relationship Id="rId21" Type="http://schemas.openxmlformats.org/officeDocument/2006/relationships/diagramColors" Target="../diagrams/colors35.xml"/><Relationship Id="rId34" Type="http://schemas.openxmlformats.org/officeDocument/2006/relationships/hyperlink" Target="https://www.doemeemetmdt.nl/wat-is-mdt" TargetMode="External"/><Relationship Id="rId7" Type="http://schemas.microsoft.com/office/2007/relationships/diagramDrawing" Target="../diagrams/drawing32.xml"/><Relationship Id="rId12" Type="http://schemas.microsoft.com/office/2007/relationships/diagramDrawing" Target="../diagrams/drawing33.xml"/><Relationship Id="rId17" Type="http://schemas.microsoft.com/office/2007/relationships/diagramDrawing" Target="../diagrams/drawing34.xml"/><Relationship Id="rId25" Type="http://schemas.openxmlformats.org/officeDocument/2006/relationships/hyperlink" Target="https://www.ggd.nl/" TargetMode="External"/><Relationship Id="rId33" Type="http://schemas.openxmlformats.org/officeDocument/2006/relationships/hyperlink" Target="https://www.coa.nl/nl" TargetMode="External"/><Relationship Id="rId2" Type="http://schemas.openxmlformats.org/officeDocument/2006/relationships/hyperlink" Target="https://www.loketgezondleven.nl/" TargetMode="External"/><Relationship Id="rId16" Type="http://schemas.openxmlformats.org/officeDocument/2006/relationships/diagramColors" Target="../diagrams/colors34.xml"/><Relationship Id="rId20" Type="http://schemas.openxmlformats.org/officeDocument/2006/relationships/diagramQuickStyle" Target="../diagrams/quickStyle35.xml"/><Relationship Id="rId29" Type="http://schemas.openxmlformats.org/officeDocument/2006/relationships/diagramQuickStyle" Target="../diagrams/quickStyle36.xml"/><Relationship Id="rId1" Type="http://schemas.openxmlformats.org/officeDocument/2006/relationships/slideLayout" Target="../slideLayouts/slideLayout2.xml"/><Relationship Id="rId6" Type="http://schemas.openxmlformats.org/officeDocument/2006/relationships/diagramColors" Target="../diagrams/colors32.xml"/><Relationship Id="rId11" Type="http://schemas.openxmlformats.org/officeDocument/2006/relationships/diagramColors" Target="../diagrams/colors33.xml"/><Relationship Id="rId24" Type="http://schemas.openxmlformats.org/officeDocument/2006/relationships/hyperlink" Target="https://www.ggdghor.nl/" TargetMode="External"/><Relationship Id="rId32" Type="http://schemas.openxmlformats.org/officeDocument/2006/relationships/hyperlink" Target="https://www.vluchtelingenwerk.nl/" TargetMode="External"/><Relationship Id="rId5" Type="http://schemas.openxmlformats.org/officeDocument/2006/relationships/diagramQuickStyle" Target="../diagrams/quickStyle32.xml"/><Relationship Id="rId15" Type="http://schemas.openxmlformats.org/officeDocument/2006/relationships/diagramQuickStyle" Target="../diagrams/quickStyle34.xml"/><Relationship Id="rId23" Type="http://schemas.openxmlformats.org/officeDocument/2006/relationships/hyperlink" Target="https://www.nji.nl/" TargetMode="External"/><Relationship Id="rId28" Type="http://schemas.openxmlformats.org/officeDocument/2006/relationships/diagramLayout" Target="../diagrams/layout36.xml"/><Relationship Id="rId10" Type="http://schemas.openxmlformats.org/officeDocument/2006/relationships/diagramQuickStyle" Target="../diagrams/quickStyle33.xml"/><Relationship Id="rId19" Type="http://schemas.openxmlformats.org/officeDocument/2006/relationships/diagramLayout" Target="../diagrams/layout35.xml"/><Relationship Id="rId31" Type="http://schemas.microsoft.com/office/2007/relationships/diagramDrawing" Target="../diagrams/drawing36.xml"/><Relationship Id="rId4" Type="http://schemas.openxmlformats.org/officeDocument/2006/relationships/diagramLayout" Target="../diagrams/layout32.xml"/><Relationship Id="rId9" Type="http://schemas.openxmlformats.org/officeDocument/2006/relationships/diagramLayout" Target="../diagrams/layout33.xml"/><Relationship Id="rId14" Type="http://schemas.openxmlformats.org/officeDocument/2006/relationships/diagramLayout" Target="../diagrams/layout34.xml"/><Relationship Id="rId22" Type="http://schemas.microsoft.com/office/2007/relationships/diagramDrawing" Target="../diagrams/drawing35.xml"/><Relationship Id="rId27" Type="http://schemas.openxmlformats.org/officeDocument/2006/relationships/diagramData" Target="../diagrams/data36.xml"/><Relationship Id="rId30" Type="http://schemas.openxmlformats.org/officeDocument/2006/relationships/diagramColors" Target="../diagrams/colors36.xml"/><Relationship Id="rId8" Type="http://schemas.openxmlformats.org/officeDocument/2006/relationships/diagramData" Target="../diagrams/data33.xml"/></Relationships>
</file>

<file path=ppt/slides/_rels/slide12.xml.rels><?xml version="1.0" encoding="UTF-8" standalone="yes"?>
<Relationships xmlns="http://schemas.openxmlformats.org/package/2006/relationships"><Relationship Id="rId13" Type="http://schemas.openxmlformats.org/officeDocument/2006/relationships/diagramData" Target="../diagrams/data39.xml"/><Relationship Id="rId18" Type="http://schemas.openxmlformats.org/officeDocument/2006/relationships/hyperlink" Target="https://www.ggdghor.nl/" TargetMode="External"/><Relationship Id="rId26" Type="http://schemas.openxmlformats.org/officeDocument/2006/relationships/diagramData" Target="../diagrams/data41.xml"/><Relationship Id="rId3" Type="http://schemas.openxmlformats.org/officeDocument/2006/relationships/diagramData" Target="../diagrams/data37.xml"/><Relationship Id="rId21" Type="http://schemas.openxmlformats.org/officeDocument/2006/relationships/diagramQuickStyle" Target="../diagrams/quickStyle40.xml"/><Relationship Id="rId34" Type="http://schemas.openxmlformats.org/officeDocument/2006/relationships/diagramColors" Target="../diagrams/colors42.xml"/><Relationship Id="rId7" Type="http://schemas.microsoft.com/office/2007/relationships/diagramDrawing" Target="../diagrams/drawing37.xml"/><Relationship Id="rId12" Type="http://schemas.microsoft.com/office/2007/relationships/diagramDrawing" Target="../diagrams/drawing38.xml"/><Relationship Id="rId17" Type="http://schemas.microsoft.com/office/2007/relationships/diagramDrawing" Target="../diagrams/drawing39.xml"/><Relationship Id="rId25" Type="http://schemas.openxmlformats.org/officeDocument/2006/relationships/hyperlink" Target="https://www.ggd.nl/" TargetMode="External"/><Relationship Id="rId33" Type="http://schemas.openxmlformats.org/officeDocument/2006/relationships/diagramQuickStyle" Target="../diagrams/quickStyle42.xml"/><Relationship Id="rId2" Type="http://schemas.openxmlformats.org/officeDocument/2006/relationships/notesSlide" Target="../notesSlides/notesSlide7.xml"/><Relationship Id="rId16" Type="http://schemas.openxmlformats.org/officeDocument/2006/relationships/diagramColors" Target="../diagrams/colors39.xml"/><Relationship Id="rId20" Type="http://schemas.openxmlformats.org/officeDocument/2006/relationships/diagramLayout" Target="../diagrams/layout40.xml"/><Relationship Id="rId29" Type="http://schemas.openxmlformats.org/officeDocument/2006/relationships/diagramColors" Target="../diagrams/colors41.xml"/><Relationship Id="rId1" Type="http://schemas.openxmlformats.org/officeDocument/2006/relationships/slideLayout" Target="../slideLayouts/slideLayout2.xml"/><Relationship Id="rId6" Type="http://schemas.openxmlformats.org/officeDocument/2006/relationships/diagramColors" Target="../diagrams/colors37.xml"/><Relationship Id="rId11" Type="http://schemas.openxmlformats.org/officeDocument/2006/relationships/diagramColors" Target="../diagrams/colors38.xml"/><Relationship Id="rId24" Type="http://schemas.openxmlformats.org/officeDocument/2006/relationships/hyperlink" Target="http://www.gezondheidsfondsen.nl/over-ons.aspx" TargetMode="External"/><Relationship Id="rId32" Type="http://schemas.openxmlformats.org/officeDocument/2006/relationships/diagramLayout" Target="../diagrams/layout42.xml"/><Relationship Id="rId5" Type="http://schemas.openxmlformats.org/officeDocument/2006/relationships/diagramQuickStyle" Target="../diagrams/quickStyle37.xml"/><Relationship Id="rId15" Type="http://schemas.openxmlformats.org/officeDocument/2006/relationships/diagramQuickStyle" Target="../diagrams/quickStyle39.xml"/><Relationship Id="rId23" Type="http://schemas.microsoft.com/office/2007/relationships/diagramDrawing" Target="../diagrams/drawing40.xml"/><Relationship Id="rId28" Type="http://schemas.openxmlformats.org/officeDocument/2006/relationships/diagramQuickStyle" Target="../diagrams/quickStyle41.xml"/><Relationship Id="rId10" Type="http://schemas.openxmlformats.org/officeDocument/2006/relationships/diagramQuickStyle" Target="../diagrams/quickStyle38.xml"/><Relationship Id="rId19" Type="http://schemas.openxmlformats.org/officeDocument/2006/relationships/diagramData" Target="../diagrams/data40.xml"/><Relationship Id="rId31" Type="http://schemas.openxmlformats.org/officeDocument/2006/relationships/diagramData" Target="../diagrams/data42.xml"/><Relationship Id="rId4" Type="http://schemas.openxmlformats.org/officeDocument/2006/relationships/diagramLayout" Target="../diagrams/layout37.xml"/><Relationship Id="rId9" Type="http://schemas.openxmlformats.org/officeDocument/2006/relationships/diagramLayout" Target="../diagrams/layout38.xml"/><Relationship Id="rId14" Type="http://schemas.openxmlformats.org/officeDocument/2006/relationships/diagramLayout" Target="../diagrams/layout39.xml"/><Relationship Id="rId22" Type="http://schemas.openxmlformats.org/officeDocument/2006/relationships/diagramColors" Target="../diagrams/colors40.xml"/><Relationship Id="rId27" Type="http://schemas.openxmlformats.org/officeDocument/2006/relationships/diagramLayout" Target="../diagrams/layout41.xml"/><Relationship Id="rId30" Type="http://schemas.microsoft.com/office/2007/relationships/diagramDrawing" Target="../diagrams/drawing41.xml"/><Relationship Id="rId35" Type="http://schemas.microsoft.com/office/2007/relationships/diagramDrawing" Target="../diagrams/drawing42.xml"/><Relationship Id="rId8" Type="http://schemas.openxmlformats.org/officeDocument/2006/relationships/diagramData" Target="../diagrams/data38.xml"/></Relationships>
</file>

<file path=ppt/slides/_rels/slide13.xml.rels><?xml version="1.0" encoding="UTF-8" standalone="yes"?>
<Relationships xmlns="http://schemas.openxmlformats.org/package/2006/relationships"><Relationship Id="rId8" Type="http://schemas.openxmlformats.org/officeDocument/2006/relationships/hyperlink" Target="https://www.lectoraten.nl/hogeschool/124/driestar-hogeschool/" TargetMode="External"/><Relationship Id="rId13" Type="http://schemas.openxmlformats.org/officeDocument/2006/relationships/hyperlink" Target="https://www.han.nl/onderzoek/kennismaken/lectoraten/" TargetMode="External"/><Relationship Id="rId3" Type="http://schemas.openxmlformats.org/officeDocument/2006/relationships/hyperlink" Target="https://www.aereshogeschool.nl/onderzoek/lectoraten" TargetMode="External"/><Relationship Id="rId7" Type="http://schemas.openxmlformats.org/officeDocument/2006/relationships/hyperlink" Target="https://www.che.nl/lectoraten" TargetMode="External"/><Relationship Id="rId12" Type="http://schemas.openxmlformats.org/officeDocument/2006/relationships/hyperlink" Target="http://www.hva.nl/onderzoek/contact/vind-een-lector/vind-een-lector.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www.avans.nl/onderzoek" TargetMode="External"/><Relationship Id="rId11" Type="http://schemas.openxmlformats.org/officeDocument/2006/relationships/hyperlink" Target="https://www.hanze.nl/nld/onderzoek/overzichten/lectoraten" TargetMode="External"/><Relationship Id="rId5" Type="http://schemas.openxmlformats.org/officeDocument/2006/relationships/hyperlink" Target="https://www.artez.nl/onderzoek" TargetMode="External"/><Relationship Id="rId15" Type="http://schemas.openxmlformats.org/officeDocument/2006/relationships/hyperlink" Target="https://www.hku.nl/OnderzoekEnExpertise/Lectoraten.htm" TargetMode="External"/><Relationship Id="rId10" Type="http://schemas.openxmlformats.org/officeDocument/2006/relationships/hyperlink" Target="https://www.dehaagsehogeschool.nl/onderzoek/lectoraten" TargetMode="External"/><Relationship Id="rId4" Type="http://schemas.openxmlformats.org/officeDocument/2006/relationships/hyperlink" Target="https://www.ahk.nl/lectoraten/educatie/" TargetMode="External"/><Relationship Id="rId9" Type="http://schemas.openxmlformats.org/officeDocument/2006/relationships/hyperlink" Target="https://fontys.nl/Innovatie-en-onderzoek/Lectoraten.htm" TargetMode="External"/><Relationship Id="rId14" Type="http://schemas.openxmlformats.org/officeDocument/2006/relationships/hyperlink" Target="https://www.kempel.nl/Onderzoek/Paginas/default.asp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www.ipabo.nl/kenniscentrum/" TargetMode="External"/><Relationship Id="rId13" Type="http://schemas.openxmlformats.org/officeDocument/2006/relationships/hyperlink" Target="http://www.thomasmorehs.nl/studeren/lectoraten.html" TargetMode="External"/><Relationship Id="rId3" Type="http://schemas.openxmlformats.org/officeDocument/2006/relationships/hyperlink" Target="https://www.hogeschoolrotterdam.nl/onderzoek/lectoren/" TargetMode="External"/><Relationship Id="rId7" Type="http://schemas.openxmlformats.org/officeDocument/2006/relationships/hyperlink" Target="https://www.inholland.nl/onderzoek/lectoren/" TargetMode="External"/><Relationship Id="rId12" Type="http://schemas.openxmlformats.org/officeDocument/2006/relationships/hyperlink" Target="https://saxion.nl/peno/kenniscentra/lectoraten/" TargetMode="External"/><Relationship Id="rId2" Type="http://schemas.openxmlformats.org/officeDocument/2006/relationships/hyperlink" Target="https://www.hsleiden.nl/onderzoek" TargetMode="External"/><Relationship Id="rId1" Type="http://schemas.openxmlformats.org/officeDocument/2006/relationships/slideLayout" Target="../slideLayouts/slideLayout2.xml"/><Relationship Id="rId6" Type="http://schemas.openxmlformats.org/officeDocument/2006/relationships/hyperlink" Target="https://hz.nl/lectoraten" TargetMode="External"/><Relationship Id="rId11" Type="http://schemas.openxmlformats.org/officeDocument/2006/relationships/hyperlink" Target="https://onderzoek.nhl.nl/lectoraten" TargetMode="External"/><Relationship Id="rId5" Type="http://schemas.openxmlformats.org/officeDocument/2006/relationships/hyperlink" Target="https://www.viaa.nl/onderzoek/" TargetMode="External"/><Relationship Id="rId15" Type="http://schemas.openxmlformats.org/officeDocument/2006/relationships/hyperlink" Target="https://www.zuyd.nl/onderzoek/lectoraten" TargetMode="External"/><Relationship Id="rId10" Type="http://schemas.openxmlformats.org/officeDocument/2006/relationships/hyperlink" Target="https://www.marnixacademie.nl/onderzoek/lectoraten" TargetMode="External"/><Relationship Id="rId4" Type="http://schemas.openxmlformats.org/officeDocument/2006/relationships/hyperlink" Target="https://www.onderzoek.hu.nl/Kenniscentra" TargetMode="External"/><Relationship Id="rId9" Type="http://schemas.openxmlformats.org/officeDocument/2006/relationships/hyperlink" Target="https://www.kpz.nl/onderzoek/" TargetMode="External"/><Relationship Id="rId14" Type="http://schemas.openxmlformats.org/officeDocument/2006/relationships/hyperlink" Target="https://www.lectoraten.nl/hogeschool/120/christelijke-hogeschool-windesheim/"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www.uvh.nl/onderzoek/leerstoelgroepen/humanisme-en-filosofie/onderzoekers" TargetMode="External"/><Relationship Id="rId3" Type="http://schemas.openxmlformats.org/officeDocument/2006/relationships/hyperlink" Target="https://www.ou.nl/-/organisat-2#B" TargetMode="External"/><Relationship Id="rId7" Type="http://schemas.openxmlformats.org/officeDocument/2006/relationships/hyperlink" Target="http://www.uva.nl/nieuws-agenda/nieuws/hoogleraarsbenoemingen/hoogleraarsbenoemingen.html" TargetMode="External"/><Relationship Id="rId2" Type="http://schemas.openxmlformats.org/officeDocument/2006/relationships/hyperlink" Target="https://www.eur.nl/over-de-eur/overzicht-bijzondere-leerstoelen" TargetMode="External"/><Relationship Id="rId1" Type="http://schemas.openxmlformats.org/officeDocument/2006/relationships/slideLayout" Target="../slideLayouts/slideLayout2.xml"/><Relationship Id="rId6" Type="http://schemas.openxmlformats.org/officeDocument/2006/relationships/hyperlink" Target="https://www.tue.nl/universiteit/over-de-universiteit/bijzondere-verdiensten/tue-onderscheidingen/universiteitshoogleraren-tue/" TargetMode="External"/><Relationship Id="rId5" Type="http://schemas.openxmlformats.org/officeDocument/2006/relationships/hyperlink" Target="https://www.rug.nl/research/professors/gmw" TargetMode="External"/><Relationship Id="rId4" Type="http://schemas.openxmlformats.org/officeDocument/2006/relationships/hyperlink" Target="http://www.ru.nl/onderzoek/onderzoekers/overzicht-hoogleraren-per-faculteit/"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https://www.wur.nl/nl/Wageningen-University/Over-Wageningen-University/Hoogleraren.htm" TargetMode="External"/><Relationship Id="rId3" Type="http://schemas.openxmlformats.org/officeDocument/2006/relationships/hyperlink" Target="https://www.maastrichtuniversity.nl/nl/onderzoek/hoogleraren" TargetMode="External"/><Relationship Id="rId7" Type="http://schemas.openxmlformats.org/officeDocument/2006/relationships/hyperlink" Target="https://www.vu.nl/nl/onderzoek/hoogleraren/index.aspx" TargetMode="External"/><Relationship Id="rId2" Type="http://schemas.openxmlformats.org/officeDocument/2006/relationships/hyperlink" Target="http://hoogleraren.leidenuniv.nl/" TargetMode="External"/><Relationship Id="rId1" Type="http://schemas.openxmlformats.org/officeDocument/2006/relationships/slideLayout" Target="../slideLayouts/slideLayout2.xml"/><Relationship Id="rId6" Type="http://schemas.openxmlformats.org/officeDocument/2006/relationships/hyperlink" Target="https://www.uu.nl/organisatie/bestuur-en-organisatie/hoogleraren/hoogleraren-per-faculteit" TargetMode="External"/><Relationship Id="rId5" Type="http://schemas.openxmlformats.org/officeDocument/2006/relationships/hyperlink" Target="https://webapps.utwente.nl/nwhgl/" TargetMode="External"/><Relationship Id="rId4" Type="http://schemas.openxmlformats.org/officeDocument/2006/relationships/hyperlink" Target="https://www.tilburguniversity.edu/nl/samenwerken/onderzoek-sponsoren/bijzondere-leerstoelen/download-overzicht-bijzondere-hoogleraren/"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www.nro.nl/onderzoeksprojecten/doorbraakproject-onderwijs-en-ict/" TargetMode="External"/><Relationship Id="rId13" Type="http://schemas.openxmlformats.org/officeDocument/2006/relationships/hyperlink" Target="https://www.nro.nl/onderzoeksprojecten/gedrag-en-passend-onderwijs/" TargetMode="External"/><Relationship Id="rId18" Type="http://schemas.openxmlformats.org/officeDocument/2006/relationships/hyperlink" Target="https://www.nro.nl/onderzoeksprojecten/nwajeugd/" TargetMode="External"/><Relationship Id="rId26" Type="http://schemas.openxmlformats.org/officeDocument/2006/relationships/hyperlink" Target="https://www.nro.nl/onderzoeksprojecten/open-modules-po-vo/" TargetMode="External"/><Relationship Id="rId3" Type="http://schemas.openxmlformats.org/officeDocument/2006/relationships/hyperlink" Target="https://www.nro.nl/onderzoeksprojecten/beleidsinterventies-in-het-mbo/" TargetMode="External"/><Relationship Id="rId21" Type="http://schemas.openxmlformats.org/officeDocument/2006/relationships/hyperlink" Target="https://www.nro.nl/onderzoeksprojecten/kortlopend-praktijkgericht-onderwijsonderzoek/" TargetMode="External"/><Relationship Id="rId7" Type="http://schemas.openxmlformats.org/officeDocument/2006/relationships/hyperlink" Target="https://www.nro.nl/onderzoeksprojecten/differentiatie-in-het-onderwijs/" TargetMode="External"/><Relationship Id="rId12" Type="http://schemas.openxmlformats.org/officeDocument/2006/relationships/hyperlink" Target="https://www.nro.nl/onderzoeksprojecten/excellentie/" TargetMode="External"/><Relationship Id="rId17" Type="http://schemas.openxmlformats.org/officeDocument/2006/relationships/hyperlink" Target="https://www.nro.nl/onderzoeksprojecten/vve/" TargetMode="External"/><Relationship Id="rId25" Type="http://schemas.openxmlformats.org/officeDocument/2006/relationships/hyperlink" Target="https://www.nro.nl/onderzoeksprojecten/nco/" TargetMode="External"/><Relationship Id="rId2" Type="http://schemas.openxmlformats.org/officeDocument/2006/relationships/hyperlink" Target="https://www.nro.nl/onderzoeksprojecten/beleidsgericht-onderzoek/" TargetMode="External"/><Relationship Id="rId16" Type="http://schemas.openxmlformats.org/officeDocument/2006/relationships/hyperlink" Target="https://www.nro.nl/onderzoeksprojecten/icils/" TargetMode="External"/><Relationship Id="rId20" Type="http://schemas.openxmlformats.org/officeDocument/2006/relationships/hyperlink" Target="https://www.nro.nl/onderzoeksprojecten/kennisbenutting-plus/" TargetMode="External"/><Relationship Id="rId29" Type="http://schemas.openxmlformats.org/officeDocument/2006/relationships/hyperlink" Target="https://www.nro.nl/onderzoeksprojecten/overzichtsstudies/" TargetMode="External"/><Relationship Id="rId1" Type="http://schemas.openxmlformats.org/officeDocument/2006/relationships/slideLayout" Target="../slideLayouts/slideLayout2.xml"/><Relationship Id="rId6" Type="http://schemas.openxmlformats.org/officeDocument/2006/relationships/hyperlink" Target="https://www.nro.nl/onderzoeksprojecten/comeniusprogramma/" TargetMode="External"/><Relationship Id="rId11" Type="http://schemas.openxmlformats.org/officeDocument/2006/relationships/hyperlink" Target="https://www.nro.nl/onderzoeksprojecten/evaluatievernieuwingvmbo/" TargetMode="External"/><Relationship Id="rId24" Type="http://schemas.openxmlformats.org/officeDocument/2006/relationships/hyperlink" Target="https://www.nro.nl/onderzoeksprojecten/gelijke-kansen/" TargetMode="External"/><Relationship Id="rId32" Type="http://schemas.openxmlformats.org/officeDocument/2006/relationships/hyperlink" Target="https://www.nro.nl/onderzoeksprojecten/postdocs-in-de-onderwijswetenschappen/" TargetMode="External"/><Relationship Id="rId5" Type="http://schemas.openxmlformats.org/officeDocument/2006/relationships/hyperlink" Target="https://www.nro.nl/onderzoeksprojecten/bewegen-en-leerprestaties/" TargetMode="External"/><Relationship Id="rId15" Type="http://schemas.openxmlformats.org/officeDocument/2006/relationships/hyperlink" Target="https://www.nro.nl/onderzoeksprojecten/international-civic-and-citizenship-education-study-iccs/" TargetMode="External"/><Relationship Id="rId23" Type="http://schemas.openxmlformats.org/officeDocument/2006/relationships/hyperlink" Target="https://www.nro.nl/onderzoeksprojecten/lerarenagenda/" TargetMode="External"/><Relationship Id="rId28" Type="http://schemas.openxmlformats.org/officeDocument/2006/relationships/hyperlink" Target="https://www.nro.nl/onderzoeksprojecten/ouderbetrokkenheid/" TargetMode="External"/><Relationship Id="rId10" Type="http://schemas.openxmlformats.org/officeDocument/2006/relationships/hyperlink" Target="https://www.nro.nl/onderzoeksprojecten/evaluatie-en-monitoring-wet-vroegtijdige-aanmelddatum-en-toelatingsrecht-mbo/" TargetMode="External"/><Relationship Id="rId19" Type="http://schemas.openxmlformats.org/officeDocument/2006/relationships/hyperlink" Target="https://www.nro.nl/onderzoeksprojecten/joint-call-for-proposals-inclusive-education-nordforsk-nro/" TargetMode="External"/><Relationship Id="rId31" Type="http://schemas.openxmlformats.org/officeDocument/2006/relationships/hyperlink" Target="https://www.nro.nl/onderzoeksprojecten/peil-onderwijs/" TargetMode="External"/><Relationship Id="rId4" Type="http://schemas.openxmlformats.org/officeDocument/2006/relationships/hyperlink" Target="https://www.nro.nl/onderzoeksprojecten/beroepsonderwijs/" TargetMode="External"/><Relationship Id="rId9" Type="http://schemas.openxmlformats.org/officeDocument/2006/relationships/hyperlink" Target="https://www.nro.nl/onderzoeksprojecten/effecten-anti-pestenprogrammas/" TargetMode="External"/><Relationship Id="rId14" Type="http://schemas.openxmlformats.org/officeDocument/2006/relationships/hyperlink" Target="https://www.nro.nl/onderzoeksprojecten/groen-onderwijs/" TargetMode="External"/><Relationship Id="rId22" Type="http://schemas.openxmlformats.org/officeDocument/2006/relationships/hyperlink" Target="https://www.nro.nl/onderzoeksprojecten/langlopend-praktijkgericht-onderwijsonderzoek/" TargetMode="External"/><Relationship Id="rId27" Type="http://schemas.openxmlformats.org/officeDocument/2006/relationships/hyperlink" Target="https://www.nro.nl/onderzoeksprojecten/open-en-online-onderwijs/" TargetMode="External"/><Relationship Id="rId30" Type="http://schemas.openxmlformats.org/officeDocument/2006/relationships/hyperlink" Target="https://www.nro.nl/onderzoeksprojecten/passend-onderwij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www.nro.nl/onderzoeksprojecten/regulering-regeldruk-en-ruimte/" TargetMode="External"/><Relationship Id="rId13" Type="http://schemas.openxmlformats.org/officeDocument/2006/relationships/hyperlink" Target="http://www.regieorgaan-sia.nl/onderzoeksfinanciering/KIEM-hbo" TargetMode="External"/><Relationship Id="rId3" Type="http://schemas.openxmlformats.org/officeDocument/2006/relationships/hyperlink" Target="https://www.nro.nl/onderzoeksprojecten/professional-games-for-professional-skills/" TargetMode="External"/><Relationship Id="rId7" Type="http://schemas.openxmlformats.org/officeDocument/2006/relationships/hyperlink" Target="https://www.nro.nl/onderzoeksprojecten/pisa/" TargetMode="External"/><Relationship Id="rId12" Type="http://schemas.openxmlformats.org/officeDocument/2006/relationships/hyperlink" Target="https://www.nro.nl/onderzoeksprojecten/21e-eeuwse-vaardigheden/" TargetMode="External"/><Relationship Id="rId2" Type="http://schemas.openxmlformats.org/officeDocument/2006/relationships/hyperlink" Target="https://www.nro.nl/onderzoeksprojecten/praktijkgericht-onderzoek-ho/" TargetMode="External"/><Relationship Id="rId1" Type="http://schemas.openxmlformats.org/officeDocument/2006/relationships/slideLayout" Target="../slideLayouts/slideLayout2.xml"/><Relationship Id="rId6" Type="http://schemas.openxmlformats.org/officeDocument/2006/relationships/hyperlink" Target="https://www.nro.nl/nu-aanvragen-project-onderwijs-arbeidsmarkt-poa/" TargetMode="External"/><Relationship Id="rId11" Type="http://schemas.openxmlformats.org/officeDocument/2006/relationships/hyperlink" Target="https://www.nro.nl/onderzoeksprojecten/werkplaatsen-onderwijsonderzoek/" TargetMode="External"/><Relationship Id="rId5" Type="http://schemas.openxmlformats.org/officeDocument/2006/relationships/hyperlink" Target="https://www.nro.nl/onderzoeksprojecten/pirls/" TargetMode="External"/><Relationship Id="rId15" Type="http://schemas.openxmlformats.org/officeDocument/2006/relationships/hyperlink" Target="http://www.regieorgaan-sia.nl/onderzoeksfinanciering/RAAK-PRO" TargetMode="External"/><Relationship Id="rId10" Type="http://schemas.openxmlformats.org/officeDocument/2006/relationships/hyperlink" Target="https://www.nro.nl/onderzoeksprojecten/talis2018/" TargetMode="External"/><Relationship Id="rId4" Type="http://schemas.openxmlformats.org/officeDocument/2006/relationships/hyperlink" Target="https://www.nro.nl/onderzoeksprojecten/professionele-leergemeenschappen/" TargetMode="External"/><Relationship Id="rId9" Type="http://schemas.openxmlformats.org/officeDocument/2006/relationships/hyperlink" Target="https://www.nro.nl/onderzoeksprojecten/samenhangende-onderzoeksprojecten/" TargetMode="External"/><Relationship Id="rId14" Type="http://schemas.openxmlformats.org/officeDocument/2006/relationships/hyperlink" Target="http://www.regieorgaan-sia.nl/onderzoeksfinanciering/RAAK-publiek"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www.han.nl/onderzoek/kennismaken/lectoraten/" TargetMode="External"/><Relationship Id="rId13" Type="http://schemas.openxmlformats.org/officeDocument/2006/relationships/hyperlink" Target="https://www.inholland.nl/onderzoek/lectoren/" TargetMode="External"/><Relationship Id="rId18" Type="http://schemas.openxmlformats.org/officeDocument/2006/relationships/hyperlink" Target="https://www.zuyd.nl/onderzoek/lectoraten" TargetMode="External"/><Relationship Id="rId3" Type="http://schemas.openxmlformats.org/officeDocument/2006/relationships/hyperlink" Target="https://www.che.nl/lectoraten" TargetMode="External"/><Relationship Id="rId7" Type="http://schemas.openxmlformats.org/officeDocument/2006/relationships/hyperlink" Target="http://www.hva.nl/onderzoek/hva-onderzoek/over-hva-onderzoek/lectoren-en-lectoraten/lectoren-en-lectoraten.html" TargetMode="External"/><Relationship Id="rId12" Type="http://schemas.openxmlformats.org/officeDocument/2006/relationships/hyperlink" Target="https://www.viaa.nl/onderzoek/" TargetMode="External"/><Relationship Id="rId17" Type="http://schemas.openxmlformats.org/officeDocument/2006/relationships/hyperlink" Target="https://www.lectoraten.nl/hogeschool/120/christelijke-hogeschool-windesheim/" TargetMode="External"/><Relationship Id="rId2" Type="http://schemas.openxmlformats.org/officeDocument/2006/relationships/hyperlink" Target="http://www.avans.nl/onderzoek" TargetMode="External"/><Relationship Id="rId16" Type="http://schemas.openxmlformats.org/officeDocument/2006/relationships/hyperlink" Target="http://www.thomasmorehs.nl/studeren/lectoraten.html" TargetMode="External"/><Relationship Id="rId1" Type="http://schemas.openxmlformats.org/officeDocument/2006/relationships/slideLayout" Target="../slideLayouts/slideLayout2.xml"/><Relationship Id="rId6" Type="http://schemas.openxmlformats.org/officeDocument/2006/relationships/hyperlink" Target="https://www.hanze.nl/nld/onderzoek/overzichten/lectoraten" TargetMode="External"/><Relationship Id="rId11" Type="http://schemas.openxmlformats.org/officeDocument/2006/relationships/hyperlink" Target="https://www.onderzoek.hu.nl/Kenniscentra" TargetMode="External"/><Relationship Id="rId5" Type="http://schemas.openxmlformats.org/officeDocument/2006/relationships/hyperlink" Target="https://www.dehaagsehogeschool.nl/onderzoek/lectoraten" TargetMode="External"/><Relationship Id="rId15" Type="http://schemas.openxmlformats.org/officeDocument/2006/relationships/hyperlink" Target="https://saxion.nl/peno/kenniscentra/lectoraten/" TargetMode="External"/><Relationship Id="rId10" Type="http://schemas.openxmlformats.org/officeDocument/2006/relationships/hyperlink" Target="https://www.hogeschoolrotterdam.nl/onderzoek/lectoren/" TargetMode="External"/><Relationship Id="rId4" Type="http://schemas.openxmlformats.org/officeDocument/2006/relationships/hyperlink" Target="https://fontys.nl/Innovatie-en-onderzoek/Lectoraten.htm" TargetMode="External"/><Relationship Id="rId9" Type="http://schemas.openxmlformats.org/officeDocument/2006/relationships/hyperlink" Target="https://www.hsleiden.nl/onderzoek" TargetMode="External"/><Relationship Id="rId14" Type="http://schemas.openxmlformats.org/officeDocument/2006/relationships/hyperlink" Target="https://onderzoek.nhl.nl/lectoraten"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www.maastrichtuniversity.nl/nl/onderzoek/hoogleraren/hoogleraren-faculty-health-medicine-and-life-sciences" TargetMode="External"/><Relationship Id="rId13" Type="http://schemas.openxmlformats.org/officeDocument/2006/relationships/hyperlink" Target="https://research.vu.nl/en/organisations/faculty-of-social-sciences-2/persons/" TargetMode="External"/><Relationship Id="rId3" Type="http://schemas.openxmlformats.org/officeDocument/2006/relationships/hyperlink" Target="https://www.ou.nl/-/organisat-2#B" TargetMode="External"/><Relationship Id="rId7" Type="http://schemas.openxmlformats.org/officeDocument/2006/relationships/hyperlink" Target="https://www.lumc.nl/over-het-lumc/hoo/" TargetMode="External"/><Relationship Id="rId12" Type="http://schemas.openxmlformats.org/officeDocument/2006/relationships/hyperlink" Target="https://www.vu.nl/nl/onderzoek/hoogleraren/index.aspx" TargetMode="External"/><Relationship Id="rId2" Type="http://schemas.openxmlformats.org/officeDocument/2006/relationships/hyperlink" Target="https://www.eur.nl/over-de-eur/overzicht-bijzondere-leerstoelen/erasmus-school-social-and-behavioural-sciences" TargetMode="External"/><Relationship Id="rId1" Type="http://schemas.openxmlformats.org/officeDocument/2006/relationships/slideLayout" Target="../slideLayouts/slideLayout2.xml"/><Relationship Id="rId6" Type="http://schemas.openxmlformats.org/officeDocument/2006/relationships/hyperlink" Target="http://www.uva.nl/nieuws-agenda/nieuws/hoogleraarsbenoemingen/hoogleraarsbenoemingen.html?t=fmg" TargetMode="External"/><Relationship Id="rId11" Type="http://schemas.openxmlformats.org/officeDocument/2006/relationships/hyperlink" Target="https://www.uu.nl/organisatie/bestuur-en-organisatie/hoogleraren/hoogleraren-per-faculteit" TargetMode="External"/><Relationship Id="rId5" Type="http://schemas.openxmlformats.org/officeDocument/2006/relationships/hyperlink" Target="https://www.rug.nl/research/professors/gmw" TargetMode="External"/><Relationship Id="rId10" Type="http://schemas.openxmlformats.org/officeDocument/2006/relationships/hyperlink" Target="https://webapps.utwente.nl/nwhgl/" TargetMode="External"/><Relationship Id="rId4" Type="http://schemas.openxmlformats.org/officeDocument/2006/relationships/hyperlink" Target="http://www.ru.nl/onderzoek/onderzoekers/overzicht-hoogleraren-per-faculteit/faculteiten/leerstoeloverzicht-sociale-wetenschappen/" TargetMode="External"/><Relationship Id="rId9" Type="http://schemas.openxmlformats.org/officeDocument/2006/relationships/hyperlink" Target="https://www.tilburguniversity.edu/nl/samenwerken/onderzoek-sponsoren/bijzondere-leerstoelen/download-overzicht-bijzondere-hoogleraren/"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www.zonmw.nl/nl/onderzoek-resultaten/jeugd/programmas/programma-detail/preventie-5-deelprogramma-1-opvoeding-en-onderwijs/" TargetMode="External"/><Relationship Id="rId13" Type="http://schemas.openxmlformats.org/officeDocument/2006/relationships/hyperlink" Target="https://www.zonmw.nl/nl/onderzoek-resultaten/jeugd/programmas/programma-detail/versterking-uitvoeringspraktijk-jeugdgezondheidszorg/" TargetMode="External"/><Relationship Id="rId3" Type="http://schemas.openxmlformats.org/officeDocument/2006/relationships/hyperlink" Target="https://www.zonmw.nl/nl/onderzoek-resultaten/jeugd/programmas/programma-detail/actieprogramma-maatschappelijke-diensttijd/" TargetMode="External"/><Relationship Id="rId7" Type="http://schemas.openxmlformats.org/officeDocument/2006/relationships/hyperlink" Target="https://www.zonmw.nl/nl/onderzoek-resultaten/jeugd/programmas/programma-detail/longitudinale-effectmonitor-jeugdzorgplus/" TargetMode="External"/><Relationship Id="rId12" Type="http://schemas.openxmlformats.org/officeDocument/2006/relationships/hyperlink" Target="https://www.zonmw.nl/nl/onderzoek-resultaten/jeugd/programmas/programma-detail/sportimpuls-kinderen-sportief-op-gewicht/" TargetMode="External"/><Relationship Id="rId2" Type="http://schemas.openxmlformats.org/officeDocument/2006/relationships/hyperlink" Target="https://www.zonmw.nl/nl/onderzoek-resultaten/jeugd/programmas/programma-detail/academische-werkplaatsen-transformatie-jeugd/" TargetMode="External"/><Relationship Id="rId1" Type="http://schemas.openxmlformats.org/officeDocument/2006/relationships/slideLayout" Target="../slideLayouts/slideLayout2.xml"/><Relationship Id="rId6" Type="http://schemas.openxmlformats.org/officeDocument/2006/relationships/hyperlink" Target="https://www.zonmw.nl/nl/onderzoek-resultaten/jeugd/programmas/programma-detail/kwaliteit-kinderopvang/" TargetMode="External"/><Relationship Id="rId11" Type="http://schemas.openxmlformats.org/officeDocument/2006/relationships/hyperlink" Target="https://www.zonmw.nl/nl/onderzoek-resultaten/jeugd/programmas/programma-detail/sportimpuls-jeugd-in-lage-inkomensbuurten/" TargetMode="External"/><Relationship Id="rId5" Type="http://schemas.openxmlformats.org/officeDocument/2006/relationships/hyperlink" Target="https://www.zonmw.nl/nl/onderzoek-resultaten/jeugd/programmas/programma-detail/kindermishandeling/" TargetMode="External"/><Relationship Id="rId10" Type="http://schemas.openxmlformats.org/officeDocument/2006/relationships/hyperlink" Target="https://www.zonmw.nl/nl/onderzoek-resultaten/jeugd/programmas/programma-detail/richtlijnen-jeugdgezondheidszorg-2013-2018/" TargetMode="External"/><Relationship Id="rId4" Type="http://schemas.openxmlformats.org/officeDocument/2006/relationships/hyperlink" Target="https://www.zonmw.nl/nl/onderzoek-resultaten/jeugd/programmas/programma-detail/effectief-werken-in-de-jeugdsector/" TargetMode="External"/><Relationship Id="rId9" Type="http://schemas.openxmlformats.org/officeDocument/2006/relationships/hyperlink" Target="https://www.zonmw.nl/nl/onderzoek-resultaten/jeugd/programmas/programma-detail/priority-medicines-for-children/" TargetMode="External"/><Relationship Id="rId14" Type="http://schemas.openxmlformats.org/officeDocument/2006/relationships/hyperlink" Target="https://www.zonmw.nl/nl/onderzoek-resultaten/jeugd/programmas/programma-detail/zwangerschap-en-geboorte/"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www.nwo.nl/onderzoek-en-resultaten/programmas/autisme+schizofrenie+en+andere+psychotische+stoornissen" TargetMode="External"/><Relationship Id="rId2" Type="http://schemas.openxmlformats.org/officeDocument/2006/relationships/hyperlink" Target="https://www.nwo.nl/onderzoek-en-resultaten/programmas/nihc/hcmi/index.html" TargetMode="External"/><Relationship Id="rId1" Type="http://schemas.openxmlformats.org/officeDocument/2006/relationships/slideLayout" Target="../slideLayouts/slideLayout2.xml"/><Relationship Id="rId4" Type="http://schemas.openxmlformats.org/officeDocument/2006/relationships/hyperlink" Target="https://www.nwo.nl/onderzoek-en-resultaten/programmas/jeugd+en+gezin" TargetMode="External"/></Relationships>
</file>

<file path=ppt/slides/_rels/slide26.xml.rels><?xml version="1.0" encoding="UTF-8" standalone="yes"?>
<Relationships xmlns="http://schemas.openxmlformats.org/package/2006/relationships"><Relationship Id="rId8" Type="http://schemas.openxmlformats.org/officeDocument/2006/relationships/hyperlink" Target="https://www.hsleiden.nl/onderzoek" TargetMode="External"/><Relationship Id="rId13" Type="http://schemas.openxmlformats.org/officeDocument/2006/relationships/hyperlink" Target="https://onderzoek.nhl.nl/lectoraten" TargetMode="External"/><Relationship Id="rId3" Type="http://schemas.openxmlformats.org/officeDocument/2006/relationships/hyperlink" Target="https://fontys.nl/Innovatie-en-onderzoek/Lectoraten.htm" TargetMode="External"/><Relationship Id="rId7" Type="http://schemas.openxmlformats.org/officeDocument/2006/relationships/hyperlink" Target="https://www.han.nl/onderzoek/kennismaken/lectoraten/" TargetMode="External"/><Relationship Id="rId12" Type="http://schemas.openxmlformats.org/officeDocument/2006/relationships/hyperlink" Target="https://www.inholland.nl/onderzoek/lectoren/" TargetMode="External"/><Relationship Id="rId2" Type="http://schemas.openxmlformats.org/officeDocument/2006/relationships/hyperlink" Target="https://www.che.nl/lectoraten" TargetMode="External"/><Relationship Id="rId16" Type="http://schemas.openxmlformats.org/officeDocument/2006/relationships/hyperlink" Target="https://www.zuyd.nl/onderzoek/lectoraten" TargetMode="External"/><Relationship Id="rId1" Type="http://schemas.openxmlformats.org/officeDocument/2006/relationships/slideLayout" Target="../slideLayouts/slideLayout2.xml"/><Relationship Id="rId6" Type="http://schemas.openxmlformats.org/officeDocument/2006/relationships/hyperlink" Target="http://www.hva.nl/onderzoek/contact/vind-een-lector/vind-een-lector.html" TargetMode="External"/><Relationship Id="rId11" Type="http://schemas.openxmlformats.org/officeDocument/2006/relationships/hyperlink" Target="https://www.viaa.nl/onderzoek/" TargetMode="External"/><Relationship Id="rId5" Type="http://schemas.openxmlformats.org/officeDocument/2006/relationships/hyperlink" Target="https://www.hanze.nl/nld/onderzoek/overzichten/lectoraten" TargetMode="External"/><Relationship Id="rId15" Type="http://schemas.openxmlformats.org/officeDocument/2006/relationships/hyperlink" Target="https://www.lectoraten.nl/hogeschool/120/christelijke-hogeschool-windesheim/" TargetMode="External"/><Relationship Id="rId10" Type="http://schemas.openxmlformats.org/officeDocument/2006/relationships/hyperlink" Target="https://www.onderzoek.hu.nl/Kenniscentra" TargetMode="External"/><Relationship Id="rId4" Type="http://schemas.openxmlformats.org/officeDocument/2006/relationships/hyperlink" Target="https://www.dehaagsehogeschool.nl/onderzoek/lectoraten" TargetMode="External"/><Relationship Id="rId9" Type="http://schemas.openxmlformats.org/officeDocument/2006/relationships/hyperlink" Target="https://www.hogeschoolrotterdam.nl/onderzoek/lectoren/" TargetMode="External"/><Relationship Id="rId14" Type="http://schemas.openxmlformats.org/officeDocument/2006/relationships/hyperlink" Target="https://saxion.nl/peno/kenniscentra/lectoraten/"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www.maastrichtuniversity.nl/nl/onderzoek/hoogleraren/hoogleraren-faculty-health-medicine-and-life-sciences" TargetMode="External"/><Relationship Id="rId3" Type="http://schemas.openxmlformats.org/officeDocument/2006/relationships/hyperlink" Target="https://www.ou.nl/-/organisat-2#B" TargetMode="External"/><Relationship Id="rId7" Type="http://schemas.openxmlformats.org/officeDocument/2006/relationships/hyperlink" Target="https://www.lumc.nl/over-het-lumc/hoo/" TargetMode="External"/><Relationship Id="rId12" Type="http://schemas.openxmlformats.org/officeDocument/2006/relationships/hyperlink" Target="https://www.vu.nl/nl/onderzoek/hoogleraren/index.aspx" TargetMode="External"/><Relationship Id="rId2" Type="http://schemas.openxmlformats.org/officeDocument/2006/relationships/hyperlink" Target="https://www.eur.nl/over-de-eur/overzicht-bijzondere-leerstoelen/erasmus-mc" TargetMode="External"/><Relationship Id="rId1" Type="http://schemas.openxmlformats.org/officeDocument/2006/relationships/slideLayout" Target="../slideLayouts/slideLayout2.xml"/><Relationship Id="rId6" Type="http://schemas.openxmlformats.org/officeDocument/2006/relationships/hyperlink" Target="http://www.uva.nl/nieuws-agenda/nieuws/hoogleraarsbenoemingen/hoogleraarsbenoemingen.html?pageSize=20" TargetMode="External"/><Relationship Id="rId11" Type="http://schemas.openxmlformats.org/officeDocument/2006/relationships/hyperlink" Target="https://www.uu.nl/organisatie/bestuur-en-organisatie/hoogleraren/hoogleraren-per-faculteit/hoogleraren-faculteit-geneeskunde-umc-utrecht" TargetMode="External"/><Relationship Id="rId5" Type="http://schemas.openxmlformats.org/officeDocument/2006/relationships/hyperlink" Target="https://www.rug.nl/research/professors/fmw" TargetMode="External"/><Relationship Id="rId10" Type="http://schemas.openxmlformats.org/officeDocument/2006/relationships/hyperlink" Target="https://webapps.utwente.nl/nwhgl/" TargetMode="External"/><Relationship Id="rId4" Type="http://schemas.openxmlformats.org/officeDocument/2006/relationships/hyperlink" Target="http://www.ru.nl/onderzoek/onderzoekers/overzicht-hoogleraren-per-faculteit/faculteiten/leerstoeloverzicht-medische-wetenschappen/" TargetMode="External"/><Relationship Id="rId9" Type="http://schemas.openxmlformats.org/officeDocument/2006/relationships/hyperlink" Target="https://www.tilburguniversity.edu/nl/samenwerken/onderzoek-sponsoren/bijzondere-leerstoelen/download-overzicht-bijzondere-hoogleraren/"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3" Type="http://schemas.openxmlformats.org/officeDocument/2006/relationships/diagramData" Target="../diagrams/data4.xml"/><Relationship Id="rId18" Type="http://schemas.openxmlformats.org/officeDocument/2006/relationships/diagramData" Target="../diagrams/data5.xml"/><Relationship Id="rId26" Type="http://schemas.openxmlformats.org/officeDocument/2006/relationships/diagramColors" Target="../diagrams/colors6.xml"/><Relationship Id="rId39" Type="http://schemas.openxmlformats.org/officeDocument/2006/relationships/diagramLayout" Target="../diagrams/layout9.xml"/><Relationship Id="rId21" Type="http://schemas.openxmlformats.org/officeDocument/2006/relationships/diagramColors" Target="../diagrams/colors5.xml"/><Relationship Id="rId34" Type="http://schemas.openxmlformats.org/officeDocument/2006/relationships/diagramLayout" Target="../diagrams/layout8.xml"/><Relationship Id="rId42" Type="http://schemas.microsoft.com/office/2007/relationships/diagramDrawing" Target="../diagrams/drawing9.xml"/><Relationship Id="rId7" Type="http://schemas.microsoft.com/office/2007/relationships/diagramDrawing" Target="../diagrams/drawing2.xml"/><Relationship Id="rId2" Type="http://schemas.openxmlformats.org/officeDocument/2006/relationships/notesSlide" Target="../notesSlides/notesSlide2.xml"/><Relationship Id="rId16" Type="http://schemas.openxmlformats.org/officeDocument/2006/relationships/diagramColors" Target="../diagrams/colors4.xml"/><Relationship Id="rId20" Type="http://schemas.openxmlformats.org/officeDocument/2006/relationships/diagramQuickStyle" Target="../diagrams/quickStyle5.xml"/><Relationship Id="rId29" Type="http://schemas.openxmlformats.org/officeDocument/2006/relationships/diagramLayout" Target="../diagrams/layout7.xml"/><Relationship Id="rId41" Type="http://schemas.openxmlformats.org/officeDocument/2006/relationships/diagramColors" Target="../diagrams/colors9.xml"/><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diagramColors" Target="../diagrams/colors3.xml"/><Relationship Id="rId24" Type="http://schemas.openxmlformats.org/officeDocument/2006/relationships/diagramLayout" Target="../diagrams/layout6.xml"/><Relationship Id="rId32" Type="http://schemas.microsoft.com/office/2007/relationships/diagramDrawing" Target="../diagrams/drawing7.xml"/><Relationship Id="rId37" Type="http://schemas.microsoft.com/office/2007/relationships/diagramDrawing" Target="../diagrams/drawing8.xml"/><Relationship Id="rId40" Type="http://schemas.openxmlformats.org/officeDocument/2006/relationships/diagramQuickStyle" Target="../diagrams/quickStyle9.xml"/><Relationship Id="rId5" Type="http://schemas.openxmlformats.org/officeDocument/2006/relationships/diagramQuickStyle" Target="../diagrams/quickStyle2.xml"/><Relationship Id="rId15" Type="http://schemas.openxmlformats.org/officeDocument/2006/relationships/diagramQuickStyle" Target="../diagrams/quickStyle4.xml"/><Relationship Id="rId23" Type="http://schemas.openxmlformats.org/officeDocument/2006/relationships/diagramData" Target="../diagrams/data6.xml"/><Relationship Id="rId28" Type="http://schemas.openxmlformats.org/officeDocument/2006/relationships/diagramData" Target="../diagrams/data7.xml"/><Relationship Id="rId36" Type="http://schemas.openxmlformats.org/officeDocument/2006/relationships/diagramColors" Target="../diagrams/colors8.xml"/><Relationship Id="rId10" Type="http://schemas.openxmlformats.org/officeDocument/2006/relationships/diagramQuickStyle" Target="../diagrams/quickStyle3.xml"/><Relationship Id="rId19" Type="http://schemas.openxmlformats.org/officeDocument/2006/relationships/diagramLayout" Target="../diagrams/layout5.xml"/><Relationship Id="rId31" Type="http://schemas.openxmlformats.org/officeDocument/2006/relationships/diagramColors" Target="../diagrams/colors7.xml"/><Relationship Id="rId4" Type="http://schemas.openxmlformats.org/officeDocument/2006/relationships/diagramLayout" Target="../diagrams/layout2.xml"/><Relationship Id="rId9" Type="http://schemas.openxmlformats.org/officeDocument/2006/relationships/diagramLayout" Target="../diagrams/layout3.xml"/><Relationship Id="rId14" Type="http://schemas.openxmlformats.org/officeDocument/2006/relationships/diagramLayout" Target="../diagrams/layout4.xml"/><Relationship Id="rId22" Type="http://schemas.microsoft.com/office/2007/relationships/diagramDrawing" Target="../diagrams/drawing5.xml"/><Relationship Id="rId27" Type="http://schemas.microsoft.com/office/2007/relationships/diagramDrawing" Target="../diagrams/drawing6.xml"/><Relationship Id="rId30" Type="http://schemas.openxmlformats.org/officeDocument/2006/relationships/diagramQuickStyle" Target="../diagrams/quickStyle7.xml"/><Relationship Id="rId35" Type="http://schemas.openxmlformats.org/officeDocument/2006/relationships/diagramQuickStyle" Target="../diagrams/quickStyle8.xml"/><Relationship Id="rId8" Type="http://schemas.openxmlformats.org/officeDocument/2006/relationships/diagramData" Target="../diagrams/data3.xml"/><Relationship Id="rId3" Type="http://schemas.openxmlformats.org/officeDocument/2006/relationships/diagramData" Target="../diagrams/data2.xml"/><Relationship Id="rId12" Type="http://schemas.microsoft.com/office/2007/relationships/diagramDrawing" Target="../diagrams/drawing3.xml"/><Relationship Id="rId17" Type="http://schemas.microsoft.com/office/2007/relationships/diagramDrawing" Target="../diagrams/drawing4.xml"/><Relationship Id="rId25" Type="http://schemas.openxmlformats.org/officeDocument/2006/relationships/diagramQuickStyle" Target="../diagrams/quickStyle6.xml"/><Relationship Id="rId33" Type="http://schemas.openxmlformats.org/officeDocument/2006/relationships/diagramData" Target="../diagrams/data8.xml"/><Relationship Id="rId38" Type="http://schemas.openxmlformats.org/officeDocument/2006/relationships/diagramData" Target="../diagrams/data9.xml"/></Relationships>
</file>

<file path=ppt/slides/_rels/slide7.xml.rels><?xml version="1.0" encoding="UTF-8" standalone="yes"?>
<Relationships xmlns="http://schemas.openxmlformats.org/package/2006/relationships"><Relationship Id="rId13" Type="http://schemas.openxmlformats.org/officeDocument/2006/relationships/diagramData" Target="../diagrams/data12.xml"/><Relationship Id="rId18" Type="http://schemas.openxmlformats.org/officeDocument/2006/relationships/diagramData" Target="../diagrams/data13.xml"/><Relationship Id="rId26" Type="http://schemas.openxmlformats.org/officeDocument/2006/relationships/diagramColors" Target="../diagrams/colors14.xml"/><Relationship Id="rId39" Type="http://schemas.openxmlformats.org/officeDocument/2006/relationships/hyperlink" Target="https://www.ggdghor.nl/" TargetMode="External"/><Relationship Id="rId21" Type="http://schemas.openxmlformats.org/officeDocument/2006/relationships/diagramColors" Target="../diagrams/colors13.xml"/><Relationship Id="rId34" Type="http://schemas.openxmlformats.org/officeDocument/2006/relationships/diagramData" Target="../diagrams/data16.xml"/><Relationship Id="rId7" Type="http://schemas.microsoft.com/office/2007/relationships/diagramDrawing" Target="../diagrams/drawing10.xml"/><Relationship Id="rId12" Type="http://schemas.microsoft.com/office/2007/relationships/diagramDrawing" Target="../diagrams/drawing11.xml"/><Relationship Id="rId17" Type="http://schemas.microsoft.com/office/2007/relationships/diagramDrawing" Target="../diagrams/drawing12.xml"/><Relationship Id="rId25" Type="http://schemas.openxmlformats.org/officeDocument/2006/relationships/diagramQuickStyle" Target="../diagrams/quickStyle14.xml"/><Relationship Id="rId33" Type="http://schemas.microsoft.com/office/2007/relationships/diagramDrawing" Target="../diagrams/drawing15.xml"/><Relationship Id="rId38" Type="http://schemas.microsoft.com/office/2007/relationships/diagramDrawing" Target="../diagrams/drawing16.xml"/><Relationship Id="rId2" Type="http://schemas.openxmlformats.org/officeDocument/2006/relationships/notesSlide" Target="../notesSlides/notesSlide3.xml"/><Relationship Id="rId16" Type="http://schemas.openxmlformats.org/officeDocument/2006/relationships/diagramColors" Target="../diagrams/colors12.xml"/><Relationship Id="rId20" Type="http://schemas.openxmlformats.org/officeDocument/2006/relationships/diagramQuickStyle" Target="../diagrams/quickStyle13.xml"/><Relationship Id="rId29" Type="http://schemas.openxmlformats.org/officeDocument/2006/relationships/diagramData" Target="../diagrams/data15.xml"/><Relationship Id="rId1" Type="http://schemas.openxmlformats.org/officeDocument/2006/relationships/slideLayout" Target="../slideLayouts/slideLayout2.xml"/><Relationship Id="rId6" Type="http://schemas.openxmlformats.org/officeDocument/2006/relationships/diagramColors" Target="../diagrams/colors10.xml"/><Relationship Id="rId11" Type="http://schemas.openxmlformats.org/officeDocument/2006/relationships/diagramColors" Target="../diagrams/colors11.xml"/><Relationship Id="rId24" Type="http://schemas.openxmlformats.org/officeDocument/2006/relationships/diagramLayout" Target="../diagrams/layout14.xml"/><Relationship Id="rId32" Type="http://schemas.openxmlformats.org/officeDocument/2006/relationships/diagramColors" Target="../diagrams/colors15.xml"/><Relationship Id="rId37" Type="http://schemas.openxmlformats.org/officeDocument/2006/relationships/diagramColors" Target="../diagrams/colors16.xml"/><Relationship Id="rId40" Type="http://schemas.openxmlformats.org/officeDocument/2006/relationships/hyperlink" Target="https://www.ggd.nl/" TargetMode="External"/><Relationship Id="rId5" Type="http://schemas.openxmlformats.org/officeDocument/2006/relationships/diagramQuickStyle" Target="../diagrams/quickStyle10.xml"/><Relationship Id="rId15" Type="http://schemas.openxmlformats.org/officeDocument/2006/relationships/diagramQuickStyle" Target="../diagrams/quickStyle12.xml"/><Relationship Id="rId23" Type="http://schemas.openxmlformats.org/officeDocument/2006/relationships/diagramData" Target="../diagrams/data14.xml"/><Relationship Id="rId28" Type="http://schemas.openxmlformats.org/officeDocument/2006/relationships/hyperlink" Target="https://www.zonmw.nl/nl/jeugd" TargetMode="External"/><Relationship Id="rId36" Type="http://schemas.openxmlformats.org/officeDocument/2006/relationships/diagramQuickStyle" Target="../diagrams/quickStyle16.xml"/><Relationship Id="rId10" Type="http://schemas.openxmlformats.org/officeDocument/2006/relationships/diagramQuickStyle" Target="../diagrams/quickStyle11.xml"/><Relationship Id="rId19" Type="http://schemas.openxmlformats.org/officeDocument/2006/relationships/diagramLayout" Target="../diagrams/layout13.xml"/><Relationship Id="rId31" Type="http://schemas.openxmlformats.org/officeDocument/2006/relationships/diagramQuickStyle" Target="../diagrams/quickStyle15.xml"/><Relationship Id="rId4" Type="http://schemas.openxmlformats.org/officeDocument/2006/relationships/diagramLayout" Target="../diagrams/layout10.xml"/><Relationship Id="rId9" Type="http://schemas.openxmlformats.org/officeDocument/2006/relationships/diagramLayout" Target="../diagrams/layout11.xml"/><Relationship Id="rId14" Type="http://schemas.openxmlformats.org/officeDocument/2006/relationships/diagramLayout" Target="../diagrams/layout12.xml"/><Relationship Id="rId22" Type="http://schemas.microsoft.com/office/2007/relationships/diagramDrawing" Target="../diagrams/drawing13.xml"/><Relationship Id="rId27" Type="http://schemas.microsoft.com/office/2007/relationships/diagramDrawing" Target="../diagrams/drawing14.xml"/><Relationship Id="rId30" Type="http://schemas.openxmlformats.org/officeDocument/2006/relationships/diagramLayout" Target="../diagrams/layout15.xml"/><Relationship Id="rId35" Type="http://schemas.openxmlformats.org/officeDocument/2006/relationships/diagramLayout" Target="../diagrams/layout16.xml"/><Relationship Id="rId8" Type="http://schemas.openxmlformats.org/officeDocument/2006/relationships/diagramData" Target="../diagrams/data11.xml"/><Relationship Id="rId3" Type="http://schemas.openxmlformats.org/officeDocument/2006/relationships/diagramData" Target="../diagrams/data10.xml"/></Relationships>
</file>

<file path=ppt/slides/_rels/slide8.xml.rels><?xml version="1.0" encoding="UTF-8" standalone="yes"?>
<Relationships xmlns="http://schemas.openxmlformats.org/package/2006/relationships"><Relationship Id="rId8" Type="http://schemas.openxmlformats.org/officeDocument/2006/relationships/diagramData" Target="../diagrams/data18.xml"/><Relationship Id="rId13" Type="http://schemas.openxmlformats.org/officeDocument/2006/relationships/diagramData" Target="../diagrams/data19.xml"/><Relationship Id="rId18" Type="http://schemas.openxmlformats.org/officeDocument/2006/relationships/diagramData" Target="../diagrams/data20.xml"/><Relationship Id="rId26" Type="http://schemas.openxmlformats.org/officeDocument/2006/relationships/diagramColors" Target="../diagrams/colors21.xml"/><Relationship Id="rId3" Type="http://schemas.openxmlformats.org/officeDocument/2006/relationships/diagramData" Target="../diagrams/data17.xml"/><Relationship Id="rId21" Type="http://schemas.openxmlformats.org/officeDocument/2006/relationships/diagramColors" Target="../diagrams/colors20.xml"/><Relationship Id="rId7" Type="http://schemas.microsoft.com/office/2007/relationships/diagramDrawing" Target="../diagrams/drawing17.xml"/><Relationship Id="rId12" Type="http://schemas.microsoft.com/office/2007/relationships/diagramDrawing" Target="../diagrams/drawing18.xml"/><Relationship Id="rId17" Type="http://schemas.microsoft.com/office/2007/relationships/diagramDrawing" Target="../diagrams/drawing19.xml"/><Relationship Id="rId25" Type="http://schemas.openxmlformats.org/officeDocument/2006/relationships/diagramQuickStyle" Target="../diagrams/quickStyle21.xml"/><Relationship Id="rId2" Type="http://schemas.openxmlformats.org/officeDocument/2006/relationships/notesSlide" Target="../notesSlides/notesSlide4.xml"/><Relationship Id="rId16" Type="http://schemas.openxmlformats.org/officeDocument/2006/relationships/diagramColors" Target="../diagrams/colors19.xml"/><Relationship Id="rId20" Type="http://schemas.openxmlformats.org/officeDocument/2006/relationships/diagramQuickStyle" Target="../diagrams/quickStyle20.xml"/><Relationship Id="rId29" Type="http://schemas.openxmlformats.org/officeDocument/2006/relationships/diagramLayout" Target="../diagrams/layout22.xml"/><Relationship Id="rId1" Type="http://schemas.openxmlformats.org/officeDocument/2006/relationships/slideLayout" Target="../slideLayouts/slideLayout2.xml"/><Relationship Id="rId6" Type="http://schemas.openxmlformats.org/officeDocument/2006/relationships/diagramColors" Target="../diagrams/colors17.xml"/><Relationship Id="rId11" Type="http://schemas.openxmlformats.org/officeDocument/2006/relationships/diagramColors" Target="../diagrams/colors18.xml"/><Relationship Id="rId24" Type="http://schemas.openxmlformats.org/officeDocument/2006/relationships/diagramLayout" Target="../diagrams/layout21.xml"/><Relationship Id="rId32" Type="http://schemas.microsoft.com/office/2007/relationships/diagramDrawing" Target="../diagrams/drawing22.xml"/><Relationship Id="rId5" Type="http://schemas.openxmlformats.org/officeDocument/2006/relationships/diagramQuickStyle" Target="../diagrams/quickStyle17.xml"/><Relationship Id="rId15" Type="http://schemas.openxmlformats.org/officeDocument/2006/relationships/diagramQuickStyle" Target="../diagrams/quickStyle19.xml"/><Relationship Id="rId23" Type="http://schemas.openxmlformats.org/officeDocument/2006/relationships/diagramData" Target="../diagrams/data21.xml"/><Relationship Id="rId28" Type="http://schemas.openxmlformats.org/officeDocument/2006/relationships/diagramData" Target="../diagrams/data22.xml"/><Relationship Id="rId10" Type="http://schemas.openxmlformats.org/officeDocument/2006/relationships/diagramQuickStyle" Target="../diagrams/quickStyle18.xml"/><Relationship Id="rId19" Type="http://schemas.openxmlformats.org/officeDocument/2006/relationships/diagramLayout" Target="../diagrams/layout20.xml"/><Relationship Id="rId31" Type="http://schemas.openxmlformats.org/officeDocument/2006/relationships/diagramColors" Target="../diagrams/colors22.xml"/><Relationship Id="rId4" Type="http://schemas.openxmlformats.org/officeDocument/2006/relationships/diagramLayout" Target="../diagrams/layout17.xml"/><Relationship Id="rId9" Type="http://schemas.openxmlformats.org/officeDocument/2006/relationships/diagramLayout" Target="../diagrams/layout18.xml"/><Relationship Id="rId14" Type="http://schemas.openxmlformats.org/officeDocument/2006/relationships/diagramLayout" Target="../diagrams/layout19.xml"/><Relationship Id="rId22" Type="http://schemas.microsoft.com/office/2007/relationships/diagramDrawing" Target="../diagrams/drawing20.xml"/><Relationship Id="rId27" Type="http://schemas.microsoft.com/office/2007/relationships/diagramDrawing" Target="../diagrams/drawing21.xml"/><Relationship Id="rId30" Type="http://schemas.openxmlformats.org/officeDocument/2006/relationships/diagramQuickStyle" Target="../diagrams/quickStyle22.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24.xml"/><Relationship Id="rId13" Type="http://schemas.openxmlformats.org/officeDocument/2006/relationships/diagramData" Target="../diagrams/data25.xml"/><Relationship Id="rId18" Type="http://schemas.openxmlformats.org/officeDocument/2006/relationships/diagramData" Target="../diagrams/data26.xml"/><Relationship Id="rId26" Type="http://schemas.openxmlformats.org/officeDocument/2006/relationships/diagramColors" Target="../diagrams/colors27.xml"/><Relationship Id="rId3" Type="http://schemas.openxmlformats.org/officeDocument/2006/relationships/diagramData" Target="../diagrams/data23.xml"/><Relationship Id="rId21" Type="http://schemas.openxmlformats.org/officeDocument/2006/relationships/diagramColors" Target="../diagrams/colors26.xml"/><Relationship Id="rId7" Type="http://schemas.microsoft.com/office/2007/relationships/diagramDrawing" Target="../diagrams/drawing23.xml"/><Relationship Id="rId12" Type="http://schemas.microsoft.com/office/2007/relationships/diagramDrawing" Target="../diagrams/drawing24.xml"/><Relationship Id="rId17" Type="http://schemas.microsoft.com/office/2007/relationships/diagramDrawing" Target="../diagrams/drawing25.xml"/><Relationship Id="rId25" Type="http://schemas.openxmlformats.org/officeDocument/2006/relationships/diagramQuickStyle" Target="../diagrams/quickStyle27.xml"/><Relationship Id="rId2" Type="http://schemas.openxmlformats.org/officeDocument/2006/relationships/notesSlide" Target="../notesSlides/notesSlide5.xml"/><Relationship Id="rId16" Type="http://schemas.openxmlformats.org/officeDocument/2006/relationships/diagramColors" Target="../diagrams/colors25.xml"/><Relationship Id="rId20" Type="http://schemas.openxmlformats.org/officeDocument/2006/relationships/diagramQuickStyle" Target="../diagrams/quickStyle26.xml"/><Relationship Id="rId29" Type="http://schemas.openxmlformats.org/officeDocument/2006/relationships/hyperlink" Target="https://www.allesoversport.nl/" TargetMode="External"/><Relationship Id="rId1" Type="http://schemas.openxmlformats.org/officeDocument/2006/relationships/slideLayout" Target="../slideLayouts/slideLayout2.xml"/><Relationship Id="rId6" Type="http://schemas.openxmlformats.org/officeDocument/2006/relationships/diagramColors" Target="../diagrams/colors23.xml"/><Relationship Id="rId11" Type="http://schemas.openxmlformats.org/officeDocument/2006/relationships/diagramColors" Target="../diagrams/colors24.xml"/><Relationship Id="rId24" Type="http://schemas.openxmlformats.org/officeDocument/2006/relationships/diagramLayout" Target="../diagrams/layout27.xml"/><Relationship Id="rId5" Type="http://schemas.openxmlformats.org/officeDocument/2006/relationships/diagramQuickStyle" Target="../diagrams/quickStyle23.xml"/><Relationship Id="rId15" Type="http://schemas.openxmlformats.org/officeDocument/2006/relationships/diagramQuickStyle" Target="../diagrams/quickStyle25.xml"/><Relationship Id="rId23" Type="http://schemas.openxmlformats.org/officeDocument/2006/relationships/diagramData" Target="../diagrams/data27.xml"/><Relationship Id="rId28" Type="http://schemas.openxmlformats.org/officeDocument/2006/relationships/hyperlink" Target="https://www.kenniscentrumsport.nl/" TargetMode="External"/><Relationship Id="rId10" Type="http://schemas.openxmlformats.org/officeDocument/2006/relationships/diagramQuickStyle" Target="../diagrams/quickStyle24.xml"/><Relationship Id="rId19" Type="http://schemas.openxmlformats.org/officeDocument/2006/relationships/diagramLayout" Target="../diagrams/layout26.xml"/><Relationship Id="rId4" Type="http://schemas.openxmlformats.org/officeDocument/2006/relationships/diagramLayout" Target="../diagrams/layout23.xml"/><Relationship Id="rId9" Type="http://schemas.openxmlformats.org/officeDocument/2006/relationships/diagramLayout" Target="../diagrams/layout24.xml"/><Relationship Id="rId14" Type="http://schemas.openxmlformats.org/officeDocument/2006/relationships/diagramLayout" Target="../diagrams/layout25.xml"/><Relationship Id="rId22" Type="http://schemas.microsoft.com/office/2007/relationships/diagramDrawing" Target="../diagrams/drawing26.xml"/><Relationship Id="rId27" Type="http://schemas.microsoft.com/office/2007/relationships/diagramDrawing" Target="../diagrams/drawing2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752600" y="913447"/>
            <a:ext cx="9144000" cy="2387600"/>
          </a:xfrm>
        </p:spPr>
        <p:txBody>
          <a:bodyPr>
            <a:normAutofit/>
          </a:bodyPr>
          <a:lstStyle/>
          <a:p>
            <a:r>
              <a:rPr lang="nl-NL" sz="4800" dirty="0"/>
              <a:t>Stakeholderanalyse</a:t>
            </a:r>
          </a:p>
        </p:txBody>
      </p:sp>
      <p:sp>
        <p:nvSpPr>
          <p:cNvPr id="3" name="Ondertitel 2"/>
          <p:cNvSpPr>
            <a:spLocks noGrp="1"/>
          </p:cNvSpPr>
          <p:nvPr>
            <p:ph type="subTitle" idx="1"/>
          </p:nvPr>
        </p:nvSpPr>
        <p:spPr>
          <a:xfrm>
            <a:off x="1685925" y="3173413"/>
            <a:ext cx="9144000" cy="1655762"/>
          </a:xfrm>
        </p:spPr>
        <p:txBody>
          <a:bodyPr>
            <a:normAutofit/>
          </a:bodyPr>
          <a:lstStyle/>
          <a:p>
            <a:endParaRPr lang="nl-NL" dirty="0"/>
          </a:p>
          <a:p>
            <a:r>
              <a:rPr lang="nl-NL" dirty="0"/>
              <a:t>Van de Bunt Adviseurs</a:t>
            </a:r>
          </a:p>
          <a:p>
            <a:endParaRPr lang="nl-NL" dirty="0"/>
          </a:p>
        </p:txBody>
      </p:sp>
      <p:pic>
        <p:nvPicPr>
          <p:cNvPr id="4" name="Afbeelding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134100"/>
            <a:ext cx="3371850" cy="723900"/>
          </a:xfrm>
          <a:prstGeom prst="rect">
            <a:avLst/>
          </a:prstGeom>
        </p:spPr>
      </p:pic>
      <p:pic>
        <p:nvPicPr>
          <p:cNvPr id="5" name="Afbeelding 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089571" y="6134100"/>
            <a:ext cx="3102429" cy="723900"/>
          </a:xfrm>
          <a:prstGeom prst="rect">
            <a:avLst/>
          </a:prstGeom>
        </p:spPr>
      </p:pic>
      <p:pic>
        <p:nvPicPr>
          <p:cNvPr id="6" name="Afbeelding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20025" y="-182880"/>
            <a:ext cx="4438650" cy="2805227"/>
          </a:xfrm>
          <a:prstGeom prst="rect">
            <a:avLst/>
          </a:prstGeom>
        </p:spPr>
      </p:pic>
    </p:spTree>
    <p:extLst>
      <p:ext uri="{BB962C8B-B14F-4D97-AF65-F5344CB8AC3E}">
        <p14:creationId xmlns:p14="http://schemas.microsoft.com/office/powerpoint/2010/main" val="12391131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vak 4"/>
          <p:cNvSpPr txBox="1"/>
          <p:nvPr/>
        </p:nvSpPr>
        <p:spPr>
          <a:xfrm>
            <a:off x="372728" y="341314"/>
            <a:ext cx="5418471" cy="461665"/>
          </a:xfrm>
          <a:prstGeom prst="rect">
            <a:avLst/>
          </a:prstGeom>
          <a:noFill/>
        </p:spPr>
        <p:txBody>
          <a:bodyPr wrap="square" rtlCol="0">
            <a:spAutoFit/>
          </a:bodyPr>
          <a:lstStyle/>
          <a:p>
            <a:r>
              <a:rPr lang="nl-NL" sz="2400" dirty="0"/>
              <a:t>5. Cultuur</a:t>
            </a:r>
          </a:p>
        </p:txBody>
      </p:sp>
      <p:graphicFrame>
        <p:nvGraphicFramePr>
          <p:cNvPr id="15" name="Diagram 14"/>
          <p:cNvGraphicFramePr/>
          <p:nvPr>
            <p:extLst>
              <p:ext uri="{D42A27DB-BD31-4B8C-83A1-F6EECF244321}">
                <p14:modId xmlns:p14="http://schemas.microsoft.com/office/powerpoint/2010/main" val="2163492728"/>
              </p:ext>
            </p:extLst>
          </p:nvPr>
        </p:nvGraphicFramePr>
        <p:xfrm>
          <a:off x="-572415" y="2186067"/>
          <a:ext cx="3755269" cy="30236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6" name="Diagram 15"/>
          <p:cNvGraphicFramePr/>
          <p:nvPr>
            <p:extLst>
              <p:ext uri="{D42A27DB-BD31-4B8C-83A1-F6EECF244321}">
                <p14:modId xmlns:p14="http://schemas.microsoft.com/office/powerpoint/2010/main" val="820166883"/>
              </p:ext>
            </p:extLst>
          </p:nvPr>
        </p:nvGraphicFramePr>
        <p:xfrm>
          <a:off x="7598531" y="341314"/>
          <a:ext cx="3755269" cy="323373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7" name="Diagram 16"/>
          <p:cNvGraphicFramePr/>
          <p:nvPr>
            <p:extLst>
              <p:ext uri="{D42A27DB-BD31-4B8C-83A1-F6EECF244321}">
                <p14:modId xmlns:p14="http://schemas.microsoft.com/office/powerpoint/2010/main" val="3060099877"/>
              </p:ext>
            </p:extLst>
          </p:nvPr>
        </p:nvGraphicFramePr>
        <p:xfrm>
          <a:off x="5201030" y="3697869"/>
          <a:ext cx="3755269" cy="3023605"/>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18" name="Diagram 17"/>
          <p:cNvGraphicFramePr/>
          <p:nvPr>
            <p:extLst>
              <p:ext uri="{D42A27DB-BD31-4B8C-83A1-F6EECF244321}">
                <p14:modId xmlns:p14="http://schemas.microsoft.com/office/powerpoint/2010/main" val="1048486685"/>
              </p:ext>
            </p:extLst>
          </p:nvPr>
        </p:nvGraphicFramePr>
        <p:xfrm>
          <a:off x="2803529" y="770278"/>
          <a:ext cx="3755269" cy="3023605"/>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
        <p:nvSpPr>
          <p:cNvPr id="2" name="Tijdelijke aanduiding voor dianummer 1"/>
          <p:cNvSpPr>
            <a:spLocks noGrp="1"/>
          </p:cNvSpPr>
          <p:nvPr>
            <p:ph type="sldNum" sz="quarter" idx="12"/>
          </p:nvPr>
        </p:nvSpPr>
        <p:spPr/>
        <p:txBody>
          <a:bodyPr/>
          <a:lstStyle/>
          <a:p>
            <a:fld id="{133D926E-746B-41E5-8273-B2D14AC6C474}" type="slidenum">
              <a:rPr lang="nl-NL" smtClean="0"/>
              <a:t>10</a:t>
            </a:fld>
            <a:endParaRPr lang="nl-NL"/>
          </a:p>
        </p:txBody>
      </p:sp>
      <p:grpSp>
        <p:nvGrpSpPr>
          <p:cNvPr id="12" name="Groep 11"/>
          <p:cNvGrpSpPr/>
          <p:nvPr/>
        </p:nvGrpSpPr>
        <p:grpSpPr>
          <a:xfrm>
            <a:off x="2988887" y="4998720"/>
            <a:ext cx="1130268" cy="1041006"/>
            <a:chOff x="1461469" y="11855"/>
            <a:chExt cx="832330" cy="832330"/>
          </a:xfrm>
        </p:grpSpPr>
        <p:sp>
          <p:nvSpPr>
            <p:cNvPr id="13" name="Ovaal 12"/>
            <p:cNvSpPr/>
            <p:nvPr/>
          </p:nvSpPr>
          <p:spPr>
            <a:xfrm>
              <a:off x="1461469" y="11855"/>
              <a:ext cx="832330" cy="832330"/>
            </a:xfrm>
            <a:prstGeom prst="ellipse">
              <a:avLst/>
            </a:prstGeom>
          </p:spPr>
          <p:style>
            <a:lnRef idx="0">
              <a:schemeClr val="accent3">
                <a:shade val="80000"/>
                <a:hueOff val="0"/>
                <a:satOff val="0"/>
                <a:lumOff val="0"/>
                <a:alphaOff val="0"/>
              </a:schemeClr>
            </a:lnRef>
            <a:fillRef idx="3">
              <a:schemeClr val="lt1">
                <a:hueOff val="0"/>
                <a:satOff val="0"/>
                <a:lumOff val="0"/>
                <a:alphaOff val="0"/>
              </a:schemeClr>
            </a:fillRef>
            <a:effectRef idx="3">
              <a:schemeClr val="lt1">
                <a:hueOff val="0"/>
                <a:satOff val="0"/>
                <a:lumOff val="0"/>
                <a:alphaOff val="0"/>
              </a:schemeClr>
            </a:effectRef>
            <a:fontRef idx="minor">
              <a:schemeClr val="dk1">
                <a:hueOff val="0"/>
                <a:satOff val="0"/>
                <a:lumOff val="0"/>
                <a:alphaOff val="0"/>
              </a:schemeClr>
            </a:fontRef>
          </p:style>
          <p:txBody>
            <a:bodyPr/>
            <a:lstStyle/>
            <a:p>
              <a:endParaRPr lang="nl-NL"/>
            </a:p>
          </p:txBody>
        </p:sp>
        <p:sp>
          <p:nvSpPr>
            <p:cNvPr id="14" name="Ovaal 4"/>
            <p:cNvSpPr/>
            <p:nvPr/>
          </p:nvSpPr>
          <p:spPr>
            <a:xfrm>
              <a:off x="1583361" y="133747"/>
              <a:ext cx="588546" cy="58854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715" tIns="5715" rIns="5715" bIns="5715" numCol="1" spcCol="1270" anchor="ctr" anchorCtr="0">
              <a:noAutofit/>
            </a:bodyPr>
            <a:lstStyle/>
            <a:p>
              <a:pPr algn="ctr" defTabSz="466725">
                <a:lnSpc>
                  <a:spcPct val="90000"/>
                </a:lnSpc>
                <a:spcBef>
                  <a:spcPct val="0"/>
                </a:spcBef>
                <a:spcAft>
                  <a:spcPct val="35000"/>
                </a:spcAft>
              </a:pPr>
              <a:r>
                <a:rPr lang="nl-NL" sz="1050" dirty="0">
                  <a:solidFill>
                    <a:prstClr val="black">
                      <a:hueOff val="0"/>
                      <a:satOff val="0"/>
                      <a:lumOff val="0"/>
                      <a:alphaOff val="0"/>
                    </a:prstClr>
                  </a:solidFill>
                  <a:latin typeface="Calibri" panose="020F0502020204030204"/>
                </a:rPr>
                <a:t>Expertise centra cultuur zoals bijvoorbeeld </a:t>
              </a:r>
              <a:r>
                <a:rPr lang="nl-NL" sz="1050" dirty="0">
                  <a:solidFill>
                    <a:prstClr val="black">
                      <a:hueOff val="0"/>
                      <a:satOff val="0"/>
                      <a:lumOff val="0"/>
                      <a:alphaOff val="0"/>
                    </a:prstClr>
                  </a:solidFill>
                  <a:latin typeface="Calibri" panose="020F0502020204030204"/>
                  <a:hlinkClick r:id="rId23"/>
                </a:rPr>
                <a:t>KCR</a:t>
              </a:r>
              <a:r>
                <a:rPr lang="nl-NL" sz="1050" dirty="0">
                  <a:solidFill>
                    <a:prstClr val="black">
                      <a:hueOff val="0"/>
                      <a:satOff val="0"/>
                      <a:lumOff val="0"/>
                      <a:alphaOff val="0"/>
                    </a:prstClr>
                  </a:solidFill>
                  <a:latin typeface="Calibri" panose="020F0502020204030204"/>
                </a:rPr>
                <a:t> en </a:t>
              </a:r>
              <a:r>
                <a:rPr lang="nl-NL" sz="1050" dirty="0">
                  <a:solidFill>
                    <a:prstClr val="black">
                      <a:hueOff val="0"/>
                      <a:satOff val="0"/>
                      <a:lumOff val="0"/>
                      <a:alphaOff val="0"/>
                    </a:prstClr>
                  </a:solidFill>
                  <a:latin typeface="Calibri" panose="020F0502020204030204"/>
                  <a:hlinkClick r:id="rId24"/>
                </a:rPr>
                <a:t>Mocca</a:t>
              </a:r>
              <a:endParaRPr lang="nl-NL" sz="1050" dirty="0">
                <a:solidFill>
                  <a:prstClr val="black">
                    <a:hueOff val="0"/>
                    <a:satOff val="0"/>
                    <a:lumOff val="0"/>
                    <a:alphaOff val="0"/>
                  </a:prstClr>
                </a:solidFill>
                <a:latin typeface="Calibri" panose="020F0502020204030204"/>
              </a:endParaRPr>
            </a:p>
          </p:txBody>
        </p:sp>
      </p:grpSp>
    </p:spTree>
    <p:extLst>
      <p:ext uri="{BB962C8B-B14F-4D97-AF65-F5344CB8AC3E}">
        <p14:creationId xmlns:p14="http://schemas.microsoft.com/office/powerpoint/2010/main" val="30181534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vak 4"/>
          <p:cNvSpPr txBox="1"/>
          <p:nvPr/>
        </p:nvSpPr>
        <p:spPr>
          <a:xfrm>
            <a:off x="372728" y="341314"/>
            <a:ext cx="5418471" cy="892552"/>
          </a:xfrm>
          <a:prstGeom prst="rect">
            <a:avLst/>
          </a:prstGeom>
          <a:noFill/>
        </p:spPr>
        <p:txBody>
          <a:bodyPr wrap="square" rtlCol="0">
            <a:spAutoFit/>
          </a:bodyPr>
          <a:lstStyle/>
          <a:p>
            <a:r>
              <a:rPr lang="nl-NL" sz="2400"/>
              <a:t>6. Leefomgeving</a:t>
            </a:r>
            <a:endParaRPr lang="nl-NL" sz="1400" i="1"/>
          </a:p>
          <a:p>
            <a:r>
              <a:rPr lang="nl-NL" sz="2800"/>
              <a:t> </a:t>
            </a:r>
            <a:endParaRPr lang="nl-NL" sz="2800" dirty="0"/>
          </a:p>
        </p:txBody>
      </p:sp>
      <p:grpSp>
        <p:nvGrpSpPr>
          <p:cNvPr id="6" name="Groep 5"/>
          <p:cNvGrpSpPr/>
          <p:nvPr/>
        </p:nvGrpSpPr>
        <p:grpSpPr>
          <a:xfrm>
            <a:off x="3882061" y="927919"/>
            <a:ext cx="1117222" cy="1117222"/>
            <a:chOff x="0" y="0"/>
            <a:chExt cx="1117222" cy="1117222"/>
          </a:xfrm>
        </p:grpSpPr>
        <p:sp>
          <p:nvSpPr>
            <p:cNvPr id="7" name="Ovaal 6"/>
            <p:cNvSpPr/>
            <p:nvPr/>
          </p:nvSpPr>
          <p:spPr>
            <a:xfrm>
              <a:off x="0" y="0"/>
              <a:ext cx="1117222" cy="1117222"/>
            </a:xfrm>
            <a:prstGeom prst="ellipse">
              <a:avLst/>
            </a:prstGeom>
          </p:spPr>
          <p:style>
            <a:lnRef idx="0">
              <a:schemeClr val="accent3">
                <a:shade val="80000"/>
                <a:hueOff val="0"/>
                <a:satOff val="0"/>
                <a:lumOff val="0"/>
                <a:alphaOff val="0"/>
              </a:schemeClr>
            </a:lnRef>
            <a:fillRef idx="3">
              <a:schemeClr val="lt1">
                <a:hueOff val="0"/>
                <a:satOff val="0"/>
                <a:lumOff val="0"/>
                <a:alphaOff val="0"/>
              </a:schemeClr>
            </a:fillRef>
            <a:effectRef idx="3">
              <a:schemeClr val="lt1">
                <a:hueOff val="0"/>
                <a:satOff val="0"/>
                <a:lumOff val="0"/>
                <a:alphaOff val="0"/>
              </a:schemeClr>
            </a:effectRef>
            <a:fontRef idx="minor">
              <a:schemeClr val="dk1">
                <a:hueOff val="0"/>
                <a:satOff val="0"/>
                <a:lumOff val="0"/>
                <a:alphaOff val="0"/>
              </a:schemeClr>
            </a:fontRef>
          </p:style>
          <p:txBody>
            <a:bodyPr/>
            <a:lstStyle/>
            <a:p>
              <a:endParaRPr lang="nl-NL"/>
            </a:p>
          </p:txBody>
        </p:sp>
        <p:sp>
          <p:nvSpPr>
            <p:cNvPr id="8" name="Ovaal 4"/>
            <p:cNvSpPr/>
            <p:nvPr/>
          </p:nvSpPr>
          <p:spPr>
            <a:xfrm>
              <a:off x="163613" y="163613"/>
              <a:ext cx="789996" cy="78999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985" tIns="6985" rIns="6985" bIns="6985" numCol="1" spcCol="1270" anchor="ctr" anchorCtr="0">
              <a:noAutofit/>
            </a:bodyPr>
            <a:lstStyle/>
            <a:p>
              <a:pPr lvl="0" algn="ctr" defTabSz="488950">
                <a:lnSpc>
                  <a:spcPct val="90000"/>
                </a:lnSpc>
                <a:spcBef>
                  <a:spcPct val="0"/>
                </a:spcBef>
              </a:pPr>
              <a:r>
                <a:rPr lang="nl-NL" sz="1000" dirty="0">
                  <a:hlinkClick r:id="rId2"/>
                </a:rPr>
                <a:t>RIVM</a:t>
              </a:r>
            </a:p>
            <a:p>
              <a:pPr lvl="0" algn="ctr" defTabSz="488950">
                <a:lnSpc>
                  <a:spcPct val="90000"/>
                </a:lnSpc>
                <a:spcBef>
                  <a:spcPct val="0"/>
                </a:spcBef>
              </a:pPr>
              <a:r>
                <a:rPr lang="nl-NL" sz="1000" dirty="0">
                  <a:hlinkClick r:id="rId2"/>
                </a:rPr>
                <a:t>Centrum Gezond Leven</a:t>
              </a:r>
              <a:endParaRPr lang="nl-NL" sz="1000" kern="1200" dirty="0"/>
            </a:p>
          </p:txBody>
        </p:sp>
      </p:grpSp>
      <p:graphicFrame>
        <p:nvGraphicFramePr>
          <p:cNvPr id="9" name="Diagram 8"/>
          <p:cNvGraphicFramePr/>
          <p:nvPr>
            <p:extLst>
              <p:ext uri="{D42A27DB-BD31-4B8C-83A1-F6EECF244321}">
                <p14:modId xmlns:p14="http://schemas.microsoft.com/office/powerpoint/2010/main" val="2904404855"/>
              </p:ext>
            </p:extLst>
          </p:nvPr>
        </p:nvGraphicFramePr>
        <p:xfrm>
          <a:off x="126792" y="2832917"/>
          <a:ext cx="3755269" cy="308234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0" name="Diagram 9"/>
          <p:cNvGraphicFramePr/>
          <p:nvPr>
            <p:extLst>
              <p:ext uri="{D42A27DB-BD31-4B8C-83A1-F6EECF244321}">
                <p14:modId xmlns:p14="http://schemas.microsoft.com/office/powerpoint/2010/main" val="1825514934"/>
              </p:ext>
            </p:extLst>
          </p:nvPr>
        </p:nvGraphicFramePr>
        <p:xfrm>
          <a:off x="6004204" y="538923"/>
          <a:ext cx="1408783" cy="105650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1" name="Diagram 10"/>
          <p:cNvGraphicFramePr/>
          <p:nvPr>
            <p:extLst>
              <p:ext uri="{D42A27DB-BD31-4B8C-83A1-F6EECF244321}">
                <p14:modId xmlns:p14="http://schemas.microsoft.com/office/powerpoint/2010/main" val="1843889446"/>
              </p:ext>
            </p:extLst>
          </p:nvPr>
        </p:nvGraphicFramePr>
        <p:xfrm>
          <a:off x="8610600" y="538923"/>
          <a:ext cx="3255084" cy="2795918"/>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12" name="Diagram 11"/>
          <p:cNvGraphicFramePr/>
          <p:nvPr>
            <p:extLst>
              <p:ext uri="{D42A27DB-BD31-4B8C-83A1-F6EECF244321}">
                <p14:modId xmlns:p14="http://schemas.microsoft.com/office/powerpoint/2010/main" val="3273325903"/>
              </p:ext>
            </p:extLst>
          </p:nvPr>
        </p:nvGraphicFramePr>
        <p:xfrm>
          <a:off x="4691690" y="3483117"/>
          <a:ext cx="3755269" cy="3023605"/>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sp>
        <p:nvSpPr>
          <p:cNvPr id="3" name="Tijdelijke aanduiding voor dianummer 2"/>
          <p:cNvSpPr>
            <a:spLocks noGrp="1"/>
          </p:cNvSpPr>
          <p:nvPr>
            <p:ph type="sldNum" sz="quarter" idx="12"/>
          </p:nvPr>
        </p:nvSpPr>
        <p:spPr/>
        <p:txBody>
          <a:bodyPr/>
          <a:lstStyle/>
          <a:p>
            <a:fld id="{133D926E-746B-41E5-8273-B2D14AC6C474}" type="slidenum">
              <a:rPr lang="nl-NL" smtClean="0"/>
              <a:t>11</a:t>
            </a:fld>
            <a:endParaRPr lang="nl-NL"/>
          </a:p>
        </p:txBody>
      </p:sp>
      <p:grpSp>
        <p:nvGrpSpPr>
          <p:cNvPr id="16" name="Groep 15"/>
          <p:cNvGrpSpPr/>
          <p:nvPr/>
        </p:nvGrpSpPr>
        <p:grpSpPr>
          <a:xfrm>
            <a:off x="1150936" y="1257364"/>
            <a:ext cx="1117222" cy="1117222"/>
            <a:chOff x="0" y="0"/>
            <a:chExt cx="1117222" cy="1117222"/>
          </a:xfrm>
        </p:grpSpPr>
        <p:sp>
          <p:nvSpPr>
            <p:cNvPr id="17" name="Ovaal 16"/>
            <p:cNvSpPr/>
            <p:nvPr/>
          </p:nvSpPr>
          <p:spPr>
            <a:xfrm>
              <a:off x="0" y="0"/>
              <a:ext cx="1117222" cy="1117222"/>
            </a:xfrm>
            <a:prstGeom prst="ellipse">
              <a:avLst/>
            </a:prstGeom>
          </p:spPr>
          <p:style>
            <a:lnRef idx="0">
              <a:schemeClr val="accent3">
                <a:shade val="80000"/>
                <a:hueOff val="0"/>
                <a:satOff val="0"/>
                <a:lumOff val="0"/>
                <a:alphaOff val="0"/>
              </a:schemeClr>
            </a:lnRef>
            <a:fillRef idx="3">
              <a:schemeClr val="lt1">
                <a:hueOff val="0"/>
                <a:satOff val="0"/>
                <a:lumOff val="0"/>
                <a:alphaOff val="0"/>
              </a:schemeClr>
            </a:fillRef>
            <a:effectRef idx="3">
              <a:schemeClr val="lt1">
                <a:hueOff val="0"/>
                <a:satOff val="0"/>
                <a:lumOff val="0"/>
                <a:alphaOff val="0"/>
              </a:schemeClr>
            </a:effectRef>
            <a:fontRef idx="minor">
              <a:schemeClr val="dk1">
                <a:hueOff val="0"/>
                <a:satOff val="0"/>
                <a:lumOff val="0"/>
                <a:alphaOff val="0"/>
              </a:schemeClr>
            </a:fontRef>
          </p:style>
          <p:txBody>
            <a:bodyPr/>
            <a:lstStyle/>
            <a:p>
              <a:endParaRPr lang="nl-NL"/>
            </a:p>
          </p:txBody>
        </p:sp>
        <p:sp>
          <p:nvSpPr>
            <p:cNvPr id="18" name="Ovaal 4"/>
            <p:cNvSpPr/>
            <p:nvPr/>
          </p:nvSpPr>
          <p:spPr>
            <a:xfrm>
              <a:off x="163613" y="163613"/>
              <a:ext cx="789996" cy="78999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nl-NL" sz="1000" dirty="0" err="1">
                  <a:hlinkClick r:id="rId23"/>
                </a:rPr>
                <a:t>NJi</a:t>
              </a:r>
              <a:endParaRPr lang="nl-NL" sz="1000" kern="1200" dirty="0"/>
            </a:p>
          </p:txBody>
        </p:sp>
      </p:grpSp>
      <p:grpSp>
        <p:nvGrpSpPr>
          <p:cNvPr id="14" name="Groep 13"/>
          <p:cNvGrpSpPr/>
          <p:nvPr/>
        </p:nvGrpSpPr>
        <p:grpSpPr>
          <a:xfrm>
            <a:off x="10998909" y="4948337"/>
            <a:ext cx="866775" cy="905875"/>
            <a:chOff x="0" y="0"/>
            <a:chExt cx="1117222" cy="1117222"/>
          </a:xfrm>
        </p:grpSpPr>
        <p:sp>
          <p:nvSpPr>
            <p:cNvPr id="15" name="Ovaal 14"/>
            <p:cNvSpPr/>
            <p:nvPr/>
          </p:nvSpPr>
          <p:spPr>
            <a:xfrm>
              <a:off x="0" y="0"/>
              <a:ext cx="1117222" cy="1117222"/>
            </a:xfrm>
            <a:prstGeom prst="ellipse">
              <a:avLst/>
            </a:prstGeom>
          </p:spPr>
          <p:style>
            <a:lnRef idx="0">
              <a:schemeClr val="accent3">
                <a:shade val="80000"/>
                <a:hueOff val="0"/>
                <a:satOff val="0"/>
                <a:lumOff val="0"/>
                <a:alphaOff val="0"/>
              </a:schemeClr>
            </a:lnRef>
            <a:fillRef idx="3">
              <a:schemeClr val="lt1">
                <a:hueOff val="0"/>
                <a:satOff val="0"/>
                <a:lumOff val="0"/>
                <a:alphaOff val="0"/>
              </a:schemeClr>
            </a:fillRef>
            <a:effectRef idx="3">
              <a:schemeClr val="lt1">
                <a:hueOff val="0"/>
                <a:satOff val="0"/>
                <a:lumOff val="0"/>
                <a:alphaOff val="0"/>
              </a:schemeClr>
            </a:effectRef>
            <a:fontRef idx="minor">
              <a:schemeClr val="dk1">
                <a:hueOff val="0"/>
                <a:satOff val="0"/>
                <a:lumOff val="0"/>
                <a:alphaOff val="0"/>
              </a:schemeClr>
            </a:fontRef>
          </p:style>
          <p:txBody>
            <a:bodyPr/>
            <a:lstStyle/>
            <a:p>
              <a:endParaRPr lang="nl-NL"/>
            </a:p>
          </p:txBody>
        </p:sp>
        <p:sp>
          <p:nvSpPr>
            <p:cNvPr id="19" name="Ovaal 4"/>
            <p:cNvSpPr/>
            <p:nvPr/>
          </p:nvSpPr>
          <p:spPr>
            <a:xfrm>
              <a:off x="163613" y="163613"/>
              <a:ext cx="789996" cy="78999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nl-NL" sz="800" dirty="0"/>
                <a:t>Religieuze instellingen</a:t>
              </a:r>
              <a:endParaRPr lang="nl-NL" sz="800" kern="1200" dirty="0"/>
            </a:p>
          </p:txBody>
        </p:sp>
      </p:grpSp>
      <p:grpSp>
        <p:nvGrpSpPr>
          <p:cNvPr id="23" name="Groep 22"/>
          <p:cNvGrpSpPr/>
          <p:nvPr/>
        </p:nvGrpSpPr>
        <p:grpSpPr>
          <a:xfrm>
            <a:off x="6138132" y="2146975"/>
            <a:ext cx="719603" cy="671926"/>
            <a:chOff x="1682782" y="214759"/>
            <a:chExt cx="507175" cy="507175"/>
          </a:xfrm>
        </p:grpSpPr>
        <p:sp>
          <p:nvSpPr>
            <p:cNvPr id="24" name="Ovaal 23"/>
            <p:cNvSpPr/>
            <p:nvPr/>
          </p:nvSpPr>
          <p:spPr>
            <a:xfrm>
              <a:off x="1682782" y="214759"/>
              <a:ext cx="507175" cy="507175"/>
            </a:xfrm>
            <a:prstGeom prst="ellipse">
              <a:avLst/>
            </a:prstGeom>
          </p:spPr>
          <p:style>
            <a:lnRef idx="0">
              <a:schemeClr val="accent3">
                <a:shade val="80000"/>
                <a:hueOff val="0"/>
                <a:satOff val="0"/>
                <a:lumOff val="0"/>
                <a:alphaOff val="0"/>
              </a:schemeClr>
            </a:lnRef>
            <a:fillRef idx="3">
              <a:schemeClr val="lt1">
                <a:hueOff val="0"/>
                <a:satOff val="0"/>
                <a:lumOff val="0"/>
                <a:alphaOff val="0"/>
              </a:schemeClr>
            </a:fillRef>
            <a:effectRef idx="3">
              <a:schemeClr val="lt1">
                <a:hueOff val="0"/>
                <a:satOff val="0"/>
                <a:lumOff val="0"/>
                <a:alphaOff val="0"/>
              </a:schemeClr>
            </a:effectRef>
            <a:fontRef idx="minor">
              <a:schemeClr val="dk1">
                <a:hueOff val="0"/>
                <a:satOff val="0"/>
                <a:lumOff val="0"/>
                <a:alphaOff val="0"/>
              </a:schemeClr>
            </a:fontRef>
          </p:style>
          <p:txBody>
            <a:bodyPr/>
            <a:lstStyle/>
            <a:p>
              <a:endParaRPr lang="nl-NL"/>
            </a:p>
          </p:txBody>
        </p:sp>
        <p:sp>
          <p:nvSpPr>
            <p:cNvPr id="25" name="Ovaal 4"/>
            <p:cNvSpPr/>
            <p:nvPr/>
          </p:nvSpPr>
          <p:spPr>
            <a:xfrm>
              <a:off x="1757056" y="289033"/>
              <a:ext cx="358627" cy="35862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nl-NL" sz="800" kern="1200" dirty="0">
                  <a:hlinkClick r:id="rId24"/>
                </a:rPr>
                <a:t>GGD GHOR</a:t>
              </a:r>
              <a:endParaRPr lang="nl-NL" sz="800" kern="1200" dirty="0"/>
            </a:p>
          </p:txBody>
        </p:sp>
      </p:grpSp>
      <p:grpSp>
        <p:nvGrpSpPr>
          <p:cNvPr id="26" name="Groep 25"/>
          <p:cNvGrpSpPr/>
          <p:nvPr/>
        </p:nvGrpSpPr>
        <p:grpSpPr>
          <a:xfrm>
            <a:off x="7329765" y="2680567"/>
            <a:ext cx="865688" cy="654274"/>
            <a:chOff x="1682782" y="214759"/>
            <a:chExt cx="507175" cy="507175"/>
          </a:xfrm>
        </p:grpSpPr>
        <p:sp>
          <p:nvSpPr>
            <p:cNvPr id="27" name="Ovaal 26"/>
            <p:cNvSpPr/>
            <p:nvPr/>
          </p:nvSpPr>
          <p:spPr>
            <a:xfrm>
              <a:off x="1682782" y="214759"/>
              <a:ext cx="507175" cy="507175"/>
            </a:xfrm>
            <a:prstGeom prst="ellipse">
              <a:avLst/>
            </a:prstGeom>
          </p:spPr>
          <p:style>
            <a:lnRef idx="0">
              <a:schemeClr val="accent3">
                <a:shade val="80000"/>
                <a:hueOff val="0"/>
                <a:satOff val="0"/>
                <a:lumOff val="0"/>
                <a:alphaOff val="0"/>
              </a:schemeClr>
            </a:lnRef>
            <a:fillRef idx="3">
              <a:schemeClr val="lt1">
                <a:hueOff val="0"/>
                <a:satOff val="0"/>
                <a:lumOff val="0"/>
                <a:alphaOff val="0"/>
              </a:schemeClr>
            </a:fillRef>
            <a:effectRef idx="3">
              <a:schemeClr val="lt1">
                <a:hueOff val="0"/>
                <a:satOff val="0"/>
                <a:lumOff val="0"/>
                <a:alphaOff val="0"/>
              </a:schemeClr>
            </a:effectRef>
            <a:fontRef idx="minor">
              <a:schemeClr val="dk1">
                <a:hueOff val="0"/>
                <a:satOff val="0"/>
                <a:lumOff val="0"/>
                <a:alphaOff val="0"/>
              </a:schemeClr>
            </a:fontRef>
          </p:style>
          <p:txBody>
            <a:bodyPr/>
            <a:lstStyle/>
            <a:p>
              <a:endParaRPr lang="nl-NL"/>
            </a:p>
          </p:txBody>
        </p:sp>
        <p:sp>
          <p:nvSpPr>
            <p:cNvPr id="28" name="Ovaal 4"/>
            <p:cNvSpPr/>
            <p:nvPr/>
          </p:nvSpPr>
          <p:spPr>
            <a:xfrm>
              <a:off x="1757056" y="289033"/>
              <a:ext cx="358627" cy="35862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nl-NL" sz="800" kern="1200" dirty="0">
                  <a:hlinkClick r:id="rId25"/>
                </a:rPr>
                <a:t>Regionale GGD</a:t>
              </a:r>
              <a:endParaRPr lang="nl-NL" sz="800" kern="1200" dirty="0"/>
            </a:p>
          </p:txBody>
        </p:sp>
      </p:grpSp>
      <p:grpSp>
        <p:nvGrpSpPr>
          <p:cNvPr id="29" name="Groep 28"/>
          <p:cNvGrpSpPr/>
          <p:nvPr/>
        </p:nvGrpSpPr>
        <p:grpSpPr>
          <a:xfrm>
            <a:off x="3522710" y="2663422"/>
            <a:ext cx="1063596" cy="1077946"/>
            <a:chOff x="525315" y="1912832"/>
            <a:chExt cx="972423" cy="972423"/>
          </a:xfrm>
        </p:grpSpPr>
        <p:sp>
          <p:nvSpPr>
            <p:cNvPr id="30" name="Ovaal 29"/>
            <p:cNvSpPr/>
            <p:nvPr/>
          </p:nvSpPr>
          <p:spPr>
            <a:xfrm>
              <a:off x="525315" y="1912832"/>
              <a:ext cx="972423" cy="972423"/>
            </a:xfrm>
            <a:prstGeom prst="ellipse">
              <a:avLst/>
            </a:prstGeom>
          </p:spPr>
          <p:style>
            <a:lnRef idx="0">
              <a:schemeClr val="accent3">
                <a:shade val="80000"/>
                <a:hueOff val="0"/>
                <a:satOff val="0"/>
                <a:lumOff val="0"/>
                <a:alphaOff val="0"/>
              </a:schemeClr>
            </a:lnRef>
            <a:fillRef idx="3">
              <a:schemeClr val="lt1">
                <a:hueOff val="0"/>
                <a:satOff val="0"/>
                <a:lumOff val="0"/>
                <a:alphaOff val="0"/>
              </a:schemeClr>
            </a:fillRef>
            <a:effectRef idx="3">
              <a:schemeClr val="lt1">
                <a:hueOff val="0"/>
                <a:satOff val="0"/>
                <a:lumOff val="0"/>
                <a:alphaOff val="0"/>
              </a:schemeClr>
            </a:effectRef>
            <a:fontRef idx="minor">
              <a:schemeClr val="dk1">
                <a:hueOff val="0"/>
                <a:satOff val="0"/>
                <a:lumOff val="0"/>
                <a:alphaOff val="0"/>
              </a:schemeClr>
            </a:fontRef>
          </p:style>
          <p:txBody>
            <a:bodyPr/>
            <a:lstStyle/>
            <a:p>
              <a:endParaRPr lang="nl-NL"/>
            </a:p>
          </p:txBody>
        </p:sp>
        <p:sp>
          <p:nvSpPr>
            <p:cNvPr id="31" name="Ovaal 4"/>
            <p:cNvSpPr/>
            <p:nvPr/>
          </p:nvSpPr>
          <p:spPr>
            <a:xfrm>
              <a:off x="667723" y="2055240"/>
              <a:ext cx="687607" cy="68760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nl-NL" sz="800" dirty="0">
                  <a:hlinkClick r:id="rId26"/>
                </a:rPr>
                <a:t>Nederlandse Vereniging voor Medische Milieukunde </a:t>
              </a:r>
              <a:endParaRPr lang="nl-NL" sz="800" kern="1200" dirty="0"/>
            </a:p>
          </p:txBody>
        </p:sp>
      </p:grpSp>
      <p:graphicFrame>
        <p:nvGraphicFramePr>
          <p:cNvPr id="32" name="Diagram 31"/>
          <p:cNvGraphicFramePr/>
          <p:nvPr>
            <p:extLst>
              <p:ext uri="{D42A27DB-BD31-4B8C-83A1-F6EECF244321}">
                <p14:modId xmlns:p14="http://schemas.microsoft.com/office/powerpoint/2010/main" val="1749921299"/>
              </p:ext>
            </p:extLst>
          </p:nvPr>
        </p:nvGraphicFramePr>
        <p:xfrm>
          <a:off x="8946769" y="3660515"/>
          <a:ext cx="1925204" cy="1472765"/>
        </p:xfrm>
        <a:graphic>
          <a:graphicData uri="http://schemas.openxmlformats.org/drawingml/2006/diagram">
            <dgm:relIds xmlns:dgm="http://schemas.openxmlformats.org/drawingml/2006/diagram" xmlns:r="http://schemas.openxmlformats.org/officeDocument/2006/relationships" r:dm="rId27" r:lo="rId28" r:qs="rId29" r:cs="rId30"/>
          </a:graphicData>
        </a:graphic>
      </p:graphicFrame>
      <p:grpSp>
        <p:nvGrpSpPr>
          <p:cNvPr id="36" name="Groep 35"/>
          <p:cNvGrpSpPr/>
          <p:nvPr/>
        </p:nvGrpSpPr>
        <p:grpSpPr>
          <a:xfrm>
            <a:off x="8692253" y="5430310"/>
            <a:ext cx="719603" cy="671926"/>
            <a:chOff x="1682782" y="214759"/>
            <a:chExt cx="507175" cy="507175"/>
          </a:xfrm>
        </p:grpSpPr>
        <p:sp>
          <p:nvSpPr>
            <p:cNvPr id="37" name="Ovaal 36"/>
            <p:cNvSpPr/>
            <p:nvPr/>
          </p:nvSpPr>
          <p:spPr>
            <a:xfrm>
              <a:off x="1682782" y="214759"/>
              <a:ext cx="507175" cy="507175"/>
            </a:xfrm>
            <a:prstGeom prst="ellipse">
              <a:avLst/>
            </a:prstGeom>
          </p:spPr>
          <p:style>
            <a:lnRef idx="0">
              <a:schemeClr val="accent3">
                <a:shade val="80000"/>
                <a:hueOff val="0"/>
                <a:satOff val="0"/>
                <a:lumOff val="0"/>
                <a:alphaOff val="0"/>
              </a:schemeClr>
            </a:lnRef>
            <a:fillRef idx="3">
              <a:schemeClr val="lt1">
                <a:hueOff val="0"/>
                <a:satOff val="0"/>
                <a:lumOff val="0"/>
                <a:alphaOff val="0"/>
              </a:schemeClr>
            </a:fillRef>
            <a:effectRef idx="3">
              <a:schemeClr val="lt1">
                <a:hueOff val="0"/>
                <a:satOff val="0"/>
                <a:lumOff val="0"/>
                <a:alphaOff val="0"/>
              </a:schemeClr>
            </a:effectRef>
            <a:fontRef idx="minor">
              <a:schemeClr val="dk1">
                <a:hueOff val="0"/>
                <a:satOff val="0"/>
                <a:lumOff val="0"/>
                <a:alphaOff val="0"/>
              </a:schemeClr>
            </a:fontRef>
          </p:style>
          <p:txBody>
            <a:bodyPr/>
            <a:lstStyle/>
            <a:p>
              <a:endParaRPr lang="nl-NL"/>
            </a:p>
          </p:txBody>
        </p:sp>
        <p:sp>
          <p:nvSpPr>
            <p:cNvPr id="38" name="Ovaal 4"/>
            <p:cNvSpPr/>
            <p:nvPr/>
          </p:nvSpPr>
          <p:spPr>
            <a:xfrm>
              <a:off x="1757056" y="289033"/>
              <a:ext cx="358627" cy="35862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nl-NL" sz="800" kern="1200" dirty="0">
                  <a:hlinkClick r:id="rId32"/>
                </a:rPr>
                <a:t>Stichting Vluchtelingenwerk</a:t>
              </a:r>
              <a:endParaRPr lang="nl-NL" sz="800" kern="1200" dirty="0"/>
            </a:p>
          </p:txBody>
        </p:sp>
      </p:grpSp>
      <p:grpSp>
        <p:nvGrpSpPr>
          <p:cNvPr id="39" name="Groep 38"/>
          <p:cNvGrpSpPr/>
          <p:nvPr/>
        </p:nvGrpSpPr>
        <p:grpSpPr>
          <a:xfrm>
            <a:off x="9908995" y="5821297"/>
            <a:ext cx="592775" cy="561877"/>
            <a:chOff x="1682782" y="214759"/>
            <a:chExt cx="507175" cy="507175"/>
          </a:xfrm>
        </p:grpSpPr>
        <p:sp>
          <p:nvSpPr>
            <p:cNvPr id="40" name="Ovaal 39"/>
            <p:cNvSpPr/>
            <p:nvPr/>
          </p:nvSpPr>
          <p:spPr>
            <a:xfrm>
              <a:off x="1682782" y="214759"/>
              <a:ext cx="507175" cy="507175"/>
            </a:xfrm>
            <a:prstGeom prst="ellipse">
              <a:avLst/>
            </a:prstGeom>
          </p:spPr>
          <p:style>
            <a:lnRef idx="0">
              <a:schemeClr val="accent3">
                <a:shade val="80000"/>
                <a:hueOff val="0"/>
                <a:satOff val="0"/>
                <a:lumOff val="0"/>
                <a:alphaOff val="0"/>
              </a:schemeClr>
            </a:lnRef>
            <a:fillRef idx="3">
              <a:schemeClr val="lt1">
                <a:hueOff val="0"/>
                <a:satOff val="0"/>
                <a:lumOff val="0"/>
                <a:alphaOff val="0"/>
              </a:schemeClr>
            </a:fillRef>
            <a:effectRef idx="3">
              <a:schemeClr val="lt1">
                <a:hueOff val="0"/>
                <a:satOff val="0"/>
                <a:lumOff val="0"/>
                <a:alphaOff val="0"/>
              </a:schemeClr>
            </a:effectRef>
            <a:fontRef idx="minor">
              <a:schemeClr val="dk1">
                <a:hueOff val="0"/>
                <a:satOff val="0"/>
                <a:lumOff val="0"/>
                <a:alphaOff val="0"/>
              </a:schemeClr>
            </a:fontRef>
          </p:style>
          <p:txBody>
            <a:bodyPr/>
            <a:lstStyle/>
            <a:p>
              <a:endParaRPr lang="nl-NL"/>
            </a:p>
          </p:txBody>
        </p:sp>
        <p:sp>
          <p:nvSpPr>
            <p:cNvPr id="41" name="Ovaal 4"/>
            <p:cNvSpPr/>
            <p:nvPr/>
          </p:nvSpPr>
          <p:spPr>
            <a:xfrm>
              <a:off x="1757056" y="289033"/>
              <a:ext cx="358627" cy="35862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nl-NL" sz="800" kern="1200" dirty="0">
                  <a:hlinkClick r:id="rId33"/>
                </a:rPr>
                <a:t>COA</a:t>
              </a:r>
              <a:endParaRPr lang="nl-NL" sz="800" kern="1200" dirty="0"/>
            </a:p>
          </p:txBody>
        </p:sp>
      </p:grpSp>
      <p:grpSp>
        <p:nvGrpSpPr>
          <p:cNvPr id="2" name="Groep 1">
            <a:extLst>
              <a:ext uri="{FF2B5EF4-FFF2-40B4-BE49-F238E27FC236}">
                <a16:creationId xmlns:a16="http://schemas.microsoft.com/office/drawing/2014/main" id="{75E59AF0-EF22-8D7A-94FD-B2C12ECFA8F9}"/>
              </a:ext>
            </a:extLst>
          </p:cNvPr>
          <p:cNvGrpSpPr/>
          <p:nvPr/>
        </p:nvGrpSpPr>
        <p:grpSpPr>
          <a:xfrm>
            <a:off x="3882061" y="3997832"/>
            <a:ext cx="865688" cy="798130"/>
            <a:chOff x="0" y="0"/>
            <a:chExt cx="1117222" cy="1117222"/>
          </a:xfrm>
        </p:grpSpPr>
        <p:sp>
          <p:nvSpPr>
            <p:cNvPr id="4" name="Ovaal 3">
              <a:extLst>
                <a:ext uri="{FF2B5EF4-FFF2-40B4-BE49-F238E27FC236}">
                  <a16:creationId xmlns:a16="http://schemas.microsoft.com/office/drawing/2014/main" id="{4B741DB9-7558-165B-6A59-B96E0CF5F8D6}"/>
                </a:ext>
              </a:extLst>
            </p:cNvPr>
            <p:cNvSpPr/>
            <p:nvPr/>
          </p:nvSpPr>
          <p:spPr>
            <a:xfrm>
              <a:off x="0" y="0"/>
              <a:ext cx="1117222" cy="1117222"/>
            </a:xfrm>
            <a:prstGeom prst="ellipse">
              <a:avLst/>
            </a:prstGeom>
          </p:spPr>
          <p:style>
            <a:lnRef idx="0">
              <a:schemeClr val="accent3">
                <a:shade val="80000"/>
                <a:hueOff val="0"/>
                <a:satOff val="0"/>
                <a:lumOff val="0"/>
                <a:alphaOff val="0"/>
              </a:schemeClr>
            </a:lnRef>
            <a:fillRef idx="3">
              <a:schemeClr val="lt1">
                <a:hueOff val="0"/>
                <a:satOff val="0"/>
                <a:lumOff val="0"/>
                <a:alphaOff val="0"/>
              </a:schemeClr>
            </a:fillRef>
            <a:effectRef idx="3">
              <a:schemeClr val="lt1">
                <a:hueOff val="0"/>
                <a:satOff val="0"/>
                <a:lumOff val="0"/>
                <a:alphaOff val="0"/>
              </a:schemeClr>
            </a:effectRef>
            <a:fontRef idx="minor">
              <a:schemeClr val="dk1">
                <a:hueOff val="0"/>
                <a:satOff val="0"/>
                <a:lumOff val="0"/>
                <a:alphaOff val="0"/>
              </a:schemeClr>
            </a:fontRef>
          </p:style>
          <p:txBody>
            <a:bodyPr/>
            <a:lstStyle/>
            <a:p>
              <a:endParaRPr lang="nl-NL"/>
            </a:p>
          </p:txBody>
        </p:sp>
        <p:sp>
          <p:nvSpPr>
            <p:cNvPr id="13" name="Ovaal 4">
              <a:extLst>
                <a:ext uri="{FF2B5EF4-FFF2-40B4-BE49-F238E27FC236}">
                  <a16:creationId xmlns:a16="http://schemas.microsoft.com/office/drawing/2014/main" id="{315583A3-C37F-2169-3CD9-9CFF9738BF9D}"/>
                </a:ext>
              </a:extLst>
            </p:cNvPr>
            <p:cNvSpPr/>
            <p:nvPr/>
          </p:nvSpPr>
          <p:spPr>
            <a:xfrm>
              <a:off x="163613" y="163613"/>
              <a:ext cx="789996" cy="78999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nl-NL" sz="1000" dirty="0">
                  <a:hlinkClick r:id="rId34"/>
                </a:rPr>
                <a:t>MDT</a:t>
              </a:r>
              <a:endParaRPr lang="nl-NL" sz="1000" kern="1200" dirty="0"/>
            </a:p>
          </p:txBody>
        </p:sp>
      </p:grpSp>
    </p:spTree>
    <p:extLst>
      <p:ext uri="{BB962C8B-B14F-4D97-AF65-F5344CB8AC3E}">
        <p14:creationId xmlns:p14="http://schemas.microsoft.com/office/powerpoint/2010/main" val="38708275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kstvak 6"/>
          <p:cNvSpPr txBox="1"/>
          <p:nvPr/>
        </p:nvSpPr>
        <p:spPr>
          <a:xfrm>
            <a:off x="372728" y="341314"/>
            <a:ext cx="7355940" cy="461665"/>
          </a:xfrm>
          <a:prstGeom prst="rect">
            <a:avLst/>
          </a:prstGeom>
          <a:noFill/>
        </p:spPr>
        <p:txBody>
          <a:bodyPr wrap="square" rtlCol="0">
            <a:spAutoFit/>
          </a:bodyPr>
          <a:lstStyle/>
          <a:p>
            <a:r>
              <a:rPr lang="nl-NL" sz="2400" dirty="0"/>
              <a:t>7. Medische zorg en (lichamelijke) gezondheid </a:t>
            </a:r>
          </a:p>
        </p:txBody>
      </p:sp>
      <p:graphicFrame>
        <p:nvGraphicFramePr>
          <p:cNvPr id="14" name="Diagram 13"/>
          <p:cNvGraphicFramePr/>
          <p:nvPr>
            <p:extLst>
              <p:ext uri="{D42A27DB-BD31-4B8C-83A1-F6EECF244321}">
                <p14:modId xmlns:p14="http://schemas.microsoft.com/office/powerpoint/2010/main" val="4248257732"/>
              </p:ext>
            </p:extLst>
          </p:nvPr>
        </p:nvGraphicFramePr>
        <p:xfrm>
          <a:off x="5024269" y="502582"/>
          <a:ext cx="3575073" cy="31773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6" name="Diagram 15"/>
          <p:cNvGraphicFramePr/>
          <p:nvPr>
            <p:extLst>
              <p:ext uri="{D42A27DB-BD31-4B8C-83A1-F6EECF244321}">
                <p14:modId xmlns:p14="http://schemas.microsoft.com/office/powerpoint/2010/main" val="2030489303"/>
              </p:ext>
            </p:extLst>
          </p:nvPr>
        </p:nvGraphicFramePr>
        <p:xfrm>
          <a:off x="110796" y="770522"/>
          <a:ext cx="2761074" cy="2452118"/>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0" name="Diagram 9"/>
          <p:cNvGraphicFramePr/>
          <p:nvPr>
            <p:extLst>
              <p:ext uri="{D42A27DB-BD31-4B8C-83A1-F6EECF244321}">
                <p14:modId xmlns:p14="http://schemas.microsoft.com/office/powerpoint/2010/main" val="4252918521"/>
              </p:ext>
            </p:extLst>
          </p:nvPr>
        </p:nvGraphicFramePr>
        <p:xfrm>
          <a:off x="7851537" y="1766475"/>
          <a:ext cx="4547690" cy="3985376"/>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2" name="Tijdelijke aanduiding voor dianummer 1"/>
          <p:cNvSpPr>
            <a:spLocks noGrp="1"/>
          </p:cNvSpPr>
          <p:nvPr>
            <p:ph type="sldNum" sz="quarter" idx="12"/>
          </p:nvPr>
        </p:nvSpPr>
        <p:spPr/>
        <p:txBody>
          <a:bodyPr/>
          <a:lstStyle/>
          <a:p>
            <a:fld id="{133D926E-746B-41E5-8273-B2D14AC6C474}" type="slidenum">
              <a:rPr lang="nl-NL" smtClean="0"/>
              <a:t>12</a:t>
            </a:fld>
            <a:endParaRPr lang="nl-NL"/>
          </a:p>
        </p:txBody>
      </p:sp>
      <p:grpSp>
        <p:nvGrpSpPr>
          <p:cNvPr id="15" name="Groep 14"/>
          <p:cNvGrpSpPr/>
          <p:nvPr/>
        </p:nvGrpSpPr>
        <p:grpSpPr>
          <a:xfrm>
            <a:off x="6033332" y="3916202"/>
            <a:ext cx="969187" cy="898190"/>
            <a:chOff x="525315" y="1912832"/>
            <a:chExt cx="972423" cy="972423"/>
          </a:xfrm>
        </p:grpSpPr>
        <p:sp>
          <p:nvSpPr>
            <p:cNvPr id="17" name="Ovaal 16"/>
            <p:cNvSpPr/>
            <p:nvPr/>
          </p:nvSpPr>
          <p:spPr>
            <a:xfrm>
              <a:off x="525315" y="1912832"/>
              <a:ext cx="972423" cy="972423"/>
            </a:xfrm>
            <a:prstGeom prst="ellipse">
              <a:avLst/>
            </a:prstGeom>
          </p:spPr>
          <p:style>
            <a:lnRef idx="0">
              <a:schemeClr val="accent3">
                <a:shade val="80000"/>
                <a:hueOff val="0"/>
                <a:satOff val="0"/>
                <a:lumOff val="0"/>
                <a:alphaOff val="0"/>
              </a:schemeClr>
            </a:lnRef>
            <a:fillRef idx="3">
              <a:schemeClr val="lt1">
                <a:hueOff val="0"/>
                <a:satOff val="0"/>
                <a:lumOff val="0"/>
                <a:alphaOff val="0"/>
              </a:schemeClr>
            </a:fillRef>
            <a:effectRef idx="3">
              <a:schemeClr val="lt1">
                <a:hueOff val="0"/>
                <a:satOff val="0"/>
                <a:lumOff val="0"/>
                <a:alphaOff val="0"/>
              </a:schemeClr>
            </a:effectRef>
            <a:fontRef idx="minor">
              <a:schemeClr val="dk1">
                <a:hueOff val="0"/>
                <a:satOff val="0"/>
                <a:lumOff val="0"/>
                <a:alphaOff val="0"/>
              </a:schemeClr>
            </a:fontRef>
          </p:style>
          <p:txBody>
            <a:bodyPr/>
            <a:lstStyle/>
            <a:p>
              <a:endParaRPr lang="nl-NL"/>
            </a:p>
          </p:txBody>
        </p:sp>
        <p:sp>
          <p:nvSpPr>
            <p:cNvPr id="18" name="Ovaal 4"/>
            <p:cNvSpPr/>
            <p:nvPr/>
          </p:nvSpPr>
          <p:spPr>
            <a:xfrm>
              <a:off x="667723" y="2055240"/>
              <a:ext cx="687607" cy="68760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nl-NL" sz="1400" kern="1200" dirty="0"/>
                <a:t>ZonMw</a:t>
              </a:r>
            </a:p>
          </p:txBody>
        </p:sp>
      </p:grpSp>
      <p:grpSp>
        <p:nvGrpSpPr>
          <p:cNvPr id="19" name="Groep 18"/>
          <p:cNvGrpSpPr/>
          <p:nvPr/>
        </p:nvGrpSpPr>
        <p:grpSpPr>
          <a:xfrm>
            <a:off x="8425186" y="683426"/>
            <a:ext cx="798763" cy="780800"/>
            <a:chOff x="2928544" y="625929"/>
            <a:chExt cx="520588" cy="520588"/>
          </a:xfrm>
        </p:grpSpPr>
        <p:sp>
          <p:nvSpPr>
            <p:cNvPr id="20" name="Ovaal 19"/>
            <p:cNvSpPr/>
            <p:nvPr/>
          </p:nvSpPr>
          <p:spPr>
            <a:xfrm>
              <a:off x="2928544" y="625929"/>
              <a:ext cx="520588" cy="520588"/>
            </a:xfrm>
            <a:prstGeom prst="ellipse">
              <a:avLst/>
            </a:prstGeom>
          </p:spPr>
          <p:style>
            <a:lnRef idx="0">
              <a:schemeClr val="accent3">
                <a:shade val="80000"/>
                <a:hueOff val="0"/>
                <a:satOff val="0"/>
                <a:lumOff val="0"/>
                <a:alphaOff val="0"/>
              </a:schemeClr>
            </a:lnRef>
            <a:fillRef idx="3">
              <a:schemeClr val="lt1">
                <a:hueOff val="0"/>
                <a:satOff val="0"/>
                <a:lumOff val="0"/>
                <a:alphaOff val="0"/>
              </a:schemeClr>
            </a:fillRef>
            <a:effectRef idx="3">
              <a:schemeClr val="lt1">
                <a:hueOff val="0"/>
                <a:satOff val="0"/>
                <a:lumOff val="0"/>
                <a:alphaOff val="0"/>
              </a:schemeClr>
            </a:effectRef>
            <a:fontRef idx="minor">
              <a:schemeClr val="dk1">
                <a:hueOff val="0"/>
                <a:satOff val="0"/>
                <a:lumOff val="0"/>
                <a:alphaOff val="0"/>
              </a:schemeClr>
            </a:fontRef>
          </p:style>
          <p:txBody>
            <a:bodyPr/>
            <a:lstStyle/>
            <a:p>
              <a:endParaRPr lang="nl-NL"/>
            </a:p>
          </p:txBody>
        </p:sp>
        <p:sp>
          <p:nvSpPr>
            <p:cNvPr id="21" name="Ovaal 4"/>
            <p:cNvSpPr/>
            <p:nvPr/>
          </p:nvSpPr>
          <p:spPr>
            <a:xfrm>
              <a:off x="3004782" y="702167"/>
              <a:ext cx="368112" cy="36811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nl-NL" sz="800" kern="1200" dirty="0">
                  <a:hlinkClick r:id="rId18"/>
                </a:rPr>
                <a:t>GGD GHOR</a:t>
              </a:r>
              <a:endParaRPr lang="nl-NL" sz="800" kern="1200" dirty="0"/>
            </a:p>
          </p:txBody>
        </p:sp>
      </p:grpSp>
      <p:graphicFrame>
        <p:nvGraphicFramePr>
          <p:cNvPr id="25" name="Diagram 24"/>
          <p:cNvGraphicFramePr/>
          <p:nvPr>
            <p:extLst>
              <p:ext uri="{D42A27DB-BD31-4B8C-83A1-F6EECF244321}">
                <p14:modId xmlns:p14="http://schemas.microsoft.com/office/powerpoint/2010/main" val="1286324919"/>
              </p:ext>
            </p:extLst>
          </p:nvPr>
        </p:nvGraphicFramePr>
        <p:xfrm>
          <a:off x="-293531" y="3107406"/>
          <a:ext cx="3564175" cy="2515782"/>
        </p:xfrm>
        <a:graphic>
          <a:graphicData uri="http://schemas.openxmlformats.org/drawingml/2006/diagram">
            <dgm:relIds xmlns:dgm="http://schemas.openxmlformats.org/drawingml/2006/diagram" xmlns:r="http://schemas.openxmlformats.org/officeDocument/2006/relationships" r:dm="rId19" r:lo="rId20" r:qs="rId21" r:cs="rId22"/>
          </a:graphicData>
        </a:graphic>
      </p:graphicFrame>
      <p:grpSp>
        <p:nvGrpSpPr>
          <p:cNvPr id="22" name="Groep 21"/>
          <p:cNvGrpSpPr/>
          <p:nvPr/>
        </p:nvGrpSpPr>
        <p:grpSpPr>
          <a:xfrm>
            <a:off x="7002519" y="4448614"/>
            <a:ext cx="1181896" cy="990377"/>
            <a:chOff x="1420172" y="9769"/>
            <a:chExt cx="670197" cy="567228"/>
          </a:xfrm>
        </p:grpSpPr>
        <p:sp>
          <p:nvSpPr>
            <p:cNvPr id="23" name="Ovaal 22"/>
            <p:cNvSpPr/>
            <p:nvPr/>
          </p:nvSpPr>
          <p:spPr>
            <a:xfrm>
              <a:off x="1420172" y="9769"/>
              <a:ext cx="670197" cy="567228"/>
            </a:xfrm>
            <a:prstGeom prst="ellipse">
              <a:avLst/>
            </a:prstGeom>
          </p:spPr>
          <p:style>
            <a:lnRef idx="0">
              <a:schemeClr val="accent3">
                <a:shade val="80000"/>
                <a:hueOff val="0"/>
                <a:satOff val="0"/>
                <a:lumOff val="0"/>
                <a:alphaOff val="0"/>
              </a:schemeClr>
            </a:lnRef>
            <a:fillRef idx="3">
              <a:schemeClr val="lt1">
                <a:hueOff val="0"/>
                <a:satOff val="0"/>
                <a:lumOff val="0"/>
                <a:alphaOff val="0"/>
              </a:schemeClr>
            </a:fillRef>
            <a:effectRef idx="3">
              <a:schemeClr val="lt1">
                <a:hueOff val="0"/>
                <a:satOff val="0"/>
                <a:lumOff val="0"/>
                <a:alphaOff val="0"/>
              </a:schemeClr>
            </a:effectRef>
            <a:fontRef idx="minor">
              <a:schemeClr val="dk1">
                <a:hueOff val="0"/>
                <a:satOff val="0"/>
                <a:lumOff val="0"/>
                <a:alphaOff val="0"/>
              </a:schemeClr>
            </a:fontRef>
          </p:style>
          <p:txBody>
            <a:bodyPr/>
            <a:lstStyle/>
            <a:p>
              <a:endParaRPr lang="nl-NL"/>
            </a:p>
          </p:txBody>
        </p:sp>
        <p:sp>
          <p:nvSpPr>
            <p:cNvPr id="24" name="Ovaal 4"/>
            <p:cNvSpPr/>
            <p:nvPr/>
          </p:nvSpPr>
          <p:spPr>
            <a:xfrm>
              <a:off x="1518320" y="92838"/>
              <a:ext cx="473901" cy="40109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715" tIns="5715" rIns="5715" bIns="5715" numCol="1" spcCol="1270" anchor="ctr" anchorCtr="0">
              <a:noAutofit/>
            </a:bodyPr>
            <a:lstStyle/>
            <a:p>
              <a:pPr lvl="0" algn="ctr" defTabSz="400050">
                <a:lnSpc>
                  <a:spcPct val="90000"/>
                </a:lnSpc>
                <a:spcBef>
                  <a:spcPct val="0"/>
                </a:spcBef>
                <a:spcAft>
                  <a:spcPts val="0"/>
                </a:spcAft>
              </a:pPr>
              <a:r>
                <a:rPr lang="nl-NL" sz="1100" kern="1200" dirty="0">
                  <a:hlinkClick r:id="rId24"/>
                </a:rPr>
                <a:t>SGF</a:t>
              </a:r>
              <a:endParaRPr lang="nl-NL" sz="1050" kern="1200" dirty="0">
                <a:hlinkClick r:id="rId24"/>
              </a:endParaRPr>
            </a:p>
            <a:p>
              <a:pPr lvl="0" algn="ctr" defTabSz="400050">
                <a:lnSpc>
                  <a:spcPct val="90000"/>
                </a:lnSpc>
                <a:spcBef>
                  <a:spcPct val="0"/>
                </a:spcBef>
                <a:spcAft>
                  <a:spcPts val="0"/>
                </a:spcAft>
              </a:pPr>
              <a:r>
                <a:rPr lang="nl-NL" sz="800" kern="1200" dirty="0">
                  <a:hlinkClick r:id="rId24"/>
                </a:rPr>
                <a:t>Samenwerkende Gezondheids-fondsen</a:t>
              </a:r>
              <a:endParaRPr lang="nl-NL" sz="800" kern="1200" dirty="0"/>
            </a:p>
            <a:p>
              <a:pPr lvl="0" algn="ctr" defTabSz="400050">
                <a:lnSpc>
                  <a:spcPct val="90000"/>
                </a:lnSpc>
                <a:spcBef>
                  <a:spcPct val="0"/>
                </a:spcBef>
                <a:spcAft>
                  <a:spcPts val="0"/>
                </a:spcAft>
              </a:pPr>
              <a:endParaRPr lang="nl-NL" sz="800" kern="1200" dirty="0"/>
            </a:p>
          </p:txBody>
        </p:sp>
      </p:grpSp>
      <p:grpSp>
        <p:nvGrpSpPr>
          <p:cNvPr id="26" name="Groep 25"/>
          <p:cNvGrpSpPr/>
          <p:nvPr/>
        </p:nvGrpSpPr>
        <p:grpSpPr>
          <a:xfrm>
            <a:off x="3995075" y="6214300"/>
            <a:ext cx="630061" cy="507175"/>
            <a:chOff x="1682782" y="214759"/>
            <a:chExt cx="507175" cy="507175"/>
          </a:xfrm>
        </p:grpSpPr>
        <p:sp>
          <p:nvSpPr>
            <p:cNvPr id="27" name="Ovaal 26"/>
            <p:cNvSpPr/>
            <p:nvPr/>
          </p:nvSpPr>
          <p:spPr>
            <a:xfrm>
              <a:off x="1682782" y="214759"/>
              <a:ext cx="507175" cy="507175"/>
            </a:xfrm>
            <a:prstGeom prst="ellipse">
              <a:avLst/>
            </a:prstGeom>
          </p:spPr>
          <p:style>
            <a:lnRef idx="0">
              <a:schemeClr val="accent3">
                <a:shade val="80000"/>
                <a:hueOff val="0"/>
                <a:satOff val="0"/>
                <a:lumOff val="0"/>
                <a:alphaOff val="0"/>
              </a:schemeClr>
            </a:lnRef>
            <a:fillRef idx="3">
              <a:schemeClr val="lt1">
                <a:hueOff val="0"/>
                <a:satOff val="0"/>
                <a:lumOff val="0"/>
                <a:alphaOff val="0"/>
              </a:schemeClr>
            </a:fillRef>
            <a:effectRef idx="3">
              <a:schemeClr val="lt1">
                <a:hueOff val="0"/>
                <a:satOff val="0"/>
                <a:lumOff val="0"/>
                <a:alphaOff val="0"/>
              </a:schemeClr>
            </a:effectRef>
            <a:fontRef idx="minor">
              <a:schemeClr val="dk1">
                <a:hueOff val="0"/>
                <a:satOff val="0"/>
                <a:lumOff val="0"/>
                <a:alphaOff val="0"/>
              </a:schemeClr>
            </a:fontRef>
          </p:style>
          <p:txBody>
            <a:bodyPr/>
            <a:lstStyle/>
            <a:p>
              <a:endParaRPr lang="nl-NL"/>
            </a:p>
          </p:txBody>
        </p:sp>
        <p:sp>
          <p:nvSpPr>
            <p:cNvPr id="28" name="Ovaal 4"/>
            <p:cNvSpPr/>
            <p:nvPr/>
          </p:nvSpPr>
          <p:spPr>
            <a:xfrm>
              <a:off x="1757056" y="289033"/>
              <a:ext cx="358627" cy="35862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nl-NL" sz="800" kern="1200" dirty="0">
                  <a:hlinkClick r:id="rId25"/>
                </a:rPr>
                <a:t>Regionale GGD</a:t>
              </a:r>
              <a:endParaRPr lang="nl-NL" sz="800" kern="1200" dirty="0"/>
            </a:p>
          </p:txBody>
        </p:sp>
      </p:grpSp>
      <p:graphicFrame>
        <p:nvGraphicFramePr>
          <p:cNvPr id="29" name="Diagram 28"/>
          <p:cNvGraphicFramePr/>
          <p:nvPr>
            <p:extLst>
              <p:ext uri="{D42A27DB-BD31-4B8C-83A1-F6EECF244321}">
                <p14:modId xmlns:p14="http://schemas.microsoft.com/office/powerpoint/2010/main" val="3458192700"/>
              </p:ext>
            </p:extLst>
          </p:nvPr>
        </p:nvGraphicFramePr>
        <p:xfrm>
          <a:off x="2410414" y="737377"/>
          <a:ext cx="3403438" cy="2452806"/>
        </p:xfrm>
        <a:graphic>
          <a:graphicData uri="http://schemas.openxmlformats.org/drawingml/2006/diagram">
            <dgm:relIds xmlns:dgm="http://schemas.openxmlformats.org/drawingml/2006/diagram" xmlns:r="http://schemas.openxmlformats.org/officeDocument/2006/relationships" r:dm="rId26" r:lo="rId27" r:qs="rId28" r:cs="rId29"/>
          </a:graphicData>
        </a:graphic>
      </p:graphicFrame>
      <p:graphicFrame>
        <p:nvGraphicFramePr>
          <p:cNvPr id="30" name="Diagram 29"/>
          <p:cNvGraphicFramePr/>
          <p:nvPr>
            <p:extLst>
              <p:ext uri="{D42A27DB-BD31-4B8C-83A1-F6EECF244321}">
                <p14:modId xmlns:p14="http://schemas.microsoft.com/office/powerpoint/2010/main" val="1478113808"/>
              </p:ext>
            </p:extLst>
          </p:nvPr>
        </p:nvGraphicFramePr>
        <p:xfrm>
          <a:off x="2989683" y="3236927"/>
          <a:ext cx="2761074" cy="2452118"/>
        </p:xfrm>
        <a:graphic>
          <a:graphicData uri="http://schemas.openxmlformats.org/drawingml/2006/diagram">
            <dgm:relIds xmlns:dgm="http://schemas.openxmlformats.org/drawingml/2006/diagram" xmlns:r="http://schemas.openxmlformats.org/officeDocument/2006/relationships" r:dm="rId31" r:lo="rId32" r:qs="rId33" r:cs="rId34"/>
          </a:graphicData>
        </a:graphic>
      </p:graphicFrame>
    </p:spTree>
    <p:extLst>
      <p:ext uri="{BB962C8B-B14F-4D97-AF65-F5344CB8AC3E}">
        <p14:creationId xmlns:p14="http://schemas.microsoft.com/office/powerpoint/2010/main" val="13035744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275433"/>
            <a:ext cx="10515600" cy="621846"/>
          </a:xfrm>
        </p:spPr>
        <p:txBody>
          <a:bodyPr>
            <a:noAutofit/>
          </a:bodyPr>
          <a:lstStyle/>
          <a:p>
            <a:r>
              <a:rPr lang="nl-NL" sz="2400" dirty="0"/>
              <a:t>Bijlage 1: Overzicht lectoraten domein 1</a:t>
            </a:r>
            <a:br>
              <a:rPr lang="nl-NL" sz="2400" dirty="0"/>
            </a:br>
            <a:r>
              <a:rPr lang="nl-NL" sz="1200" dirty="0"/>
              <a:t>Namen van lectoren zijn terug te vinden in ‘achtergrondinformatie ondersteunend programma praktijkgericht onderwijsonderzoek versie 1.1. d.d. 26 september 2017’ van Peter </a:t>
            </a:r>
            <a:r>
              <a:rPr lang="nl-NL" sz="1200" dirty="0" err="1"/>
              <a:t>Lorist</a:t>
            </a:r>
            <a:r>
              <a:rPr lang="nl-NL" sz="1200" dirty="0"/>
              <a:t>; deze lijst is continu in ontwikkeling	</a:t>
            </a:r>
          </a:p>
        </p:txBody>
      </p:sp>
      <p:sp>
        <p:nvSpPr>
          <p:cNvPr id="3" name="Tijdelijke aanduiding voor inhoud 2"/>
          <p:cNvSpPr>
            <a:spLocks noGrp="1"/>
          </p:cNvSpPr>
          <p:nvPr>
            <p:ph idx="1"/>
          </p:nvPr>
        </p:nvSpPr>
        <p:spPr>
          <a:xfrm>
            <a:off x="838200" y="986972"/>
            <a:ext cx="10515600" cy="5189991"/>
          </a:xfrm>
        </p:spPr>
        <p:txBody>
          <a:bodyPr>
            <a:noAutofit/>
          </a:bodyPr>
          <a:lstStyle/>
          <a:p>
            <a:pPr>
              <a:spcBef>
                <a:spcPts val="0"/>
              </a:spcBef>
            </a:pPr>
            <a:r>
              <a:rPr lang="nl-NL" sz="1500" u="sng" dirty="0">
                <a:hlinkClick r:id="rId3"/>
              </a:rPr>
              <a:t>Aeres Hoogeschool</a:t>
            </a:r>
            <a:r>
              <a:rPr lang="nl-NL" sz="1500" dirty="0"/>
              <a:t>: Grenspraktijken van opleiders en onderzoekers; Responsief onderwijs, Ecologisch Wijs: Insecten &amp; Maatschappij; Professionele identiteit en organisatieontwikkeling</a:t>
            </a:r>
          </a:p>
          <a:p>
            <a:pPr>
              <a:spcBef>
                <a:spcPts val="0"/>
              </a:spcBef>
            </a:pPr>
            <a:r>
              <a:rPr lang="nl-NL" sz="1500" u="sng" dirty="0">
                <a:hlinkClick r:id="rId4"/>
              </a:rPr>
              <a:t>Amsterdamse Hogeschool voor de Kunsten</a:t>
            </a:r>
            <a:r>
              <a:rPr lang="nl-NL" sz="1500" dirty="0"/>
              <a:t>: Kunsteducatie</a:t>
            </a:r>
          </a:p>
          <a:p>
            <a:pPr>
              <a:spcBef>
                <a:spcPts val="0"/>
              </a:spcBef>
            </a:pPr>
            <a:r>
              <a:rPr lang="nl-NL" sz="1500" u="sng" dirty="0">
                <a:hlinkClick r:id="rId5"/>
              </a:rPr>
              <a:t>Artez</a:t>
            </a:r>
            <a:r>
              <a:rPr lang="nl-NL" sz="1500" dirty="0"/>
              <a:t>: Art </a:t>
            </a:r>
            <a:r>
              <a:rPr lang="nl-NL" sz="1500" dirty="0" err="1"/>
              <a:t>education</a:t>
            </a:r>
            <a:r>
              <a:rPr lang="nl-NL" sz="1500" dirty="0"/>
              <a:t> as Critical </a:t>
            </a:r>
            <a:r>
              <a:rPr lang="nl-NL" sz="1500" dirty="0" err="1"/>
              <a:t>Tactics</a:t>
            </a:r>
            <a:r>
              <a:rPr lang="nl-NL" sz="1500" dirty="0"/>
              <a:t> (</a:t>
            </a:r>
            <a:r>
              <a:rPr lang="nl-NL" sz="1500" dirty="0" err="1"/>
              <a:t>AeCT</a:t>
            </a:r>
            <a:r>
              <a:rPr lang="nl-NL" sz="1500" dirty="0"/>
              <a:t>)</a:t>
            </a:r>
          </a:p>
          <a:p>
            <a:pPr>
              <a:spcBef>
                <a:spcPts val="0"/>
              </a:spcBef>
            </a:pPr>
            <a:r>
              <a:rPr lang="nl-NL" sz="1500" u="sng" dirty="0">
                <a:hlinkClick r:id="rId6"/>
              </a:rPr>
              <a:t>Avans Hogeschool</a:t>
            </a:r>
            <a:r>
              <a:rPr lang="nl-NL" sz="1500" dirty="0"/>
              <a:t>: Veiligheid in afhankelijkheidsrelaties; Brein en leren; Digitale Didactiek; </a:t>
            </a:r>
            <a:r>
              <a:rPr lang="nl-NL" sz="1500" dirty="0" err="1"/>
              <a:t>Transdisciplinair</a:t>
            </a:r>
            <a:r>
              <a:rPr lang="nl-NL" sz="1500" dirty="0"/>
              <a:t> Samenwerken in Onderwijs</a:t>
            </a:r>
          </a:p>
          <a:p>
            <a:pPr>
              <a:spcBef>
                <a:spcPts val="0"/>
              </a:spcBef>
            </a:pPr>
            <a:r>
              <a:rPr lang="nl-NL" sz="1500" u="sng" dirty="0">
                <a:hlinkClick r:id="rId7"/>
              </a:rPr>
              <a:t>Christelijke </a:t>
            </a:r>
            <a:r>
              <a:rPr lang="nl-NL" sz="1500" dirty="0">
                <a:hlinkClick r:id="rId7"/>
              </a:rPr>
              <a:t>Hogeschool Ede</a:t>
            </a:r>
            <a:r>
              <a:rPr lang="nl-NL" sz="1500" dirty="0"/>
              <a:t>: Pleeg- en gezinshuiszorg; Samen Divers</a:t>
            </a:r>
          </a:p>
          <a:p>
            <a:pPr>
              <a:spcBef>
                <a:spcPts val="0"/>
              </a:spcBef>
            </a:pPr>
            <a:r>
              <a:rPr lang="nl-NL" sz="1500" u="sng" dirty="0">
                <a:hlinkClick r:id="rId8"/>
              </a:rPr>
              <a:t>Driestar Hogeschool</a:t>
            </a:r>
            <a:r>
              <a:rPr lang="nl-NL" sz="1500" dirty="0"/>
              <a:t>: </a:t>
            </a:r>
            <a:r>
              <a:rPr lang="nl-NL" sz="1500"/>
              <a:t>Christelijk leraarschap</a:t>
            </a:r>
          </a:p>
          <a:p>
            <a:pPr>
              <a:spcBef>
                <a:spcPts val="0"/>
              </a:spcBef>
            </a:pPr>
            <a:r>
              <a:rPr lang="nl-NL" sz="1500" u="sng" dirty="0" err="1">
                <a:hlinkClick r:id="rId9"/>
              </a:rPr>
              <a:t>Fontys</a:t>
            </a:r>
            <a:r>
              <a:rPr lang="nl-NL" sz="1500" u="sng" dirty="0">
                <a:hlinkClick r:id="rId9"/>
              </a:rPr>
              <a:t> Hogescholen</a:t>
            </a:r>
            <a:r>
              <a:rPr lang="nl-NL" sz="1500" dirty="0"/>
              <a:t>: Leren en innoveren; Vakdidactiek van de gymvakken; Integratief opleiden en </a:t>
            </a:r>
            <a:r>
              <a:rPr lang="nl-NL" sz="1500" dirty="0" err="1"/>
              <a:t>boundary</a:t>
            </a:r>
            <a:r>
              <a:rPr lang="nl-NL" sz="1500" dirty="0"/>
              <a:t> crossing; Opleiden in de school; Eigentijds toetsen en beoordelen; Persoonsgerichte praktijkvoering; Taalbeleid en Diversiteit; Opvoeden voor de toekomst; Professionalisering van leraren en lerarenopleiders; Meesterschap: werkplekleren; Diversiteit en Orthopedagogisch handelen; Bètadidactiek; Beroepsethiek van de leraar; Leerkracht in samenwerken; Dynamische talentinterventies; Didactiek in het techniekonderwijs</a:t>
            </a:r>
          </a:p>
          <a:p>
            <a:pPr>
              <a:spcBef>
                <a:spcPts val="0"/>
              </a:spcBef>
            </a:pPr>
            <a:r>
              <a:rPr lang="nl-NL" sz="1500" u="sng" dirty="0">
                <a:hlinkClick r:id="rId10"/>
              </a:rPr>
              <a:t>Haagse Hogeschool</a:t>
            </a:r>
            <a:r>
              <a:rPr lang="nl-NL" sz="1500" dirty="0"/>
              <a:t>: </a:t>
            </a:r>
            <a:r>
              <a:rPr lang="nl-NL" sz="1500" dirty="0" err="1"/>
              <a:t>Inclusive</a:t>
            </a:r>
            <a:r>
              <a:rPr lang="nl-NL" sz="1500" dirty="0"/>
              <a:t> </a:t>
            </a:r>
            <a:r>
              <a:rPr lang="nl-NL" sz="1500" dirty="0" err="1"/>
              <a:t>education</a:t>
            </a:r>
            <a:r>
              <a:rPr lang="nl-NL" sz="1500" dirty="0"/>
              <a:t>; Jeugd en opvoeding; Burgerschap en diversiteit; Filosofie en beroepspraktijk; Informatie, Technologie en Samenleving; Duurzame talentontwikkeling; Grootstedelijke ontwikkeling; Gezonde leefstijl in een stimulerende omgeving</a:t>
            </a:r>
          </a:p>
          <a:p>
            <a:pPr>
              <a:spcBef>
                <a:spcPts val="0"/>
              </a:spcBef>
            </a:pPr>
            <a:r>
              <a:rPr lang="nl-NL" sz="1500" u="sng" dirty="0">
                <a:hlinkClick r:id="rId11"/>
              </a:rPr>
              <a:t>Hanze Hogeschool</a:t>
            </a:r>
            <a:r>
              <a:rPr lang="nl-NL" sz="1500" u="sng" dirty="0"/>
              <a:t>: </a:t>
            </a:r>
            <a:r>
              <a:rPr lang="nl-NL" sz="1500" dirty="0"/>
              <a:t>Duurzaam HRM; </a:t>
            </a:r>
            <a:r>
              <a:rPr lang="nl-NL" sz="1500" dirty="0" err="1"/>
              <a:t>Lifelong</a:t>
            </a:r>
            <a:r>
              <a:rPr lang="nl-NL" sz="1500" dirty="0"/>
              <a:t> </a:t>
            </a:r>
            <a:r>
              <a:rPr lang="nl-NL" sz="1500" dirty="0" err="1"/>
              <a:t>learning</a:t>
            </a:r>
            <a:r>
              <a:rPr lang="nl-NL" sz="1500" dirty="0"/>
              <a:t> in </a:t>
            </a:r>
            <a:r>
              <a:rPr lang="nl-NL" sz="1500" dirty="0" err="1"/>
              <a:t>music</a:t>
            </a:r>
            <a:r>
              <a:rPr lang="nl-NL" sz="1500" dirty="0"/>
              <a:t>; </a:t>
            </a:r>
            <a:r>
              <a:rPr lang="nl-NL" sz="1500" dirty="0" err="1"/>
              <a:t>Intergraal</a:t>
            </a:r>
            <a:r>
              <a:rPr lang="nl-NL" sz="1500" dirty="0"/>
              <a:t> jeugdbeleid: opvoeding onderwijs en opvang; Kind, taal &amp; ontwikkeling, Bewegingsonderwijs en jeugdsport, Leren en gedrag; Talent Development in </a:t>
            </a:r>
            <a:r>
              <a:rPr lang="nl-NL" sz="1500" dirty="0" err="1"/>
              <a:t>Higher</a:t>
            </a:r>
            <a:r>
              <a:rPr lang="nl-NL" sz="1500" dirty="0"/>
              <a:t> </a:t>
            </a:r>
            <a:r>
              <a:rPr lang="nl-NL" sz="1500" dirty="0" err="1"/>
              <a:t>Education</a:t>
            </a:r>
            <a:r>
              <a:rPr lang="nl-NL" sz="1500" dirty="0"/>
              <a:t> </a:t>
            </a:r>
            <a:r>
              <a:rPr lang="nl-NL" sz="1500" dirty="0" err="1"/>
              <a:t>and</a:t>
            </a:r>
            <a:r>
              <a:rPr lang="nl-NL" sz="1500" dirty="0"/>
              <a:t> Society</a:t>
            </a:r>
          </a:p>
          <a:p>
            <a:pPr>
              <a:spcBef>
                <a:spcPts val="0"/>
              </a:spcBef>
            </a:pPr>
            <a:r>
              <a:rPr lang="nl-NL" sz="1500" u="sng" dirty="0">
                <a:hlinkClick r:id="rId12"/>
              </a:rPr>
              <a:t>Hogeschool van Amsterdam</a:t>
            </a:r>
            <a:r>
              <a:rPr lang="nl-NL" sz="1500" dirty="0"/>
              <a:t>: Kracht van sport; Beroepsonderwijs; De pedagogische functie in Onderwijs en Opvoeding; Community Care; </a:t>
            </a:r>
            <a:r>
              <a:rPr lang="nl-NL" sz="1500" dirty="0" err="1"/>
              <a:t>Youth</a:t>
            </a:r>
            <a:r>
              <a:rPr lang="nl-NL" sz="1500" dirty="0"/>
              <a:t> Spot; Maatwerk in leren en instructie; Didactiek van de </a:t>
            </a:r>
            <a:r>
              <a:rPr lang="nl-NL" sz="1500" dirty="0" err="1"/>
              <a:t>betàvakken</a:t>
            </a:r>
            <a:r>
              <a:rPr lang="nl-NL" sz="1500" dirty="0"/>
              <a:t>; Leren en innoveren; Bewegingswetenschappen; Stedelijk sociaal werken; Didactiek van de Maatschappijvakken; </a:t>
            </a:r>
          </a:p>
          <a:p>
            <a:pPr>
              <a:spcBef>
                <a:spcPts val="0"/>
              </a:spcBef>
            </a:pPr>
            <a:r>
              <a:rPr lang="nl-NL" sz="1500" u="sng" dirty="0">
                <a:hlinkClick r:id="rId13"/>
              </a:rPr>
              <a:t>Hogeschool van Arnhem en Nijmegen</a:t>
            </a:r>
            <a:r>
              <a:rPr lang="nl-NL" sz="1500" dirty="0"/>
              <a:t>: Kwaliteiten van Lerarenopleiders; Werkzame Factoren in de Jeugd- en Opvoedhulp; Leren met ICT; Beroepspedagogiek; Toetsen en Beoordelen; Versterken van sociale kwaliteit; Goed bestuur en Innovatiedynamiek in Maatschappelijke Organisaties </a:t>
            </a:r>
          </a:p>
          <a:p>
            <a:pPr>
              <a:spcBef>
                <a:spcPts val="0"/>
              </a:spcBef>
            </a:pPr>
            <a:r>
              <a:rPr lang="nl-NL" sz="1500" u="sng" dirty="0">
                <a:hlinkClick r:id="rId14"/>
              </a:rPr>
              <a:t>Hogeschool de </a:t>
            </a:r>
            <a:r>
              <a:rPr lang="nl-NL" sz="1500" u="sng" dirty="0" err="1">
                <a:hlinkClick r:id="rId14"/>
              </a:rPr>
              <a:t>Kempel</a:t>
            </a:r>
            <a:r>
              <a:rPr lang="nl-NL" sz="1500" dirty="0"/>
              <a:t>: Eigentijds beoordelen in het onderwijs; Betekenisvol Leren Onderwijzen</a:t>
            </a:r>
          </a:p>
          <a:p>
            <a:pPr>
              <a:spcBef>
                <a:spcPts val="0"/>
              </a:spcBef>
            </a:pPr>
            <a:r>
              <a:rPr lang="nl-NL" sz="1500" u="sng" dirty="0">
                <a:hlinkClick r:id="rId15"/>
              </a:rPr>
              <a:t>Hogeschool voor de kunsten Utrecht</a:t>
            </a:r>
            <a:r>
              <a:rPr lang="nl-NL" sz="1500" dirty="0"/>
              <a:t>: Kunst en professionalisering; Research in </a:t>
            </a:r>
            <a:r>
              <a:rPr lang="nl-NL" sz="1500" dirty="0" err="1"/>
              <a:t>creative</a:t>
            </a:r>
            <a:r>
              <a:rPr lang="nl-NL" sz="1500" dirty="0"/>
              <a:t> </a:t>
            </a:r>
            <a:r>
              <a:rPr lang="nl-NL" sz="1500" dirty="0" err="1"/>
              <a:t>pracitces</a:t>
            </a:r>
            <a:endParaRPr lang="nl-NL" sz="1500" dirty="0"/>
          </a:p>
        </p:txBody>
      </p:sp>
      <p:sp>
        <p:nvSpPr>
          <p:cNvPr id="4" name="Tijdelijke aanduiding voor dianummer 3"/>
          <p:cNvSpPr>
            <a:spLocks noGrp="1"/>
          </p:cNvSpPr>
          <p:nvPr>
            <p:ph type="sldNum" sz="quarter" idx="12"/>
          </p:nvPr>
        </p:nvSpPr>
        <p:spPr/>
        <p:txBody>
          <a:bodyPr/>
          <a:lstStyle/>
          <a:p>
            <a:fld id="{133D926E-746B-41E5-8273-B2D14AC6C474}" type="slidenum">
              <a:rPr lang="nl-NL" smtClean="0"/>
              <a:t>13</a:t>
            </a:fld>
            <a:endParaRPr lang="nl-NL"/>
          </a:p>
        </p:txBody>
      </p:sp>
    </p:spTree>
    <p:extLst>
      <p:ext uri="{BB962C8B-B14F-4D97-AF65-F5344CB8AC3E}">
        <p14:creationId xmlns:p14="http://schemas.microsoft.com/office/powerpoint/2010/main" val="30246519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838200" y="348344"/>
            <a:ext cx="10515600" cy="5189991"/>
          </a:xfrm>
        </p:spPr>
        <p:txBody>
          <a:bodyPr>
            <a:noAutofit/>
          </a:bodyPr>
          <a:lstStyle/>
          <a:p>
            <a:pPr>
              <a:spcBef>
                <a:spcPts val="0"/>
              </a:spcBef>
            </a:pPr>
            <a:r>
              <a:rPr lang="nl-NL" sz="1500" u="sng" dirty="0">
                <a:hlinkClick r:id="rId2"/>
              </a:rPr>
              <a:t>Hogeschool Leiden</a:t>
            </a:r>
            <a:r>
              <a:rPr lang="nl-NL" sz="1500" dirty="0"/>
              <a:t>: Ouderschap en ouderschapsbegeleiding; Natuur en ontwikkeling kind; Transformaties in de zorg voor jeugd; Waarde(n) van vrije schoolonderwijs; Passend onderwijs</a:t>
            </a:r>
          </a:p>
          <a:p>
            <a:pPr>
              <a:spcBef>
                <a:spcPts val="0"/>
              </a:spcBef>
            </a:pPr>
            <a:r>
              <a:rPr lang="nl-NL" sz="1500" u="sng" dirty="0">
                <a:hlinkClick r:id="rId3"/>
              </a:rPr>
              <a:t>Hogeschool Rotterdam</a:t>
            </a:r>
            <a:r>
              <a:rPr lang="nl-NL" sz="1500" dirty="0"/>
              <a:t>: Inclusieve arbeid, kwetsbare burgers; Culturele diversiteit; </a:t>
            </a:r>
            <a:r>
              <a:rPr lang="nl-NL" sz="1500" dirty="0" err="1"/>
              <a:t>Disability</a:t>
            </a:r>
            <a:r>
              <a:rPr lang="nl-NL" sz="1500" dirty="0"/>
              <a:t> studies, diversiteit in participatie; Taalverwerving- en ontwikkeling; Versterking beroepsonderwijs: studiesucces; </a:t>
            </a:r>
            <a:r>
              <a:rPr lang="nl-NL" sz="1500" dirty="0" err="1"/>
              <a:t>Particiaptie</a:t>
            </a:r>
            <a:r>
              <a:rPr lang="nl-NL" sz="1500" dirty="0"/>
              <a:t>; Ouders in Rotterdam-Zuid; Begeleidingskunde; Opgroeien in de stad; Samen opleiden; Publieke zorg en preventie voor jeugd; Maatschappelijke zorg</a:t>
            </a:r>
            <a:endParaRPr lang="nl-NL" sz="1600" dirty="0"/>
          </a:p>
          <a:p>
            <a:pPr>
              <a:spcBef>
                <a:spcPts val="0"/>
              </a:spcBef>
            </a:pPr>
            <a:r>
              <a:rPr lang="nl-NL" sz="1500" u="sng" dirty="0">
                <a:hlinkClick r:id="rId4"/>
              </a:rPr>
              <a:t>Hogeschool Utrecht</a:t>
            </a:r>
            <a:r>
              <a:rPr lang="nl-NL" sz="1500" dirty="0"/>
              <a:t>: Methodologie van praktijkgericht onderzoek; Normatieve professionalisering; Dovenstudies; Beroepsonderwijs; Co-design; Innovatieve maatschappelijke dienstverlening; didactiek rekenen/wiskunde; Didactiek van de Vreemde Talen; Organiseren van verandering in het publieke domein; </a:t>
            </a:r>
            <a:r>
              <a:rPr lang="nl-NL" sz="1500" dirty="0" err="1"/>
              <a:t>Educational</a:t>
            </a:r>
            <a:r>
              <a:rPr lang="nl-NL" sz="1500" dirty="0"/>
              <a:t> </a:t>
            </a:r>
            <a:r>
              <a:rPr lang="nl-NL" sz="1500" dirty="0" err="1"/>
              <a:t>Linguistics</a:t>
            </a:r>
            <a:r>
              <a:rPr lang="nl-NL" sz="1500" dirty="0"/>
              <a:t>; Didactiek van het bèta- en technologieonderwijs; Geletterdheid; Digital Smart Services, Participatie en stedelijke ontwikkeling; Jeugd</a:t>
            </a:r>
          </a:p>
          <a:p>
            <a:pPr>
              <a:spcBef>
                <a:spcPts val="0"/>
              </a:spcBef>
            </a:pPr>
            <a:r>
              <a:rPr lang="nl-NL" sz="1500" u="sng" dirty="0">
                <a:hlinkClick r:id="rId5"/>
              </a:rPr>
              <a:t>Hogeschool </a:t>
            </a:r>
            <a:r>
              <a:rPr lang="nl-NL" sz="1500" u="sng" dirty="0" err="1">
                <a:hlinkClick r:id="rId5"/>
              </a:rPr>
              <a:t>Viaa</a:t>
            </a:r>
            <a:r>
              <a:rPr lang="nl-NL" sz="1500" dirty="0"/>
              <a:t>: Netwerkondersteuning; Lokaal samenspel; Verbinding onderwijs-jeugdhulp; Zorg en zingeving; Vormend onderwijs</a:t>
            </a:r>
          </a:p>
          <a:p>
            <a:pPr>
              <a:spcBef>
                <a:spcPts val="0"/>
              </a:spcBef>
            </a:pPr>
            <a:r>
              <a:rPr lang="nl-NL" sz="1500" u="sng" dirty="0">
                <a:hlinkClick r:id="rId6"/>
              </a:rPr>
              <a:t>Hogeschool Zeeland</a:t>
            </a:r>
            <a:r>
              <a:rPr lang="nl-NL" sz="1500" dirty="0"/>
              <a:t>: Onderwijsexcellentie</a:t>
            </a:r>
          </a:p>
          <a:p>
            <a:pPr>
              <a:spcBef>
                <a:spcPts val="0"/>
              </a:spcBef>
            </a:pPr>
            <a:r>
              <a:rPr lang="nl-NL" sz="1500" u="sng" dirty="0">
                <a:hlinkClick r:id="rId7"/>
              </a:rPr>
              <a:t>InHolland</a:t>
            </a:r>
            <a:r>
              <a:rPr lang="nl-NL" sz="1500" dirty="0"/>
              <a:t>: Kracht van sport; Pedagogisch-didactisch handelen in het onderwijs; Teaching, Learning &amp; Technology; Studiesucces; Leefwerelden van de jeugd; Dynamiek van de stad</a:t>
            </a:r>
          </a:p>
          <a:p>
            <a:pPr>
              <a:spcBef>
                <a:spcPts val="0"/>
              </a:spcBef>
            </a:pPr>
            <a:r>
              <a:rPr lang="nl-NL" sz="1500" u="sng" dirty="0">
                <a:hlinkClick r:id="rId8"/>
              </a:rPr>
              <a:t>iPabo</a:t>
            </a:r>
            <a:r>
              <a:rPr lang="nl-NL" sz="1500" u="sng" dirty="0"/>
              <a:t>:</a:t>
            </a:r>
            <a:r>
              <a:rPr lang="nl-NL" sz="1500" dirty="0"/>
              <a:t> Jonge kind; Wetenschap en technologie; Diversiteit en kritisch burgerschap; Rekenen/wiskunde</a:t>
            </a:r>
          </a:p>
          <a:p>
            <a:pPr>
              <a:spcBef>
                <a:spcPts val="0"/>
              </a:spcBef>
            </a:pPr>
            <a:r>
              <a:rPr lang="nl-NL" sz="1500" u="sng" dirty="0">
                <a:hlinkClick r:id="rId9"/>
              </a:rPr>
              <a:t>Katholieke Pabo Zwolle</a:t>
            </a:r>
            <a:r>
              <a:rPr lang="nl-NL" sz="1500" dirty="0"/>
              <a:t>: Reflectie en retorica</a:t>
            </a:r>
          </a:p>
          <a:p>
            <a:pPr>
              <a:spcBef>
                <a:spcPts val="0"/>
              </a:spcBef>
            </a:pPr>
            <a:r>
              <a:rPr lang="nl-NL" sz="1500" u="sng" dirty="0">
                <a:hlinkClick r:id="rId10"/>
              </a:rPr>
              <a:t>Marnix Academie</a:t>
            </a:r>
            <a:r>
              <a:rPr lang="nl-NL" sz="1500" dirty="0"/>
              <a:t>: Leiderschap in het onderwijs; Dynamische </a:t>
            </a:r>
            <a:r>
              <a:rPr lang="nl-NL" sz="1500" dirty="0" err="1"/>
              <a:t>identeitsontwikkeling</a:t>
            </a:r>
            <a:endParaRPr lang="nl-NL" sz="1500" dirty="0"/>
          </a:p>
          <a:p>
            <a:pPr>
              <a:spcBef>
                <a:spcPts val="0"/>
              </a:spcBef>
            </a:pPr>
            <a:r>
              <a:rPr lang="nl-NL" sz="1500" u="sng" dirty="0">
                <a:hlinkClick r:id="rId11"/>
              </a:rPr>
              <a:t>NHL Stenden</a:t>
            </a:r>
            <a:r>
              <a:rPr lang="nl-NL" sz="1500" dirty="0"/>
              <a:t>: </a:t>
            </a:r>
            <a:r>
              <a:rPr lang="nl-NL" sz="1500" dirty="0" err="1"/>
              <a:t>Leadership</a:t>
            </a:r>
            <a:r>
              <a:rPr lang="nl-NL" sz="1500" dirty="0"/>
              <a:t> </a:t>
            </a:r>
            <a:r>
              <a:rPr lang="nl-NL" sz="1500" dirty="0" err="1"/>
              <a:t>and</a:t>
            </a:r>
            <a:r>
              <a:rPr lang="nl-NL" sz="1500" dirty="0"/>
              <a:t> Change Management; Taalgebruik en leren; Onderzoek; Duurzame schoolontwikkeling; Wendbaar vakmanschap; </a:t>
            </a:r>
            <a:r>
              <a:rPr lang="nl-NL" sz="1500" dirty="0" err="1"/>
              <a:t>Serious</a:t>
            </a:r>
            <a:r>
              <a:rPr lang="nl-NL" sz="1500" dirty="0"/>
              <a:t> </a:t>
            </a:r>
            <a:r>
              <a:rPr lang="nl-NL" sz="1500" dirty="0" err="1"/>
              <a:t>gaming</a:t>
            </a:r>
            <a:r>
              <a:rPr lang="nl-NL" sz="1500" dirty="0"/>
              <a:t>; Persoonlijk leiderschap en </a:t>
            </a:r>
            <a:r>
              <a:rPr lang="nl-NL" sz="1500" dirty="0" err="1"/>
              <a:t>innovatierkacht</a:t>
            </a:r>
            <a:r>
              <a:rPr lang="nl-NL" sz="1500" dirty="0"/>
              <a:t>; </a:t>
            </a:r>
            <a:r>
              <a:rPr lang="nl-NL" sz="1500" dirty="0" err="1"/>
              <a:t>Sustainable</a:t>
            </a:r>
            <a:r>
              <a:rPr lang="nl-NL" sz="1500" dirty="0"/>
              <a:t> PBL </a:t>
            </a:r>
            <a:r>
              <a:rPr lang="nl-NL" sz="1500" dirty="0" err="1"/>
              <a:t>Concepts</a:t>
            </a:r>
            <a:r>
              <a:rPr lang="nl-NL" sz="1500" dirty="0"/>
              <a:t> in </a:t>
            </a:r>
            <a:r>
              <a:rPr lang="nl-NL" sz="1500" dirty="0" err="1"/>
              <a:t>Higher</a:t>
            </a:r>
            <a:r>
              <a:rPr lang="nl-NL" sz="1500" dirty="0"/>
              <a:t> </a:t>
            </a:r>
            <a:r>
              <a:rPr lang="nl-NL" sz="1500" dirty="0" err="1"/>
              <a:t>Education</a:t>
            </a:r>
            <a:r>
              <a:rPr lang="nl-NL" sz="1500" dirty="0"/>
              <a:t>; </a:t>
            </a:r>
            <a:r>
              <a:rPr lang="nl-NL" sz="1500" dirty="0" err="1"/>
              <a:t>Early</a:t>
            </a:r>
            <a:r>
              <a:rPr lang="nl-NL" sz="1500" dirty="0"/>
              <a:t> </a:t>
            </a:r>
            <a:r>
              <a:rPr lang="nl-NL" sz="1500" dirty="0" err="1"/>
              <a:t>Childhood</a:t>
            </a:r>
            <a:r>
              <a:rPr lang="nl-NL" sz="1500" dirty="0"/>
              <a:t> 3-7 jaar; Open innovatie; Zorg voor jeugd; Fries en meertaligheid in onderwijs en opvoeding; Professionele onderwijsorganisaties</a:t>
            </a:r>
          </a:p>
          <a:p>
            <a:pPr>
              <a:spcBef>
                <a:spcPts val="0"/>
              </a:spcBef>
            </a:pPr>
            <a:r>
              <a:rPr lang="nl-NL" sz="1500" u="sng" dirty="0">
                <a:hlinkClick r:id="rId12"/>
              </a:rPr>
              <a:t>Saxion</a:t>
            </a:r>
            <a:r>
              <a:rPr lang="nl-NL" sz="1500" u="sng" dirty="0"/>
              <a:t>: </a:t>
            </a:r>
            <a:r>
              <a:rPr lang="nl-NL" sz="1500" u="sng" dirty="0" err="1"/>
              <a:t>Rich</a:t>
            </a:r>
            <a:r>
              <a:rPr lang="nl-NL" sz="1500" u="sng" dirty="0"/>
              <a:t> </a:t>
            </a:r>
            <a:r>
              <a:rPr lang="nl-NL" sz="1500" dirty="0"/>
              <a:t>Media &amp; Teacher Learning; Innovatief en effectief onderwijs; Onderwijsarrangementen; Vernieuwingsonderwijs; </a:t>
            </a:r>
            <a:r>
              <a:rPr lang="nl-NL" sz="1500" dirty="0" err="1"/>
              <a:t>Social</a:t>
            </a:r>
            <a:r>
              <a:rPr lang="nl-NL" sz="1500" dirty="0"/>
              <a:t> </a:t>
            </a:r>
            <a:r>
              <a:rPr lang="nl-NL" sz="1500" dirty="0" err="1"/>
              <a:t>work</a:t>
            </a:r>
            <a:r>
              <a:rPr lang="nl-NL" sz="1500" dirty="0"/>
              <a:t>; Gedrag en leerproblemen; Functionele geletterdheid; Wetenschap en techniek in het onderwijs</a:t>
            </a:r>
          </a:p>
          <a:p>
            <a:pPr>
              <a:spcBef>
                <a:spcPts val="0"/>
              </a:spcBef>
            </a:pPr>
            <a:r>
              <a:rPr lang="nl-NL" sz="1500" u="sng" dirty="0">
                <a:hlinkClick r:id="rId13"/>
              </a:rPr>
              <a:t>Thomas More Hogeschool</a:t>
            </a:r>
            <a:r>
              <a:rPr lang="nl-NL" sz="1500" dirty="0"/>
              <a:t>: Natuur en ontwikkeling kind; Passend onderwijs/</a:t>
            </a:r>
            <a:r>
              <a:rPr lang="nl-NL" sz="1500" dirty="0" err="1"/>
              <a:t>Inclusive</a:t>
            </a:r>
            <a:r>
              <a:rPr lang="nl-NL" sz="1500" dirty="0"/>
              <a:t> </a:t>
            </a:r>
            <a:r>
              <a:rPr lang="nl-NL" sz="1500" dirty="0" err="1"/>
              <a:t>Education</a:t>
            </a:r>
            <a:r>
              <a:rPr lang="nl-NL" sz="1500" dirty="0"/>
              <a:t>; Vernieuwingsonderwijs</a:t>
            </a:r>
          </a:p>
          <a:p>
            <a:pPr>
              <a:spcBef>
                <a:spcPts val="0"/>
              </a:spcBef>
            </a:pPr>
            <a:r>
              <a:rPr lang="nl-NL" sz="1500" u="sng" dirty="0">
                <a:hlinkClick r:id="rId14"/>
              </a:rPr>
              <a:t>Windesheim</a:t>
            </a:r>
            <a:r>
              <a:rPr lang="nl-NL" sz="1500" dirty="0"/>
              <a:t>: De gezonde stad; Jeugd; Onderwijsbehoeften in inclusieve leeromgevingen; Bewegen, school en sport; Leiderschap in onderwijs en opvoeding; pedagogische kwaliteit van het onderwijs; Theologie en levensbeschouwing; Sportpedagogiek; Geletterdheid en taalontwikkeling; Onderwijsinnovatie en ICT</a:t>
            </a:r>
          </a:p>
          <a:p>
            <a:pPr>
              <a:spcBef>
                <a:spcPts val="0"/>
              </a:spcBef>
            </a:pPr>
            <a:r>
              <a:rPr lang="nl-NL" sz="1500" u="sng" dirty="0">
                <a:hlinkClick r:id="rId15"/>
              </a:rPr>
              <a:t>Zuyd Hogeschoo</a:t>
            </a:r>
            <a:r>
              <a:rPr lang="nl-NL" sz="1500" dirty="0">
                <a:hlinkClick r:id="rId15"/>
              </a:rPr>
              <a:t>l</a:t>
            </a:r>
            <a:r>
              <a:rPr lang="nl-NL" sz="1500" dirty="0"/>
              <a:t>: Technologie ondersteund leren; Opleiden in de school; Professionalisering van het onderwijs; sociale integratie Zuyd; professioneel beoordelen</a:t>
            </a:r>
          </a:p>
        </p:txBody>
      </p:sp>
      <p:sp>
        <p:nvSpPr>
          <p:cNvPr id="4" name="Tijdelijke aanduiding voor dianummer 3"/>
          <p:cNvSpPr>
            <a:spLocks noGrp="1"/>
          </p:cNvSpPr>
          <p:nvPr>
            <p:ph type="sldNum" sz="quarter" idx="12"/>
          </p:nvPr>
        </p:nvSpPr>
        <p:spPr/>
        <p:txBody>
          <a:bodyPr/>
          <a:lstStyle/>
          <a:p>
            <a:fld id="{133D926E-746B-41E5-8273-B2D14AC6C474}" type="slidenum">
              <a:rPr lang="nl-NL" smtClean="0"/>
              <a:t>14</a:t>
            </a:fld>
            <a:endParaRPr lang="nl-NL"/>
          </a:p>
        </p:txBody>
      </p:sp>
    </p:spTree>
    <p:extLst>
      <p:ext uri="{BB962C8B-B14F-4D97-AF65-F5344CB8AC3E}">
        <p14:creationId xmlns:p14="http://schemas.microsoft.com/office/powerpoint/2010/main" val="9205781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p:cNvSpPr>
            <a:spLocks noGrp="1"/>
          </p:cNvSpPr>
          <p:nvPr>
            <p:ph type="sldNum" sz="quarter" idx="12"/>
          </p:nvPr>
        </p:nvSpPr>
        <p:spPr/>
        <p:txBody>
          <a:bodyPr/>
          <a:lstStyle/>
          <a:p>
            <a:fld id="{133D926E-746B-41E5-8273-B2D14AC6C474}" type="slidenum">
              <a:rPr lang="nl-NL" smtClean="0"/>
              <a:t>15</a:t>
            </a:fld>
            <a:endParaRPr lang="nl-NL"/>
          </a:p>
        </p:txBody>
      </p:sp>
      <p:graphicFrame>
        <p:nvGraphicFramePr>
          <p:cNvPr id="5" name="Tabel 4"/>
          <p:cNvGraphicFramePr>
            <a:graphicFrameLocks noGrp="1"/>
          </p:cNvGraphicFramePr>
          <p:nvPr>
            <p:extLst>
              <p:ext uri="{D42A27DB-BD31-4B8C-83A1-F6EECF244321}">
                <p14:modId xmlns:p14="http://schemas.microsoft.com/office/powerpoint/2010/main" val="1797935709"/>
              </p:ext>
            </p:extLst>
          </p:nvPr>
        </p:nvGraphicFramePr>
        <p:xfrm>
          <a:off x="204715" y="758237"/>
          <a:ext cx="11750438" cy="5963238"/>
        </p:xfrm>
        <a:graphic>
          <a:graphicData uri="http://schemas.openxmlformats.org/drawingml/2006/table">
            <a:tbl>
              <a:tblPr firstRow="1" bandRow="1">
                <a:tableStyleId>{5C22544A-7EE6-4342-B048-85BDC9FD1C3A}</a:tableStyleId>
              </a:tblPr>
              <a:tblGrid>
                <a:gridCol w="1132802">
                  <a:extLst>
                    <a:ext uri="{9D8B030D-6E8A-4147-A177-3AD203B41FA5}">
                      <a16:colId xmlns:a16="http://schemas.microsoft.com/office/drawing/2014/main" val="20000"/>
                    </a:ext>
                  </a:extLst>
                </a:gridCol>
                <a:gridCol w="3113841">
                  <a:extLst>
                    <a:ext uri="{9D8B030D-6E8A-4147-A177-3AD203B41FA5}">
                      <a16:colId xmlns:a16="http://schemas.microsoft.com/office/drawing/2014/main" val="20001"/>
                    </a:ext>
                  </a:extLst>
                </a:gridCol>
                <a:gridCol w="632187">
                  <a:extLst>
                    <a:ext uri="{9D8B030D-6E8A-4147-A177-3AD203B41FA5}">
                      <a16:colId xmlns:a16="http://schemas.microsoft.com/office/drawing/2014/main" val="20002"/>
                    </a:ext>
                  </a:extLst>
                </a:gridCol>
                <a:gridCol w="563472">
                  <a:extLst>
                    <a:ext uri="{9D8B030D-6E8A-4147-A177-3AD203B41FA5}">
                      <a16:colId xmlns:a16="http://schemas.microsoft.com/office/drawing/2014/main" val="20003"/>
                    </a:ext>
                  </a:extLst>
                </a:gridCol>
                <a:gridCol w="549730">
                  <a:extLst>
                    <a:ext uri="{9D8B030D-6E8A-4147-A177-3AD203B41FA5}">
                      <a16:colId xmlns:a16="http://schemas.microsoft.com/office/drawing/2014/main" val="20004"/>
                    </a:ext>
                  </a:extLst>
                </a:gridCol>
                <a:gridCol w="481012">
                  <a:extLst>
                    <a:ext uri="{9D8B030D-6E8A-4147-A177-3AD203B41FA5}">
                      <a16:colId xmlns:a16="http://schemas.microsoft.com/office/drawing/2014/main" val="20005"/>
                    </a:ext>
                  </a:extLst>
                </a:gridCol>
                <a:gridCol w="494756">
                  <a:extLst>
                    <a:ext uri="{9D8B030D-6E8A-4147-A177-3AD203B41FA5}">
                      <a16:colId xmlns:a16="http://schemas.microsoft.com/office/drawing/2014/main" val="20006"/>
                    </a:ext>
                  </a:extLst>
                </a:gridCol>
                <a:gridCol w="535984">
                  <a:extLst>
                    <a:ext uri="{9D8B030D-6E8A-4147-A177-3AD203B41FA5}">
                      <a16:colId xmlns:a16="http://schemas.microsoft.com/office/drawing/2014/main" val="20007"/>
                    </a:ext>
                  </a:extLst>
                </a:gridCol>
                <a:gridCol w="535986">
                  <a:extLst>
                    <a:ext uri="{9D8B030D-6E8A-4147-A177-3AD203B41FA5}">
                      <a16:colId xmlns:a16="http://schemas.microsoft.com/office/drawing/2014/main" val="20008"/>
                    </a:ext>
                  </a:extLst>
                </a:gridCol>
                <a:gridCol w="481013">
                  <a:extLst>
                    <a:ext uri="{9D8B030D-6E8A-4147-A177-3AD203B41FA5}">
                      <a16:colId xmlns:a16="http://schemas.microsoft.com/office/drawing/2014/main" val="20009"/>
                    </a:ext>
                  </a:extLst>
                </a:gridCol>
                <a:gridCol w="563472">
                  <a:extLst>
                    <a:ext uri="{9D8B030D-6E8A-4147-A177-3AD203B41FA5}">
                      <a16:colId xmlns:a16="http://schemas.microsoft.com/office/drawing/2014/main" val="20010"/>
                    </a:ext>
                  </a:extLst>
                </a:gridCol>
                <a:gridCol w="563472">
                  <a:extLst>
                    <a:ext uri="{9D8B030D-6E8A-4147-A177-3AD203B41FA5}">
                      <a16:colId xmlns:a16="http://schemas.microsoft.com/office/drawing/2014/main" val="20011"/>
                    </a:ext>
                  </a:extLst>
                </a:gridCol>
                <a:gridCol w="604701">
                  <a:extLst>
                    <a:ext uri="{9D8B030D-6E8A-4147-A177-3AD203B41FA5}">
                      <a16:colId xmlns:a16="http://schemas.microsoft.com/office/drawing/2014/main" val="20012"/>
                    </a:ext>
                  </a:extLst>
                </a:gridCol>
                <a:gridCol w="481012">
                  <a:extLst>
                    <a:ext uri="{9D8B030D-6E8A-4147-A177-3AD203B41FA5}">
                      <a16:colId xmlns:a16="http://schemas.microsoft.com/office/drawing/2014/main" val="20013"/>
                    </a:ext>
                  </a:extLst>
                </a:gridCol>
                <a:gridCol w="549730">
                  <a:extLst>
                    <a:ext uri="{9D8B030D-6E8A-4147-A177-3AD203B41FA5}">
                      <a16:colId xmlns:a16="http://schemas.microsoft.com/office/drawing/2014/main" val="20014"/>
                    </a:ext>
                  </a:extLst>
                </a:gridCol>
                <a:gridCol w="467268">
                  <a:extLst>
                    <a:ext uri="{9D8B030D-6E8A-4147-A177-3AD203B41FA5}">
                      <a16:colId xmlns:a16="http://schemas.microsoft.com/office/drawing/2014/main" val="20015"/>
                    </a:ext>
                  </a:extLst>
                </a:gridCol>
              </a:tblGrid>
              <a:tr h="634689">
                <a:tc>
                  <a:txBody>
                    <a:bodyPr/>
                    <a:lstStyle/>
                    <a:p>
                      <a:r>
                        <a:rPr lang="nl-NL" sz="1200" dirty="0" err="1"/>
                        <a:t>Hoofd-gebieden</a:t>
                      </a:r>
                      <a:endParaRPr lang="nl-NL" sz="1200" dirty="0"/>
                    </a:p>
                  </a:txBody>
                  <a:tcPr/>
                </a:tc>
                <a:tc>
                  <a:txBody>
                    <a:bodyPr/>
                    <a:lstStyle/>
                    <a:p>
                      <a:r>
                        <a:rPr lang="nl-NL" sz="1200" dirty="0"/>
                        <a:t>Thema’s</a:t>
                      </a:r>
                    </a:p>
                  </a:txBody>
                  <a:tcPr/>
                </a:tc>
                <a:tc>
                  <a:txBody>
                    <a:bodyPr/>
                    <a:lstStyle/>
                    <a:p>
                      <a:pPr algn="ctr"/>
                      <a:r>
                        <a:rPr lang="nl-NL" sz="1200" dirty="0"/>
                        <a:t>Vu</a:t>
                      </a:r>
                    </a:p>
                  </a:txBody>
                  <a:tcPr/>
                </a:tc>
                <a:tc>
                  <a:txBody>
                    <a:bodyPr/>
                    <a:lstStyle/>
                    <a:p>
                      <a:pPr algn="ctr"/>
                      <a:r>
                        <a:rPr lang="nl-NL" sz="1200" dirty="0"/>
                        <a:t>UvA</a:t>
                      </a:r>
                    </a:p>
                  </a:txBody>
                  <a:tcPr/>
                </a:tc>
                <a:tc>
                  <a:txBody>
                    <a:bodyPr/>
                    <a:lstStyle/>
                    <a:p>
                      <a:pPr algn="ctr"/>
                      <a:r>
                        <a:rPr lang="nl-NL" sz="1200" dirty="0"/>
                        <a:t>UU</a:t>
                      </a:r>
                    </a:p>
                  </a:txBody>
                  <a:tcPr/>
                </a:tc>
                <a:tc>
                  <a:txBody>
                    <a:bodyPr/>
                    <a:lstStyle/>
                    <a:p>
                      <a:pPr algn="r"/>
                      <a:r>
                        <a:rPr lang="nl-NL" sz="1200" dirty="0"/>
                        <a:t>EUR</a:t>
                      </a:r>
                    </a:p>
                  </a:txBody>
                  <a:tcPr/>
                </a:tc>
                <a:tc>
                  <a:txBody>
                    <a:bodyPr/>
                    <a:lstStyle/>
                    <a:p>
                      <a:pPr algn="ctr"/>
                      <a:r>
                        <a:rPr lang="nl-NL" sz="1200" dirty="0"/>
                        <a:t>OU</a:t>
                      </a:r>
                    </a:p>
                  </a:txBody>
                  <a:tcPr/>
                </a:tc>
                <a:tc>
                  <a:txBody>
                    <a:bodyPr/>
                    <a:lstStyle/>
                    <a:p>
                      <a:pPr algn="ctr"/>
                      <a:r>
                        <a:rPr lang="nl-NL" sz="1200" dirty="0"/>
                        <a:t>RUG</a:t>
                      </a:r>
                    </a:p>
                  </a:txBody>
                  <a:tcPr/>
                </a:tc>
                <a:tc>
                  <a:txBody>
                    <a:bodyPr/>
                    <a:lstStyle/>
                    <a:p>
                      <a:pPr algn="ctr"/>
                      <a:r>
                        <a:rPr lang="nl-NL" sz="1200" dirty="0"/>
                        <a:t>RU</a:t>
                      </a:r>
                    </a:p>
                  </a:txBody>
                  <a:tcPr/>
                </a:tc>
                <a:tc>
                  <a:txBody>
                    <a:bodyPr/>
                    <a:lstStyle/>
                    <a:p>
                      <a:pPr algn="ctr"/>
                      <a:r>
                        <a:rPr lang="nl-NL" sz="1200" dirty="0"/>
                        <a:t>UL</a:t>
                      </a:r>
                    </a:p>
                  </a:txBody>
                  <a:tcPr/>
                </a:tc>
                <a:tc>
                  <a:txBody>
                    <a:bodyPr/>
                    <a:lstStyle/>
                    <a:p>
                      <a:pPr algn="ctr"/>
                      <a:r>
                        <a:rPr lang="nl-NL" sz="1200" dirty="0"/>
                        <a:t>UT</a:t>
                      </a:r>
                    </a:p>
                  </a:txBody>
                  <a:tcPr/>
                </a:tc>
                <a:tc>
                  <a:txBody>
                    <a:bodyPr/>
                    <a:lstStyle/>
                    <a:p>
                      <a:pPr algn="ctr"/>
                      <a:r>
                        <a:rPr lang="nl-NL" sz="1200" dirty="0"/>
                        <a:t>UM</a:t>
                      </a:r>
                    </a:p>
                  </a:txBody>
                  <a:tcPr/>
                </a:tc>
                <a:tc>
                  <a:txBody>
                    <a:bodyPr/>
                    <a:lstStyle/>
                    <a:p>
                      <a:pPr algn="ctr"/>
                      <a:r>
                        <a:rPr lang="nl-NL" sz="1200" dirty="0"/>
                        <a:t>WUR</a:t>
                      </a:r>
                    </a:p>
                  </a:txBody>
                  <a:tcPr/>
                </a:tc>
                <a:tc>
                  <a:txBody>
                    <a:bodyPr/>
                    <a:lstStyle/>
                    <a:p>
                      <a:pPr algn="ctr"/>
                      <a:r>
                        <a:rPr lang="nl-NL" sz="1200" dirty="0"/>
                        <a:t>TUD</a:t>
                      </a:r>
                    </a:p>
                  </a:txBody>
                  <a:tcPr/>
                </a:tc>
                <a:tc>
                  <a:txBody>
                    <a:bodyPr/>
                    <a:lstStyle/>
                    <a:p>
                      <a:pPr algn="ctr"/>
                      <a:r>
                        <a:rPr lang="nl-NL" sz="1200" dirty="0"/>
                        <a:t>TU/e</a:t>
                      </a:r>
                    </a:p>
                  </a:txBody>
                  <a:tcPr/>
                </a:tc>
                <a:tc>
                  <a:txBody>
                    <a:bodyPr/>
                    <a:lstStyle/>
                    <a:p>
                      <a:pPr algn="ctr"/>
                      <a:r>
                        <a:rPr lang="nl-NL" sz="1200" dirty="0"/>
                        <a:t>TIU</a:t>
                      </a:r>
                    </a:p>
                  </a:txBody>
                  <a:tcPr/>
                </a:tc>
                <a:extLst>
                  <a:ext uri="{0D108BD9-81ED-4DB2-BD59-A6C34878D82A}">
                    <a16:rowId xmlns:a16="http://schemas.microsoft.com/office/drawing/2014/main" val="10000"/>
                  </a:ext>
                </a:extLst>
              </a:tr>
              <a:tr h="272009">
                <a:tc rowSpan="9">
                  <a:txBody>
                    <a:bodyPr/>
                    <a:lstStyle/>
                    <a:p>
                      <a:r>
                        <a:rPr lang="nl-NL" sz="1200" dirty="0"/>
                        <a:t>Onderwijs</a:t>
                      </a:r>
                      <a:r>
                        <a:rPr lang="nl-NL" sz="1200" baseline="0" dirty="0"/>
                        <a:t>- en leerprocessen en opbrengsten</a:t>
                      </a:r>
                      <a:endParaRPr lang="nl-NL" sz="1200" dirty="0"/>
                    </a:p>
                  </a:txBody>
                  <a:tcPr/>
                </a:tc>
                <a:tc>
                  <a:txBody>
                    <a:bodyPr/>
                    <a:lstStyle/>
                    <a:p>
                      <a:r>
                        <a:rPr lang="nl-NL" sz="1200" dirty="0"/>
                        <a:t>Leren en onderwijzen</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endParaRPr lang="nl-NL" sz="1200" dirty="0"/>
                    </a:p>
                  </a:txBody>
                  <a:tcPr/>
                </a:tc>
                <a:tc>
                  <a:txBody>
                    <a:bodyPr/>
                    <a:lstStyle/>
                    <a:p>
                      <a:pPr algn="ctr"/>
                      <a:r>
                        <a:rPr lang="nl-NL" sz="1200" dirty="0"/>
                        <a:t>X</a:t>
                      </a:r>
                    </a:p>
                  </a:txBody>
                  <a:tcPr/>
                </a:tc>
                <a:tc>
                  <a:txBody>
                    <a:bodyPr/>
                    <a:lstStyle/>
                    <a:p>
                      <a:pPr algn="ctr"/>
                      <a:r>
                        <a:rPr lang="nl-NL" sz="1200" dirty="0"/>
                        <a:t>X</a:t>
                      </a:r>
                    </a:p>
                  </a:txBody>
                  <a:tcPr/>
                </a:tc>
                <a:extLst>
                  <a:ext uri="{0D108BD9-81ED-4DB2-BD59-A6C34878D82A}">
                    <a16:rowId xmlns:a16="http://schemas.microsoft.com/office/drawing/2014/main" val="10001"/>
                  </a:ext>
                </a:extLst>
              </a:tr>
              <a:tr h="453349">
                <a:tc vMerge="1">
                  <a:txBody>
                    <a:bodyPr/>
                    <a:lstStyle/>
                    <a:p>
                      <a:endParaRPr lang="nl-NL"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t>Onderwijsontwerp en curriculumontwikkeling</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endParaRPr lang="nl-NL" sz="1200" dirty="0"/>
                    </a:p>
                  </a:txBody>
                  <a:tcPr/>
                </a:tc>
                <a:tc>
                  <a:txBody>
                    <a:bodyPr/>
                    <a:lstStyle/>
                    <a:p>
                      <a:pPr algn="ctr"/>
                      <a:endParaRPr lang="nl-NL" sz="1200" dirty="0"/>
                    </a:p>
                  </a:txBody>
                  <a:tcPr/>
                </a:tc>
                <a:tc>
                  <a:txBody>
                    <a:bodyPr/>
                    <a:lstStyle/>
                    <a:p>
                      <a:pPr algn="ctr"/>
                      <a:r>
                        <a:rPr lang="nl-NL" sz="1200" dirty="0"/>
                        <a:t>X</a:t>
                      </a:r>
                    </a:p>
                  </a:txBody>
                  <a:tcPr/>
                </a:tc>
                <a:tc>
                  <a:txBody>
                    <a:bodyPr/>
                    <a:lstStyle/>
                    <a:p>
                      <a:pPr algn="ctr"/>
                      <a:endParaRPr lang="nl-NL" sz="1200" dirty="0"/>
                    </a:p>
                  </a:txBody>
                  <a:tcPr/>
                </a:tc>
                <a:tc>
                  <a:txBody>
                    <a:bodyPr/>
                    <a:lstStyle/>
                    <a:p>
                      <a:pPr algn="ctr"/>
                      <a:endParaRPr lang="nl-NL" sz="1200" dirty="0"/>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extLst>
                  <a:ext uri="{0D108BD9-81ED-4DB2-BD59-A6C34878D82A}">
                    <a16:rowId xmlns:a16="http://schemas.microsoft.com/office/drawing/2014/main" val="10002"/>
                  </a:ext>
                </a:extLst>
              </a:tr>
              <a:tr h="272009">
                <a:tc vMerge="1">
                  <a:txBody>
                    <a:bodyPr/>
                    <a:lstStyle/>
                    <a:p>
                      <a:endParaRPr lang="nl-NL" sz="1200" dirty="0"/>
                    </a:p>
                  </a:txBody>
                  <a:tcPr/>
                </a:tc>
                <a:tc>
                  <a:txBody>
                    <a:bodyPr/>
                    <a:lstStyle/>
                    <a:p>
                      <a:r>
                        <a:rPr lang="nl-NL" sz="1200" dirty="0"/>
                        <a:t>Onderwijsaanbod</a:t>
                      </a:r>
                    </a:p>
                  </a:txBody>
                  <a:tcPr/>
                </a:tc>
                <a:tc>
                  <a:txBody>
                    <a:bodyPr/>
                    <a:lstStyle/>
                    <a:p>
                      <a:pPr algn="ctr"/>
                      <a:endParaRPr lang="nl-NL" sz="1200" dirty="0"/>
                    </a:p>
                  </a:txBody>
                  <a:tcPr/>
                </a:tc>
                <a:tc>
                  <a:txBody>
                    <a:bodyPr/>
                    <a:lstStyle/>
                    <a:p>
                      <a:pPr algn="ctr"/>
                      <a:r>
                        <a:rPr lang="nl-NL" sz="1200" dirty="0"/>
                        <a:t>X</a:t>
                      </a:r>
                    </a:p>
                  </a:txBody>
                  <a:tcPr/>
                </a:tc>
                <a:tc>
                  <a:txBody>
                    <a:bodyPr/>
                    <a:lstStyle/>
                    <a:p>
                      <a:pPr algn="ctr"/>
                      <a:endParaRPr lang="nl-NL" sz="1200" dirty="0"/>
                    </a:p>
                  </a:txBody>
                  <a:tcPr/>
                </a:tc>
                <a:tc>
                  <a:txBody>
                    <a:bodyPr/>
                    <a:lstStyle/>
                    <a:p>
                      <a:pPr algn="ctr"/>
                      <a:r>
                        <a:rPr lang="nl-NL" sz="1200" dirty="0"/>
                        <a:t>X</a:t>
                      </a:r>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r>
                        <a:rPr lang="nl-NL" sz="1200" dirty="0"/>
                        <a:t>X</a:t>
                      </a:r>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extLst>
                  <a:ext uri="{0D108BD9-81ED-4DB2-BD59-A6C34878D82A}">
                    <a16:rowId xmlns:a16="http://schemas.microsoft.com/office/drawing/2014/main" val="10003"/>
                  </a:ext>
                </a:extLst>
              </a:tr>
              <a:tr h="272009">
                <a:tc vMerge="1">
                  <a:txBody>
                    <a:bodyPr/>
                    <a:lstStyle/>
                    <a:p>
                      <a:endParaRPr lang="nl-NL" sz="1200" dirty="0"/>
                    </a:p>
                  </a:txBody>
                  <a:tcPr/>
                </a:tc>
                <a:tc>
                  <a:txBody>
                    <a:bodyPr/>
                    <a:lstStyle/>
                    <a:p>
                      <a:r>
                        <a:rPr lang="nl-NL" sz="1200" dirty="0"/>
                        <a:t>Differentiatie</a:t>
                      </a:r>
                      <a:r>
                        <a:rPr lang="nl-NL" sz="1200" baseline="0" dirty="0"/>
                        <a:t> en omgaan met verschillen</a:t>
                      </a:r>
                      <a:endParaRPr lang="nl-NL" sz="1200" dirty="0"/>
                    </a:p>
                  </a:txBody>
                  <a:tcPr/>
                </a:tc>
                <a:tc>
                  <a:txBody>
                    <a:bodyPr/>
                    <a:lstStyle/>
                    <a:p>
                      <a:pPr algn="ctr"/>
                      <a:endParaRPr lang="nl-NL" sz="1200" dirty="0"/>
                    </a:p>
                  </a:txBody>
                  <a:tcPr/>
                </a:tc>
                <a:tc>
                  <a:txBody>
                    <a:bodyPr/>
                    <a:lstStyle/>
                    <a:p>
                      <a:pPr algn="ctr"/>
                      <a:r>
                        <a:rPr lang="nl-NL" sz="1200" dirty="0"/>
                        <a:t>X</a:t>
                      </a:r>
                    </a:p>
                  </a:txBody>
                  <a:tcPr/>
                </a:tc>
                <a:tc>
                  <a:txBody>
                    <a:bodyPr/>
                    <a:lstStyle/>
                    <a:p>
                      <a:pPr algn="ctr"/>
                      <a:endParaRPr lang="nl-NL" sz="1200" dirty="0"/>
                    </a:p>
                  </a:txBody>
                  <a:tcPr/>
                </a:tc>
                <a:tc>
                  <a:txBody>
                    <a:bodyPr/>
                    <a:lstStyle/>
                    <a:p>
                      <a:pPr algn="ctr"/>
                      <a:r>
                        <a:rPr lang="nl-NL" sz="1200" dirty="0"/>
                        <a:t>X</a:t>
                      </a:r>
                    </a:p>
                  </a:txBody>
                  <a:tcPr/>
                </a:tc>
                <a:tc>
                  <a:txBody>
                    <a:bodyPr/>
                    <a:lstStyle/>
                    <a:p>
                      <a:pPr algn="ctr"/>
                      <a:endParaRPr lang="nl-NL" sz="1200" dirty="0"/>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endParaRPr lang="nl-NL" sz="1200" dirty="0"/>
                    </a:p>
                  </a:txBody>
                  <a:tcPr/>
                </a:tc>
                <a:tc>
                  <a:txBody>
                    <a:bodyPr/>
                    <a:lstStyle/>
                    <a:p>
                      <a:pPr algn="ctr"/>
                      <a:r>
                        <a:rPr lang="nl-NL" sz="1200" dirty="0"/>
                        <a:t>X</a:t>
                      </a:r>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r>
                        <a:rPr lang="nl-NL" sz="1200" dirty="0"/>
                        <a:t>X</a:t>
                      </a:r>
                    </a:p>
                  </a:txBody>
                  <a:tcPr/>
                </a:tc>
                <a:extLst>
                  <a:ext uri="{0D108BD9-81ED-4DB2-BD59-A6C34878D82A}">
                    <a16:rowId xmlns:a16="http://schemas.microsoft.com/office/drawing/2014/main" val="10004"/>
                  </a:ext>
                </a:extLst>
              </a:tr>
              <a:tr h="392903">
                <a:tc vMerge="1">
                  <a:txBody>
                    <a:bodyPr/>
                    <a:lstStyle/>
                    <a:p>
                      <a:endParaRPr lang="nl-NL" sz="1200" dirty="0"/>
                    </a:p>
                  </a:txBody>
                  <a:tcPr/>
                </a:tc>
                <a:tc>
                  <a:txBody>
                    <a:bodyPr/>
                    <a:lstStyle/>
                    <a:p>
                      <a:r>
                        <a:rPr lang="nl-NL" sz="1200" dirty="0"/>
                        <a:t>(omgaan met) leerproblemen </a:t>
                      </a:r>
                      <a:r>
                        <a:rPr lang="nl-NL" sz="800" dirty="0"/>
                        <a:t>(incl. de relatie</a:t>
                      </a:r>
                      <a:r>
                        <a:rPr lang="nl-NL" sz="800" baseline="0" dirty="0"/>
                        <a:t> tussen onderwijs en (jeugd)zorg)</a:t>
                      </a:r>
                      <a:endParaRPr lang="nl-NL" sz="800" dirty="0"/>
                    </a:p>
                  </a:txBody>
                  <a:tcPr/>
                </a:tc>
                <a:tc>
                  <a:txBody>
                    <a:bodyPr/>
                    <a:lstStyle/>
                    <a:p>
                      <a:pPr algn="ctr"/>
                      <a:endParaRPr lang="nl-NL" sz="1200" dirty="0"/>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endParaRPr lang="nl-NL" sz="1200" dirty="0"/>
                    </a:p>
                  </a:txBody>
                  <a:tcPr/>
                </a:tc>
                <a:tc>
                  <a:txBody>
                    <a:bodyPr/>
                    <a:lstStyle/>
                    <a:p>
                      <a:pPr algn="ctr"/>
                      <a:endParaRPr lang="nl-NL" sz="1200" dirty="0"/>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extLst>
                  <a:ext uri="{0D108BD9-81ED-4DB2-BD59-A6C34878D82A}">
                    <a16:rowId xmlns:a16="http://schemas.microsoft.com/office/drawing/2014/main" val="10005"/>
                  </a:ext>
                </a:extLst>
              </a:tr>
              <a:tr h="272009">
                <a:tc vMerge="1">
                  <a:txBody>
                    <a:bodyPr/>
                    <a:lstStyle/>
                    <a:p>
                      <a:endParaRPr lang="nl-NL" sz="1200" dirty="0"/>
                    </a:p>
                  </a:txBody>
                  <a:tcPr/>
                </a:tc>
                <a:tc>
                  <a:txBody>
                    <a:bodyPr/>
                    <a:lstStyle/>
                    <a:p>
                      <a:r>
                        <a:rPr lang="nl-NL" sz="1200" dirty="0"/>
                        <a:t>ICT</a:t>
                      </a:r>
                      <a:r>
                        <a:rPr lang="nl-NL" sz="1200" baseline="0" dirty="0"/>
                        <a:t> en onderwijs </a:t>
                      </a:r>
                      <a:r>
                        <a:rPr lang="nl-NL" sz="800" baseline="0" dirty="0"/>
                        <a:t>(incl. online onderwijs)</a:t>
                      </a:r>
                      <a:endParaRPr lang="nl-NL" sz="800" dirty="0"/>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endParaRPr lang="nl-NL" sz="1200" dirty="0"/>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endParaRPr lang="nl-NL" sz="1200" dirty="0"/>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extLst>
                  <a:ext uri="{0D108BD9-81ED-4DB2-BD59-A6C34878D82A}">
                    <a16:rowId xmlns:a16="http://schemas.microsoft.com/office/drawing/2014/main" val="10006"/>
                  </a:ext>
                </a:extLst>
              </a:tr>
              <a:tr h="272009">
                <a:tc vMerge="1">
                  <a:txBody>
                    <a:bodyPr/>
                    <a:lstStyle/>
                    <a:p>
                      <a:endParaRPr lang="nl-NL" sz="1200" dirty="0"/>
                    </a:p>
                  </a:txBody>
                  <a:tcPr/>
                </a:tc>
                <a:tc>
                  <a:txBody>
                    <a:bodyPr/>
                    <a:lstStyle/>
                    <a:p>
                      <a:r>
                        <a:rPr lang="nl-NL" sz="1200" dirty="0"/>
                        <a:t>Toetsen en beoordelen</a:t>
                      </a:r>
                    </a:p>
                  </a:txBody>
                  <a:tcPr/>
                </a:tc>
                <a:tc>
                  <a:txBody>
                    <a:bodyPr/>
                    <a:lstStyle/>
                    <a:p>
                      <a:pPr algn="ctr"/>
                      <a:r>
                        <a:rPr lang="nl-NL" sz="1200" dirty="0"/>
                        <a:t>X</a:t>
                      </a:r>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r>
                        <a:rPr lang="nl-NL" sz="1200" dirty="0"/>
                        <a:t>X</a:t>
                      </a:r>
                    </a:p>
                  </a:txBody>
                  <a:tcPr/>
                </a:tc>
                <a:tc>
                  <a:txBody>
                    <a:bodyPr/>
                    <a:lstStyle/>
                    <a:p>
                      <a:pPr algn="ctr"/>
                      <a:endParaRPr lang="nl-NL" sz="1200" dirty="0"/>
                    </a:p>
                  </a:txBody>
                  <a:tcPr/>
                </a:tc>
                <a:tc>
                  <a:txBody>
                    <a:bodyPr/>
                    <a:lstStyle/>
                    <a:p>
                      <a:pPr algn="ctr"/>
                      <a:endParaRPr lang="nl-NL" sz="1200" dirty="0"/>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endParaRPr lang="nl-NL" sz="1200" dirty="0"/>
                    </a:p>
                  </a:txBody>
                  <a:tcPr/>
                </a:tc>
                <a:tc>
                  <a:txBody>
                    <a:bodyPr/>
                    <a:lstStyle/>
                    <a:p>
                      <a:pPr algn="ctr"/>
                      <a:endParaRPr lang="nl-NL" sz="1200" dirty="0"/>
                    </a:p>
                  </a:txBody>
                  <a:tcPr/>
                </a:tc>
                <a:tc>
                  <a:txBody>
                    <a:bodyPr/>
                    <a:lstStyle/>
                    <a:p>
                      <a:pPr algn="ctr"/>
                      <a:r>
                        <a:rPr lang="nl-NL" sz="1200" dirty="0"/>
                        <a:t>X</a:t>
                      </a:r>
                    </a:p>
                  </a:txBody>
                  <a:tcPr/>
                </a:tc>
                <a:extLst>
                  <a:ext uri="{0D108BD9-81ED-4DB2-BD59-A6C34878D82A}">
                    <a16:rowId xmlns:a16="http://schemas.microsoft.com/office/drawing/2014/main" val="10007"/>
                  </a:ext>
                </a:extLst>
              </a:tr>
              <a:tr h="453349">
                <a:tc vMerge="1">
                  <a:txBody>
                    <a:bodyPr/>
                    <a:lstStyle/>
                    <a:p>
                      <a:endParaRPr lang="nl-NL" sz="1200" dirty="0"/>
                    </a:p>
                  </a:txBody>
                  <a:tcPr/>
                </a:tc>
                <a:tc>
                  <a:txBody>
                    <a:bodyPr/>
                    <a:lstStyle/>
                    <a:p>
                      <a:r>
                        <a:rPr lang="nl-NL" sz="1200" dirty="0"/>
                        <a:t>Domein specifieke aspecten van onderwijs en vakdidactiek </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endParaRPr lang="nl-NL" sz="1200" dirty="0"/>
                    </a:p>
                  </a:txBody>
                  <a:tcPr/>
                </a:tc>
                <a:tc>
                  <a:txBody>
                    <a:bodyPr/>
                    <a:lstStyle/>
                    <a:p>
                      <a:pPr algn="ctr"/>
                      <a:endParaRPr lang="nl-NL" sz="1200" dirty="0"/>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extLst>
                  <a:ext uri="{0D108BD9-81ED-4DB2-BD59-A6C34878D82A}">
                    <a16:rowId xmlns:a16="http://schemas.microsoft.com/office/drawing/2014/main" val="10008"/>
                  </a:ext>
                </a:extLst>
              </a:tr>
              <a:tr h="272009">
                <a:tc vMerge="1">
                  <a:txBody>
                    <a:bodyPr/>
                    <a:lstStyle/>
                    <a:p>
                      <a:endParaRPr lang="nl-NL" sz="1200" dirty="0"/>
                    </a:p>
                  </a:txBody>
                  <a:tcPr/>
                </a:tc>
                <a:tc>
                  <a:txBody>
                    <a:bodyPr/>
                    <a:lstStyle/>
                    <a:p>
                      <a:r>
                        <a:rPr lang="nl-NL" sz="1200" dirty="0"/>
                        <a:t>Werkplekken en informeel</a:t>
                      </a:r>
                      <a:r>
                        <a:rPr lang="nl-NL" sz="1200" baseline="0" dirty="0"/>
                        <a:t> leren</a:t>
                      </a:r>
                    </a:p>
                  </a:txBody>
                  <a:tcPr/>
                </a:tc>
                <a:tc>
                  <a:txBody>
                    <a:bodyPr/>
                    <a:lstStyle/>
                    <a:p>
                      <a:pPr algn="ctr"/>
                      <a:endParaRPr lang="nl-NL" sz="1200" dirty="0"/>
                    </a:p>
                  </a:txBody>
                  <a:tcPr/>
                </a:tc>
                <a:tc>
                  <a:txBody>
                    <a:bodyPr/>
                    <a:lstStyle/>
                    <a:p>
                      <a:pPr algn="ctr"/>
                      <a:endParaRPr lang="nl-NL" sz="1200" dirty="0"/>
                    </a:p>
                  </a:txBody>
                  <a:tcPr/>
                </a:tc>
                <a:tc>
                  <a:txBody>
                    <a:bodyPr/>
                    <a:lstStyle/>
                    <a:p>
                      <a:pPr algn="ctr"/>
                      <a:r>
                        <a:rPr lang="nl-NL" sz="1200" dirty="0"/>
                        <a:t>X</a:t>
                      </a:r>
                    </a:p>
                  </a:txBody>
                  <a:tcPr/>
                </a:tc>
                <a:tc>
                  <a:txBody>
                    <a:bodyPr/>
                    <a:lstStyle/>
                    <a:p>
                      <a:pPr algn="ctr"/>
                      <a:endParaRPr lang="nl-NL" sz="1200" dirty="0"/>
                    </a:p>
                  </a:txBody>
                  <a:tcPr/>
                </a:tc>
                <a:tc>
                  <a:txBody>
                    <a:bodyPr/>
                    <a:lstStyle/>
                    <a:p>
                      <a:pPr algn="ctr"/>
                      <a:r>
                        <a:rPr lang="nl-NL" sz="1200" dirty="0"/>
                        <a:t>X</a:t>
                      </a:r>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endParaRPr lang="nl-NL" sz="1200" dirty="0"/>
                    </a:p>
                  </a:txBody>
                  <a:tcPr/>
                </a:tc>
                <a:tc>
                  <a:txBody>
                    <a:bodyPr/>
                    <a:lstStyle/>
                    <a:p>
                      <a:pPr algn="ctr"/>
                      <a:r>
                        <a:rPr lang="nl-NL" sz="1200" dirty="0"/>
                        <a:t>X</a:t>
                      </a:r>
                    </a:p>
                  </a:txBody>
                  <a:tcPr/>
                </a:tc>
                <a:tc>
                  <a:txBody>
                    <a:bodyPr/>
                    <a:lstStyle/>
                    <a:p>
                      <a:pPr algn="ctr"/>
                      <a:r>
                        <a:rPr lang="nl-NL" sz="1200" dirty="0"/>
                        <a:t>X</a:t>
                      </a:r>
                    </a:p>
                  </a:txBody>
                  <a:tcPr/>
                </a:tc>
                <a:extLst>
                  <a:ext uri="{0D108BD9-81ED-4DB2-BD59-A6C34878D82A}">
                    <a16:rowId xmlns:a16="http://schemas.microsoft.com/office/drawing/2014/main" val="10009"/>
                  </a:ext>
                </a:extLst>
              </a:tr>
              <a:tr h="392903">
                <a:tc rowSpan="6">
                  <a:txBody>
                    <a:bodyPr/>
                    <a:lstStyle/>
                    <a:p>
                      <a:r>
                        <a:rPr lang="nl-NL" sz="1200" dirty="0"/>
                        <a:t>Organisatie</a:t>
                      </a:r>
                      <a:r>
                        <a:rPr lang="nl-NL" sz="1200" baseline="0" dirty="0"/>
                        <a:t> en effectiviteit</a:t>
                      </a:r>
                      <a:endParaRPr lang="nl-NL" sz="1200" dirty="0"/>
                    </a:p>
                  </a:txBody>
                  <a:tcPr/>
                </a:tc>
                <a:tc>
                  <a:txBody>
                    <a:bodyPr/>
                    <a:lstStyle/>
                    <a:p>
                      <a:r>
                        <a:rPr lang="nl-NL" sz="1200" dirty="0"/>
                        <a:t>Organisatie en management </a:t>
                      </a:r>
                      <a:r>
                        <a:rPr lang="nl-NL" sz="800" dirty="0"/>
                        <a:t>(incl. </a:t>
                      </a:r>
                      <a:r>
                        <a:rPr lang="nl-NL" sz="800" dirty="0" err="1"/>
                        <a:t>governance</a:t>
                      </a:r>
                      <a:r>
                        <a:rPr lang="nl-NL" sz="800" dirty="0"/>
                        <a:t> en leiderschap)</a:t>
                      </a:r>
                    </a:p>
                  </a:txBody>
                  <a:tcPr/>
                </a:tc>
                <a:tc>
                  <a:txBody>
                    <a:bodyPr/>
                    <a:lstStyle/>
                    <a:p>
                      <a:pPr algn="ctr"/>
                      <a:endParaRPr lang="nl-NL" sz="1200" dirty="0"/>
                    </a:p>
                  </a:txBody>
                  <a:tcPr/>
                </a:tc>
                <a:tc>
                  <a:txBody>
                    <a:bodyPr/>
                    <a:lstStyle/>
                    <a:p>
                      <a:pPr algn="ctr"/>
                      <a:r>
                        <a:rPr lang="nl-NL" sz="1200" dirty="0"/>
                        <a:t>X</a:t>
                      </a:r>
                    </a:p>
                  </a:txBody>
                  <a:tcPr/>
                </a:tc>
                <a:tc>
                  <a:txBody>
                    <a:bodyPr/>
                    <a:lstStyle/>
                    <a:p>
                      <a:pPr algn="ctr"/>
                      <a:endParaRPr lang="nl-NL" sz="1200" dirty="0"/>
                    </a:p>
                  </a:txBody>
                  <a:tcPr/>
                </a:tc>
                <a:tc>
                  <a:txBody>
                    <a:bodyPr/>
                    <a:lstStyle/>
                    <a:p>
                      <a:pPr algn="ctr"/>
                      <a:r>
                        <a:rPr lang="nl-NL" sz="1200" dirty="0"/>
                        <a:t>X</a:t>
                      </a:r>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r>
                        <a:rPr lang="nl-NL" sz="1200" dirty="0"/>
                        <a:t>X</a:t>
                      </a:r>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extLst>
                  <a:ext uri="{0D108BD9-81ED-4DB2-BD59-A6C34878D82A}">
                    <a16:rowId xmlns:a16="http://schemas.microsoft.com/office/drawing/2014/main" val="10010"/>
                  </a:ext>
                </a:extLst>
              </a:tr>
              <a:tr h="272009">
                <a:tc vMerge="1">
                  <a:txBody>
                    <a:bodyPr/>
                    <a:lstStyle/>
                    <a:p>
                      <a:endParaRPr lang="nl-NL" sz="1200" dirty="0"/>
                    </a:p>
                  </a:txBody>
                  <a:tcPr/>
                </a:tc>
                <a:tc>
                  <a:txBody>
                    <a:bodyPr/>
                    <a:lstStyle/>
                    <a:p>
                      <a:r>
                        <a:rPr lang="nl-NL" sz="1200" dirty="0"/>
                        <a:t>Schooleffectiviteit</a:t>
                      </a:r>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r>
                        <a:rPr lang="nl-NL" sz="1200" dirty="0"/>
                        <a:t>X</a:t>
                      </a:r>
                    </a:p>
                  </a:txBody>
                  <a:tcPr/>
                </a:tc>
                <a:tc>
                  <a:txBody>
                    <a:bodyPr/>
                    <a:lstStyle/>
                    <a:p>
                      <a:pPr algn="ctr"/>
                      <a:endParaRPr lang="nl-NL" sz="1200" dirty="0"/>
                    </a:p>
                  </a:txBody>
                  <a:tcPr/>
                </a:tc>
                <a:tc>
                  <a:txBody>
                    <a:bodyPr/>
                    <a:lstStyle/>
                    <a:p>
                      <a:pPr algn="ctr"/>
                      <a:r>
                        <a:rPr lang="nl-NL" sz="1200" dirty="0"/>
                        <a:t>X</a:t>
                      </a:r>
                    </a:p>
                  </a:txBody>
                  <a:tcPr/>
                </a:tc>
                <a:tc>
                  <a:txBody>
                    <a:bodyPr/>
                    <a:lstStyle/>
                    <a:p>
                      <a:pPr algn="ctr"/>
                      <a:endParaRPr lang="nl-NL" sz="1200" dirty="0"/>
                    </a:p>
                  </a:txBody>
                  <a:tcPr/>
                </a:tc>
                <a:tc>
                  <a:txBody>
                    <a:bodyPr/>
                    <a:lstStyle/>
                    <a:p>
                      <a:pPr algn="ctr"/>
                      <a:endParaRPr lang="nl-NL" sz="1200" dirty="0"/>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extLst>
                  <a:ext uri="{0D108BD9-81ED-4DB2-BD59-A6C34878D82A}">
                    <a16:rowId xmlns:a16="http://schemas.microsoft.com/office/drawing/2014/main" val="10011"/>
                  </a:ext>
                </a:extLst>
              </a:tr>
              <a:tr h="272009">
                <a:tc vMerge="1">
                  <a:txBody>
                    <a:bodyPr/>
                    <a:lstStyle/>
                    <a:p>
                      <a:endParaRPr lang="nl-NL" sz="1200" dirty="0"/>
                    </a:p>
                  </a:txBody>
                  <a:tcPr/>
                </a:tc>
                <a:tc>
                  <a:txBody>
                    <a:bodyPr/>
                    <a:lstStyle/>
                    <a:p>
                      <a:r>
                        <a:rPr lang="nl-NL" sz="1200" dirty="0"/>
                        <a:t>(succesfactoren van) onderwijsvernieuwing</a:t>
                      </a:r>
                    </a:p>
                  </a:txBody>
                  <a:tcPr/>
                </a:tc>
                <a:tc>
                  <a:txBody>
                    <a:bodyPr/>
                    <a:lstStyle/>
                    <a:p>
                      <a:pPr algn="ctr"/>
                      <a:endParaRPr lang="nl-NL" sz="1200" dirty="0"/>
                    </a:p>
                  </a:txBody>
                  <a:tcPr/>
                </a:tc>
                <a:tc>
                  <a:txBody>
                    <a:bodyPr/>
                    <a:lstStyle/>
                    <a:p>
                      <a:pPr algn="ctr"/>
                      <a:r>
                        <a:rPr lang="nl-NL" sz="1200" dirty="0"/>
                        <a:t>X</a:t>
                      </a:r>
                    </a:p>
                  </a:txBody>
                  <a:tcPr/>
                </a:tc>
                <a:tc>
                  <a:txBody>
                    <a:bodyPr/>
                    <a:lstStyle/>
                    <a:p>
                      <a:pPr algn="ctr"/>
                      <a:endParaRPr lang="nl-NL" sz="1200" dirty="0"/>
                    </a:p>
                  </a:txBody>
                  <a:tcPr/>
                </a:tc>
                <a:tc>
                  <a:txBody>
                    <a:bodyPr/>
                    <a:lstStyle/>
                    <a:p>
                      <a:pPr algn="ctr"/>
                      <a:r>
                        <a:rPr lang="nl-NL" sz="1200" dirty="0"/>
                        <a:t>X</a:t>
                      </a:r>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r>
                        <a:rPr lang="nl-NL" sz="1200" dirty="0"/>
                        <a:t>X</a:t>
                      </a:r>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extLst>
                  <a:ext uri="{0D108BD9-81ED-4DB2-BD59-A6C34878D82A}">
                    <a16:rowId xmlns:a16="http://schemas.microsoft.com/office/drawing/2014/main" val="10012"/>
                  </a:ext>
                </a:extLst>
              </a:tr>
              <a:tr h="270002">
                <a:tc vMerge="1">
                  <a:txBody>
                    <a:bodyPr/>
                    <a:lstStyle/>
                    <a:p>
                      <a:endParaRPr lang="nl-NL" sz="1200" dirty="0"/>
                    </a:p>
                  </a:txBody>
                  <a:tcPr/>
                </a:tc>
                <a:tc>
                  <a:txBody>
                    <a:bodyPr/>
                    <a:lstStyle/>
                    <a:p>
                      <a:r>
                        <a:rPr lang="nl-NL" sz="1200" dirty="0"/>
                        <a:t>Kwaliteitszorg</a:t>
                      </a:r>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r>
                        <a:rPr lang="nl-NL" sz="1200" dirty="0"/>
                        <a:t>X</a:t>
                      </a:r>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extLst>
                  <a:ext uri="{0D108BD9-81ED-4DB2-BD59-A6C34878D82A}">
                    <a16:rowId xmlns:a16="http://schemas.microsoft.com/office/drawing/2014/main" val="10013"/>
                  </a:ext>
                </a:extLst>
              </a:tr>
              <a:tr h="578320">
                <a:tc vMerge="1">
                  <a:txBody>
                    <a:bodyPr/>
                    <a:lstStyle/>
                    <a:p>
                      <a:endParaRPr lang="nl-NL" sz="1200" dirty="0"/>
                    </a:p>
                  </a:txBody>
                  <a:tcPr/>
                </a:tc>
                <a:tc>
                  <a:txBody>
                    <a:bodyPr/>
                    <a:lstStyle/>
                    <a:p>
                      <a:r>
                        <a:rPr lang="nl-NL" sz="1200" dirty="0"/>
                        <a:t>Onderwijsloopbanen</a:t>
                      </a:r>
                      <a:r>
                        <a:rPr lang="nl-NL" sz="1200" baseline="0" dirty="0"/>
                        <a:t> en overgangen in het onderwijs</a:t>
                      </a: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endParaRPr lang="nl-NL" sz="1200" dirty="0"/>
                    </a:p>
                  </a:txBody>
                  <a:tcPr/>
                </a:tc>
                <a:tc>
                  <a:txBody>
                    <a:bodyPr/>
                    <a:lstStyle/>
                    <a:p>
                      <a:pPr algn="ctr"/>
                      <a:endParaRPr lang="nl-NL" sz="1200" dirty="0"/>
                    </a:p>
                  </a:txBody>
                  <a:tcPr/>
                </a:tc>
                <a:tc>
                  <a:txBody>
                    <a:bodyPr/>
                    <a:lstStyle/>
                    <a:p>
                      <a:pPr algn="ctr"/>
                      <a:r>
                        <a:rPr lang="nl-NL" sz="1200" dirty="0"/>
                        <a:t>X</a:t>
                      </a:r>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extLst>
                  <a:ext uri="{0D108BD9-81ED-4DB2-BD59-A6C34878D82A}">
                    <a16:rowId xmlns:a16="http://schemas.microsoft.com/office/drawing/2014/main" val="10014"/>
                  </a:ext>
                </a:extLst>
              </a:tr>
              <a:tr h="578320">
                <a:tc vMerge="1">
                  <a:txBody>
                    <a:bodyPr/>
                    <a:lstStyle/>
                    <a:p>
                      <a:endParaRPr lang="nl-NL" sz="1200" dirty="0"/>
                    </a:p>
                  </a:txBody>
                  <a:tcPr/>
                </a:tc>
                <a:tc>
                  <a:txBody>
                    <a:bodyPr/>
                    <a:lstStyle/>
                    <a:p>
                      <a:r>
                        <a:rPr lang="nl-NL" sz="1200" dirty="0"/>
                        <a:t>Opleidingen en professionele ontwikkeling van</a:t>
                      </a:r>
                      <a:r>
                        <a:rPr lang="nl-NL" sz="1200" baseline="0" dirty="0"/>
                        <a:t> docenten</a:t>
                      </a:r>
                      <a:endParaRPr lang="nl-NL" sz="1200" dirty="0"/>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endParaRPr lang="nl-NL" sz="1200" dirty="0"/>
                    </a:p>
                  </a:txBody>
                  <a:tcPr/>
                </a:tc>
                <a:tc>
                  <a:txBody>
                    <a:bodyPr/>
                    <a:lstStyle/>
                    <a:p>
                      <a:pPr algn="ctr"/>
                      <a:r>
                        <a:rPr lang="nl-NL" sz="1200" dirty="0"/>
                        <a:t>X</a:t>
                      </a:r>
                    </a:p>
                  </a:txBody>
                  <a:tcPr/>
                </a:tc>
                <a:tc>
                  <a:txBody>
                    <a:bodyPr/>
                    <a:lstStyle/>
                    <a:p>
                      <a:pPr algn="ctr"/>
                      <a:r>
                        <a:rPr lang="nl-NL" sz="1200" dirty="0"/>
                        <a:t>X</a:t>
                      </a:r>
                    </a:p>
                  </a:txBody>
                  <a:tcPr/>
                </a:tc>
                <a:extLst>
                  <a:ext uri="{0D108BD9-81ED-4DB2-BD59-A6C34878D82A}">
                    <a16:rowId xmlns:a16="http://schemas.microsoft.com/office/drawing/2014/main" val="10015"/>
                  </a:ext>
                </a:extLst>
              </a:tr>
            </a:tbl>
          </a:graphicData>
        </a:graphic>
      </p:graphicFrame>
      <p:sp>
        <p:nvSpPr>
          <p:cNvPr id="6" name="Titel 1"/>
          <p:cNvSpPr>
            <a:spLocks noGrp="1"/>
          </p:cNvSpPr>
          <p:nvPr>
            <p:ph type="title"/>
          </p:nvPr>
        </p:nvSpPr>
        <p:spPr>
          <a:xfrm>
            <a:off x="865496" y="122743"/>
            <a:ext cx="10776381" cy="621846"/>
          </a:xfrm>
        </p:spPr>
        <p:txBody>
          <a:bodyPr>
            <a:noAutofit/>
          </a:bodyPr>
          <a:lstStyle/>
          <a:p>
            <a:r>
              <a:rPr lang="nl-NL" sz="2400" dirty="0"/>
              <a:t>Bijlage 2: Overzicht onderzoeksthema’s in de onderwijswetenschappen per universiteit (domein 1) </a:t>
            </a:r>
            <a:r>
              <a:rPr lang="nl-NL" sz="1200" dirty="0"/>
              <a:t>Uit ‘Sectorplan onderwijswetenschappen ’ van de VSNU</a:t>
            </a:r>
          </a:p>
        </p:txBody>
      </p:sp>
    </p:spTree>
    <p:extLst>
      <p:ext uri="{BB962C8B-B14F-4D97-AF65-F5344CB8AC3E}">
        <p14:creationId xmlns:p14="http://schemas.microsoft.com/office/powerpoint/2010/main" val="41271667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p:cNvSpPr>
            <a:spLocks noGrp="1"/>
          </p:cNvSpPr>
          <p:nvPr>
            <p:ph type="sldNum" sz="quarter" idx="12"/>
          </p:nvPr>
        </p:nvSpPr>
        <p:spPr/>
        <p:txBody>
          <a:bodyPr/>
          <a:lstStyle/>
          <a:p>
            <a:fld id="{133D926E-746B-41E5-8273-B2D14AC6C474}" type="slidenum">
              <a:rPr lang="nl-NL" smtClean="0"/>
              <a:t>16</a:t>
            </a:fld>
            <a:endParaRPr lang="nl-NL"/>
          </a:p>
        </p:txBody>
      </p:sp>
      <p:graphicFrame>
        <p:nvGraphicFramePr>
          <p:cNvPr id="5" name="Tabel 4"/>
          <p:cNvGraphicFramePr>
            <a:graphicFrameLocks noGrp="1"/>
          </p:cNvGraphicFramePr>
          <p:nvPr>
            <p:extLst>
              <p:ext uri="{D42A27DB-BD31-4B8C-83A1-F6EECF244321}">
                <p14:modId xmlns:p14="http://schemas.microsoft.com/office/powerpoint/2010/main" val="1335633912"/>
              </p:ext>
            </p:extLst>
          </p:nvPr>
        </p:nvGraphicFramePr>
        <p:xfrm>
          <a:off x="255613" y="411707"/>
          <a:ext cx="11658597" cy="4752874"/>
        </p:xfrm>
        <a:graphic>
          <a:graphicData uri="http://schemas.openxmlformats.org/drawingml/2006/table">
            <a:tbl>
              <a:tblPr firstRow="1" bandRow="1">
                <a:tableStyleId>{5C22544A-7EE6-4342-B048-85BDC9FD1C3A}</a:tableStyleId>
              </a:tblPr>
              <a:tblGrid>
                <a:gridCol w="1123948">
                  <a:extLst>
                    <a:ext uri="{9D8B030D-6E8A-4147-A177-3AD203B41FA5}">
                      <a16:colId xmlns:a16="http://schemas.microsoft.com/office/drawing/2014/main" val="20000"/>
                    </a:ext>
                  </a:extLst>
                </a:gridCol>
                <a:gridCol w="3089504">
                  <a:extLst>
                    <a:ext uri="{9D8B030D-6E8A-4147-A177-3AD203B41FA5}">
                      <a16:colId xmlns:a16="http://schemas.microsoft.com/office/drawing/2014/main" val="20001"/>
                    </a:ext>
                  </a:extLst>
                </a:gridCol>
                <a:gridCol w="627246">
                  <a:extLst>
                    <a:ext uri="{9D8B030D-6E8A-4147-A177-3AD203B41FA5}">
                      <a16:colId xmlns:a16="http://schemas.microsoft.com/office/drawing/2014/main" val="20002"/>
                    </a:ext>
                  </a:extLst>
                </a:gridCol>
                <a:gridCol w="559068">
                  <a:extLst>
                    <a:ext uri="{9D8B030D-6E8A-4147-A177-3AD203B41FA5}">
                      <a16:colId xmlns:a16="http://schemas.microsoft.com/office/drawing/2014/main" val="20003"/>
                    </a:ext>
                  </a:extLst>
                </a:gridCol>
                <a:gridCol w="545433">
                  <a:extLst>
                    <a:ext uri="{9D8B030D-6E8A-4147-A177-3AD203B41FA5}">
                      <a16:colId xmlns:a16="http://schemas.microsoft.com/office/drawing/2014/main" val="20004"/>
                    </a:ext>
                  </a:extLst>
                </a:gridCol>
                <a:gridCol w="477252">
                  <a:extLst>
                    <a:ext uri="{9D8B030D-6E8A-4147-A177-3AD203B41FA5}">
                      <a16:colId xmlns:a16="http://schemas.microsoft.com/office/drawing/2014/main" val="20005"/>
                    </a:ext>
                  </a:extLst>
                </a:gridCol>
                <a:gridCol w="490889">
                  <a:extLst>
                    <a:ext uri="{9D8B030D-6E8A-4147-A177-3AD203B41FA5}">
                      <a16:colId xmlns:a16="http://schemas.microsoft.com/office/drawing/2014/main" val="20006"/>
                    </a:ext>
                  </a:extLst>
                </a:gridCol>
                <a:gridCol w="531795">
                  <a:extLst>
                    <a:ext uri="{9D8B030D-6E8A-4147-A177-3AD203B41FA5}">
                      <a16:colId xmlns:a16="http://schemas.microsoft.com/office/drawing/2014/main" val="20007"/>
                    </a:ext>
                  </a:extLst>
                </a:gridCol>
                <a:gridCol w="531797">
                  <a:extLst>
                    <a:ext uri="{9D8B030D-6E8A-4147-A177-3AD203B41FA5}">
                      <a16:colId xmlns:a16="http://schemas.microsoft.com/office/drawing/2014/main" val="20008"/>
                    </a:ext>
                  </a:extLst>
                </a:gridCol>
                <a:gridCol w="477253">
                  <a:extLst>
                    <a:ext uri="{9D8B030D-6E8A-4147-A177-3AD203B41FA5}">
                      <a16:colId xmlns:a16="http://schemas.microsoft.com/office/drawing/2014/main" val="20009"/>
                    </a:ext>
                  </a:extLst>
                </a:gridCol>
                <a:gridCol w="559068">
                  <a:extLst>
                    <a:ext uri="{9D8B030D-6E8A-4147-A177-3AD203B41FA5}">
                      <a16:colId xmlns:a16="http://schemas.microsoft.com/office/drawing/2014/main" val="20010"/>
                    </a:ext>
                  </a:extLst>
                </a:gridCol>
                <a:gridCol w="559068">
                  <a:extLst>
                    <a:ext uri="{9D8B030D-6E8A-4147-A177-3AD203B41FA5}">
                      <a16:colId xmlns:a16="http://schemas.microsoft.com/office/drawing/2014/main" val="20011"/>
                    </a:ext>
                  </a:extLst>
                </a:gridCol>
                <a:gridCol w="599975">
                  <a:extLst>
                    <a:ext uri="{9D8B030D-6E8A-4147-A177-3AD203B41FA5}">
                      <a16:colId xmlns:a16="http://schemas.microsoft.com/office/drawing/2014/main" val="20012"/>
                    </a:ext>
                  </a:extLst>
                </a:gridCol>
                <a:gridCol w="477252">
                  <a:extLst>
                    <a:ext uri="{9D8B030D-6E8A-4147-A177-3AD203B41FA5}">
                      <a16:colId xmlns:a16="http://schemas.microsoft.com/office/drawing/2014/main" val="20013"/>
                    </a:ext>
                  </a:extLst>
                </a:gridCol>
                <a:gridCol w="545433">
                  <a:extLst>
                    <a:ext uri="{9D8B030D-6E8A-4147-A177-3AD203B41FA5}">
                      <a16:colId xmlns:a16="http://schemas.microsoft.com/office/drawing/2014/main" val="20014"/>
                    </a:ext>
                  </a:extLst>
                </a:gridCol>
                <a:gridCol w="463616">
                  <a:extLst>
                    <a:ext uri="{9D8B030D-6E8A-4147-A177-3AD203B41FA5}">
                      <a16:colId xmlns:a16="http://schemas.microsoft.com/office/drawing/2014/main" val="20015"/>
                    </a:ext>
                  </a:extLst>
                </a:gridCol>
              </a:tblGrid>
              <a:tr h="577430">
                <a:tc>
                  <a:txBody>
                    <a:bodyPr/>
                    <a:lstStyle/>
                    <a:p>
                      <a:r>
                        <a:rPr lang="nl-NL" sz="1200" dirty="0" err="1"/>
                        <a:t>Hoofd-gebieden</a:t>
                      </a:r>
                      <a:endParaRPr lang="nl-NL" sz="1200" dirty="0"/>
                    </a:p>
                  </a:txBody>
                  <a:tcPr/>
                </a:tc>
                <a:tc>
                  <a:txBody>
                    <a:bodyPr/>
                    <a:lstStyle/>
                    <a:p>
                      <a:r>
                        <a:rPr lang="nl-NL" sz="1200" dirty="0"/>
                        <a:t>Thema’s</a:t>
                      </a:r>
                    </a:p>
                  </a:txBody>
                  <a:tcPr/>
                </a:tc>
                <a:tc>
                  <a:txBody>
                    <a:bodyPr/>
                    <a:lstStyle/>
                    <a:p>
                      <a:pPr algn="ctr"/>
                      <a:r>
                        <a:rPr lang="nl-NL" sz="1200" dirty="0"/>
                        <a:t>Vu</a:t>
                      </a:r>
                    </a:p>
                  </a:txBody>
                  <a:tcPr/>
                </a:tc>
                <a:tc>
                  <a:txBody>
                    <a:bodyPr/>
                    <a:lstStyle/>
                    <a:p>
                      <a:pPr algn="ctr"/>
                      <a:r>
                        <a:rPr lang="nl-NL" sz="1200" dirty="0"/>
                        <a:t>UvA</a:t>
                      </a:r>
                    </a:p>
                  </a:txBody>
                  <a:tcPr/>
                </a:tc>
                <a:tc>
                  <a:txBody>
                    <a:bodyPr/>
                    <a:lstStyle/>
                    <a:p>
                      <a:pPr algn="ctr"/>
                      <a:r>
                        <a:rPr lang="nl-NL" sz="1200" dirty="0"/>
                        <a:t>UU</a:t>
                      </a:r>
                    </a:p>
                  </a:txBody>
                  <a:tcPr/>
                </a:tc>
                <a:tc>
                  <a:txBody>
                    <a:bodyPr/>
                    <a:lstStyle/>
                    <a:p>
                      <a:pPr algn="r"/>
                      <a:r>
                        <a:rPr lang="nl-NL" sz="1200" dirty="0"/>
                        <a:t>EUR</a:t>
                      </a:r>
                    </a:p>
                  </a:txBody>
                  <a:tcPr/>
                </a:tc>
                <a:tc>
                  <a:txBody>
                    <a:bodyPr/>
                    <a:lstStyle/>
                    <a:p>
                      <a:pPr algn="ctr"/>
                      <a:r>
                        <a:rPr lang="nl-NL" sz="1200" dirty="0"/>
                        <a:t>OU</a:t>
                      </a:r>
                    </a:p>
                  </a:txBody>
                  <a:tcPr/>
                </a:tc>
                <a:tc>
                  <a:txBody>
                    <a:bodyPr/>
                    <a:lstStyle/>
                    <a:p>
                      <a:pPr algn="ctr"/>
                      <a:r>
                        <a:rPr lang="nl-NL" sz="1200" dirty="0"/>
                        <a:t>RUG</a:t>
                      </a:r>
                    </a:p>
                  </a:txBody>
                  <a:tcPr/>
                </a:tc>
                <a:tc>
                  <a:txBody>
                    <a:bodyPr/>
                    <a:lstStyle/>
                    <a:p>
                      <a:pPr algn="ctr"/>
                      <a:r>
                        <a:rPr lang="nl-NL" sz="1200" dirty="0"/>
                        <a:t>RU</a:t>
                      </a:r>
                    </a:p>
                  </a:txBody>
                  <a:tcPr/>
                </a:tc>
                <a:tc>
                  <a:txBody>
                    <a:bodyPr/>
                    <a:lstStyle/>
                    <a:p>
                      <a:pPr algn="ctr"/>
                      <a:r>
                        <a:rPr lang="nl-NL" sz="1200" dirty="0"/>
                        <a:t>UL</a:t>
                      </a:r>
                    </a:p>
                  </a:txBody>
                  <a:tcPr/>
                </a:tc>
                <a:tc>
                  <a:txBody>
                    <a:bodyPr/>
                    <a:lstStyle/>
                    <a:p>
                      <a:pPr algn="ctr"/>
                      <a:r>
                        <a:rPr lang="nl-NL" sz="1200" dirty="0"/>
                        <a:t>UT</a:t>
                      </a:r>
                    </a:p>
                  </a:txBody>
                  <a:tcPr/>
                </a:tc>
                <a:tc>
                  <a:txBody>
                    <a:bodyPr/>
                    <a:lstStyle/>
                    <a:p>
                      <a:pPr algn="ctr"/>
                      <a:r>
                        <a:rPr lang="nl-NL" sz="1200" dirty="0"/>
                        <a:t>UM</a:t>
                      </a:r>
                    </a:p>
                  </a:txBody>
                  <a:tcPr/>
                </a:tc>
                <a:tc>
                  <a:txBody>
                    <a:bodyPr/>
                    <a:lstStyle/>
                    <a:p>
                      <a:pPr algn="ctr"/>
                      <a:r>
                        <a:rPr lang="nl-NL" sz="1200" dirty="0"/>
                        <a:t>WUR</a:t>
                      </a:r>
                    </a:p>
                  </a:txBody>
                  <a:tcPr/>
                </a:tc>
                <a:tc>
                  <a:txBody>
                    <a:bodyPr/>
                    <a:lstStyle/>
                    <a:p>
                      <a:pPr algn="ctr"/>
                      <a:r>
                        <a:rPr lang="nl-NL" sz="1200" dirty="0"/>
                        <a:t>TUD</a:t>
                      </a:r>
                    </a:p>
                  </a:txBody>
                  <a:tcPr/>
                </a:tc>
                <a:tc>
                  <a:txBody>
                    <a:bodyPr/>
                    <a:lstStyle/>
                    <a:p>
                      <a:pPr algn="ctr"/>
                      <a:r>
                        <a:rPr lang="nl-NL" sz="1200" dirty="0"/>
                        <a:t>TU/e</a:t>
                      </a:r>
                    </a:p>
                  </a:txBody>
                  <a:tcPr/>
                </a:tc>
                <a:tc>
                  <a:txBody>
                    <a:bodyPr/>
                    <a:lstStyle/>
                    <a:p>
                      <a:pPr algn="ctr"/>
                      <a:r>
                        <a:rPr lang="nl-NL" sz="1200" dirty="0"/>
                        <a:t>TIU</a:t>
                      </a:r>
                    </a:p>
                  </a:txBody>
                  <a:tcPr/>
                </a:tc>
                <a:extLst>
                  <a:ext uri="{0D108BD9-81ED-4DB2-BD59-A6C34878D82A}">
                    <a16:rowId xmlns:a16="http://schemas.microsoft.com/office/drawing/2014/main" val="10000"/>
                  </a:ext>
                </a:extLst>
              </a:tr>
              <a:tr h="427972">
                <a:tc rowSpan="6">
                  <a:txBody>
                    <a:bodyPr/>
                    <a:lstStyle/>
                    <a:p>
                      <a:r>
                        <a:rPr lang="nl-NL" sz="1200" dirty="0"/>
                        <a:t>Onderwijs en maatschappij</a:t>
                      </a:r>
                    </a:p>
                  </a:txBody>
                  <a:tcPr/>
                </a:tc>
                <a:tc>
                  <a:txBody>
                    <a:bodyPr/>
                    <a:lstStyle/>
                    <a:p>
                      <a:r>
                        <a:rPr lang="nl-NL" sz="1200" dirty="0"/>
                        <a:t>Maatschappelijke opbrengsten</a:t>
                      </a:r>
                      <a:r>
                        <a:rPr lang="nl-NL" sz="1200" baseline="0" dirty="0"/>
                        <a:t> en onderwijs-arbeidsmarkt</a:t>
                      </a:r>
                      <a:endParaRPr lang="nl-NL" sz="1200" dirty="0"/>
                    </a:p>
                  </a:txBody>
                  <a:tcPr/>
                </a:tc>
                <a:tc>
                  <a:txBody>
                    <a:bodyPr/>
                    <a:lstStyle/>
                    <a:p>
                      <a:pPr algn="ctr"/>
                      <a:endParaRPr lang="nl-NL" sz="1200" dirty="0"/>
                    </a:p>
                  </a:txBody>
                  <a:tcPr/>
                </a:tc>
                <a:tc>
                  <a:txBody>
                    <a:bodyPr/>
                    <a:lstStyle/>
                    <a:p>
                      <a:pPr algn="ctr"/>
                      <a:r>
                        <a:rPr lang="nl-NL" sz="1200" dirty="0"/>
                        <a:t>X</a:t>
                      </a:r>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r>
                        <a:rPr lang="nl-NL" sz="1200" dirty="0"/>
                        <a:t>X</a:t>
                      </a:r>
                    </a:p>
                  </a:txBody>
                  <a:tcPr/>
                </a:tc>
                <a:tc>
                  <a:txBody>
                    <a:bodyPr/>
                    <a:lstStyle/>
                    <a:p>
                      <a:pPr algn="ctr"/>
                      <a:endParaRPr lang="nl-NL" sz="1200" dirty="0"/>
                    </a:p>
                  </a:txBody>
                  <a:tcPr/>
                </a:tc>
                <a:tc>
                  <a:txBody>
                    <a:bodyPr/>
                    <a:lstStyle/>
                    <a:p>
                      <a:pPr algn="ctr"/>
                      <a:endParaRPr lang="nl-NL" sz="1200" dirty="0"/>
                    </a:p>
                  </a:txBody>
                  <a:tcPr/>
                </a:tc>
                <a:tc>
                  <a:txBody>
                    <a:bodyPr/>
                    <a:lstStyle/>
                    <a:p>
                      <a:pPr algn="ctr"/>
                      <a:r>
                        <a:rPr lang="nl-NL" sz="1200" dirty="0"/>
                        <a:t>X</a:t>
                      </a:r>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extLst>
                  <a:ext uri="{0D108BD9-81ED-4DB2-BD59-A6C34878D82A}">
                    <a16:rowId xmlns:a16="http://schemas.microsoft.com/office/drawing/2014/main" val="10001"/>
                  </a:ext>
                </a:extLst>
              </a:tr>
              <a:tr h="256783">
                <a:tc vMerge="1">
                  <a:txBody>
                    <a:bodyPr/>
                    <a:lstStyle/>
                    <a:p>
                      <a:endParaRPr lang="nl-NL"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t>Pedagogische functie van het onderwijs</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endParaRPr lang="nl-NL" sz="1200" dirty="0"/>
                    </a:p>
                  </a:txBody>
                  <a:tcPr/>
                </a:tc>
                <a:tc>
                  <a:txBody>
                    <a:bodyPr/>
                    <a:lstStyle/>
                    <a:p>
                      <a:pPr algn="ctr"/>
                      <a:r>
                        <a:rPr lang="nl-NL" sz="1200" dirty="0"/>
                        <a:t>X</a:t>
                      </a:r>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extLst>
                  <a:ext uri="{0D108BD9-81ED-4DB2-BD59-A6C34878D82A}">
                    <a16:rowId xmlns:a16="http://schemas.microsoft.com/office/drawing/2014/main" val="10002"/>
                  </a:ext>
                </a:extLst>
              </a:tr>
              <a:tr h="256783">
                <a:tc vMerge="1">
                  <a:txBody>
                    <a:bodyPr/>
                    <a:lstStyle/>
                    <a:p>
                      <a:endParaRPr lang="nl-NL" sz="1200" dirty="0"/>
                    </a:p>
                  </a:txBody>
                  <a:tcPr/>
                </a:tc>
                <a:tc>
                  <a:txBody>
                    <a:bodyPr/>
                    <a:lstStyle/>
                    <a:p>
                      <a:r>
                        <a:rPr lang="nl-NL" sz="1200" dirty="0"/>
                        <a:t>Leven lang</a:t>
                      </a:r>
                      <a:r>
                        <a:rPr lang="nl-NL" sz="1200" baseline="0" dirty="0"/>
                        <a:t> leren</a:t>
                      </a: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r>
                        <a:rPr lang="nl-NL" sz="1200" dirty="0"/>
                        <a:t>X</a:t>
                      </a:r>
                    </a:p>
                  </a:txBody>
                  <a:tcPr/>
                </a:tc>
                <a:tc>
                  <a:txBody>
                    <a:bodyPr/>
                    <a:lstStyle/>
                    <a:p>
                      <a:pPr algn="ctr"/>
                      <a:endParaRPr lang="nl-NL" sz="1200" dirty="0"/>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extLst>
                  <a:ext uri="{0D108BD9-81ED-4DB2-BD59-A6C34878D82A}">
                    <a16:rowId xmlns:a16="http://schemas.microsoft.com/office/drawing/2014/main" val="10003"/>
                  </a:ext>
                </a:extLst>
              </a:tr>
              <a:tr h="256783">
                <a:tc vMerge="1">
                  <a:txBody>
                    <a:bodyPr/>
                    <a:lstStyle/>
                    <a:p>
                      <a:endParaRPr lang="nl-NL" sz="1200" dirty="0"/>
                    </a:p>
                  </a:txBody>
                  <a:tcPr/>
                </a:tc>
                <a:tc>
                  <a:txBody>
                    <a:bodyPr/>
                    <a:lstStyle/>
                    <a:p>
                      <a:r>
                        <a:rPr lang="nl-NL" sz="1200" dirty="0"/>
                        <a:t>Beleid en bestel</a:t>
                      </a:r>
                    </a:p>
                  </a:txBody>
                  <a:tcPr/>
                </a:tc>
                <a:tc>
                  <a:txBody>
                    <a:bodyPr/>
                    <a:lstStyle/>
                    <a:p>
                      <a:pPr algn="ctr"/>
                      <a:endParaRPr lang="nl-NL" sz="1200" dirty="0"/>
                    </a:p>
                  </a:txBody>
                  <a:tcPr/>
                </a:tc>
                <a:tc>
                  <a:txBody>
                    <a:bodyPr/>
                    <a:lstStyle/>
                    <a:p>
                      <a:pPr algn="ctr"/>
                      <a:r>
                        <a:rPr lang="nl-NL" sz="1200" dirty="0"/>
                        <a:t>X</a:t>
                      </a:r>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r>
                        <a:rPr lang="nl-NL" sz="1200" dirty="0"/>
                        <a:t>X</a:t>
                      </a:r>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extLst>
                  <a:ext uri="{0D108BD9-81ED-4DB2-BD59-A6C34878D82A}">
                    <a16:rowId xmlns:a16="http://schemas.microsoft.com/office/drawing/2014/main" val="10004"/>
                  </a:ext>
                </a:extLst>
              </a:tr>
              <a:tr h="599160">
                <a:tc vMerge="1">
                  <a:txBody>
                    <a:bodyPr/>
                    <a:lstStyle/>
                    <a:p>
                      <a:endParaRPr lang="nl-NL" sz="1200" dirty="0"/>
                    </a:p>
                  </a:txBody>
                  <a:tcPr/>
                </a:tc>
                <a:tc>
                  <a:txBody>
                    <a:bodyPr/>
                    <a:lstStyle/>
                    <a:p>
                      <a:r>
                        <a:rPr lang="nl-NL" sz="1200" dirty="0"/>
                        <a:t>Maatschappelijke context van het onderwijs en samenwerking</a:t>
                      </a:r>
                      <a:r>
                        <a:rPr lang="nl-NL" sz="1200" baseline="0" dirty="0"/>
                        <a:t> tussen scholen en matschappelijke partners </a:t>
                      </a:r>
                      <a:endParaRPr lang="nl-NL" sz="1200" dirty="0"/>
                    </a:p>
                  </a:txBody>
                  <a:tcPr/>
                </a:tc>
                <a:tc>
                  <a:txBody>
                    <a:bodyPr/>
                    <a:lstStyle/>
                    <a:p>
                      <a:pPr algn="ctr"/>
                      <a:endParaRPr lang="nl-NL" sz="1200" dirty="0"/>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r>
                        <a:rPr lang="nl-NL" sz="1200" dirty="0"/>
                        <a:t>X</a:t>
                      </a:r>
                    </a:p>
                  </a:txBody>
                  <a:tcPr/>
                </a:tc>
                <a:extLst>
                  <a:ext uri="{0D108BD9-81ED-4DB2-BD59-A6C34878D82A}">
                    <a16:rowId xmlns:a16="http://schemas.microsoft.com/office/drawing/2014/main" val="10005"/>
                  </a:ext>
                </a:extLst>
              </a:tr>
              <a:tr h="256783">
                <a:tc vMerge="1">
                  <a:txBody>
                    <a:bodyPr/>
                    <a:lstStyle/>
                    <a:p>
                      <a:endParaRPr lang="nl-NL" sz="1200" dirty="0"/>
                    </a:p>
                  </a:txBody>
                  <a:tcPr/>
                </a:tc>
                <a:tc>
                  <a:txBody>
                    <a:bodyPr/>
                    <a:lstStyle/>
                    <a:p>
                      <a:r>
                        <a:rPr lang="nl-NL" sz="1200" dirty="0"/>
                        <a:t>Segregatie</a:t>
                      </a:r>
                      <a:r>
                        <a:rPr lang="nl-NL" sz="1200" baseline="0" dirty="0"/>
                        <a:t> en achterstandsbestrijding</a:t>
                      </a:r>
                    </a:p>
                  </a:txBody>
                  <a:tcPr/>
                </a:tc>
                <a:tc>
                  <a:txBody>
                    <a:bodyPr/>
                    <a:lstStyle/>
                    <a:p>
                      <a:pPr algn="ctr"/>
                      <a:endParaRPr lang="nl-NL" sz="1200" dirty="0"/>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r>
                        <a:rPr lang="nl-NL" sz="1200" dirty="0"/>
                        <a:t>X</a:t>
                      </a:r>
                    </a:p>
                  </a:txBody>
                  <a:tcPr/>
                </a:tc>
                <a:extLst>
                  <a:ext uri="{0D108BD9-81ED-4DB2-BD59-A6C34878D82A}">
                    <a16:rowId xmlns:a16="http://schemas.microsoft.com/office/drawing/2014/main" val="10006"/>
                  </a:ext>
                </a:extLst>
              </a:tr>
              <a:tr h="357457">
                <a:tc rowSpan="6">
                  <a:txBody>
                    <a:bodyPr/>
                    <a:lstStyle/>
                    <a:p>
                      <a:r>
                        <a:rPr lang="nl-NL" sz="1200" dirty="0"/>
                        <a:t>Sectoren</a:t>
                      </a:r>
                    </a:p>
                  </a:txBody>
                  <a:tcPr/>
                </a:tc>
                <a:tc>
                  <a:txBody>
                    <a:bodyPr/>
                    <a:lstStyle/>
                    <a:p>
                      <a:r>
                        <a:rPr lang="nl-NL" sz="1200" dirty="0"/>
                        <a:t>VVE</a:t>
                      </a:r>
                      <a:endParaRPr lang="nl-NL" sz="8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r>
                        <a:rPr lang="nl-NL" sz="1200" dirty="0"/>
                        <a:t>X</a:t>
                      </a:r>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r>
                        <a:rPr lang="nl-NL" sz="1200" dirty="0"/>
                        <a:t>X</a:t>
                      </a:r>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r>
                        <a:rPr lang="nl-NL" sz="1200" dirty="0"/>
                        <a:t>X</a:t>
                      </a:r>
                    </a:p>
                  </a:txBody>
                  <a:tcPr/>
                </a:tc>
                <a:extLst>
                  <a:ext uri="{0D108BD9-81ED-4DB2-BD59-A6C34878D82A}">
                    <a16:rowId xmlns:a16="http://schemas.microsoft.com/office/drawing/2014/main" val="10007"/>
                  </a:ext>
                </a:extLst>
              </a:tr>
              <a:tr h="256783">
                <a:tc vMerge="1">
                  <a:txBody>
                    <a:bodyPr/>
                    <a:lstStyle/>
                    <a:p>
                      <a:endParaRPr lang="nl-NL" sz="1200" dirty="0"/>
                    </a:p>
                  </a:txBody>
                  <a:tcPr/>
                </a:tc>
                <a:tc>
                  <a:txBody>
                    <a:bodyPr/>
                    <a:lstStyle/>
                    <a:p>
                      <a:r>
                        <a:rPr lang="nl-NL" sz="1200" dirty="0"/>
                        <a:t>PO</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r>
                        <a:rPr lang="nl-NL" sz="1200" dirty="0"/>
                        <a:t>X</a:t>
                      </a:r>
                    </a:p>
                  </a:txBody>
                  <a:tcPr/>
                </a:tc>
                <a:extLst>
                  <a:ext uri="{0D108BD9-81ED-4DB2-BD59-A6C34878D82A}">
                    <a16:rowId xmlns:a16="http://schemas.microsoft.com/office/drawing/2014/main" val="10008"/>
                  </a:ext>
                </a:extLst>
              </a:tr>
              <a:tr h="256783">
                <a:tc vMerge="1">
                  <a:txBody>
                    <a:bodyPr/>
                    <a:lstStyle/>
                    <a:p>
                      <a:endParaRPr lang="nl-NL" sz="1200" dirty="0"/>
                    </a:p>
                  </a:txBody>
                  <a:tcPr/>
                </a:tc>
                <a:tc>
                  <a:txBody>
                    <a:bodyPr/>
                    <a:lstStyle/>
                    <a:p>
                      <a:r>
                        <a:rPr lang="nl-NL" sz="1200" dirty="0"/>
                        <a:t>VO</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endParaRPr lang="nl-NL" sz="1200" dirty="0"/>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endParaRPr lang="nl-NL" sz="1200" dirty="0"/>
                    </a:p>
                  </a:txBody>
                  <a:tcPr/>
                </a:tc>
                <a:tc>
                  <a:txBody>
                    <a:bodyPr/>
                    <a:lstStyle/>
                    <a:p>
                      <a:pPr algn="ctr"/>
                      <a:endParaRPr lang="nl-NL" sz="1200" dirty="0"/>
                    </a:p>
                  </a:txBody>
                  <a:tcPr/>
                </a:tc>
                <a:tc>
                  <a:txBody>
                    <a:bodyPr/>
                    <a:lstStyle/>
                    <a:p>
                      <a:pPr algn="ctr"/>
                      <a:r>
                        <a:rPr lang="nl-NL" sz="1200" dirty="0"/>
                        <a:t>X</a:t>
                      </a:r>
                    </a:p>
                  </a:txBody>
                  <a:tcPr/>
                </a:tc>
                <a:tc>
                  <a:txBody>
                    <a:bodyPr/>
                    <a:lstStyle/>
                    <a:p>
                      <a:pPr algn="ctr"/>
                      <a:r>
                        <a:rPr lang="nl-NL" sz="1200" dirty="0"/>
                        <a:t>X</a:t>
                      </a:r>
                    </a:p>
                  </a:txBody>
                  <a:tcPr/>
                </a:tc>
                <a:extLst>
                  <a:ext uri="{0D108BD9-81ED-4DB2-BD59-A6C34878D82A}">
                    <a16:rowId xmlns:a16="http://schemas.microsoft.com/office/drawing/2014/main" val="10009"/>
                  </a:ext>
                </a:extLst>
              </a:tr>
              <a:tr h="256783">
                <a:tc vMerge="1">
                  <a:txBody>
                    <a:bodyPr/>
                    <a:lstStyle/>
                    <a:p>
                      <a:endParaRPr lang="nl-NL" sz="1200" dirty="0"/>
                    </a:p>
                  </a:txBody>
                  <a:tcPr/>
                </a:tc>
                <a:tc>
                  <a:txBody>
                    <a:bodyPr/>
                    <a:lstStyle/>
                    <a:p>
                      <a:r>
                        <a:rPr lang="nl-NL" sz="1200" dirty="0"/>
                        <a:t>MBO</a:t>
                      </a:r>
                    </a:p>
                  </a:txBody>
                  <a:tcPr/>
                </a:tc>
                <a:tc>
                  <a:txBody>
                    <a:bodyPr/>
                    <a:lstStyle/>
                    <a:p>
                      <a:pPr algn="ctr"/>
                      <a:endParaRPr lang="nl-NL" sz="1200" dirty="0"/>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endParaRPr lang="nl-NL" sz="1200" dirty="0"/>
                    </a:p>
                  </a:txBody>
                  <a:tcPr/>
                </a:tc>
                <a:tc>
                  <a:txBody>
                    <a:bodyPr/>
                    <a:lstStyle/>
                    <a:p>
                      <a:pPr algn="ctr"/>
                      <a:endParaRPr lang="nl-NL" sz="1200" dirty="0"/>
                    </a:p>
                  </a:txBody>
                  <a:tcPr/>
                </a:tc>
                <a:tc>
                  <a:txBody>
                    <a:bodyPr/>
                    <a:lstStyle/>
                    <a:p>
                      <a:pPr algn="ctr"/>
                      <a:r>
                        <a:rPr lang="nl-NL" sz="1200" dirty="0"/>
                        <a:t>X</a:t>
                      </a:r>
                    </a:p>
                  </a:txBody>
                  <a:tcPr/>
                </a:tc>
                <a:extLst>
                  <a:ext uri="{0D108BD9-81ED-4DB2-BD59-A6C34878D82A}">
                    <a16:rowId xmlns:a16="http://schemas.microsoft.com/office/drawing/2014/main" val="10010"/>
                  </a:ext>
                </a:extLst>
              </a:tr>
              <a:tr h="256783">
                <a:tc vMerge="1">
                  <a:txBody>
                    <a:bodyPr/>
                    <a:lstStyle/>
                    <a:p>
                      <a:endParaRPr lang="nl-NL" sz="1200" dirty="0"/>
                    </a:p>
                  </a:txBody>
                  <a:tcPr/>
                </a:tc>
                <a:tc>
                  <a:txBody>
                    <a:bodyPr/>
                    <a:lstStyle/>
                    <a:p>
                      <a:r>
                        <a:rPr lang="nl-NL" sz="1200" dirty="0"/>
                        <a:t>HO</a:t>
                      </a:r>
                    </a:p>
                  </a:txBody>
                  <a:tcPr/>
                </a:tc>
                <a:tc>
                  <a:txBody>
                    <a:bodyPr/>
                    <a:lstStyle/>
                    <a:p>
                      <a:pPr algn="ctr"/>
                      <a:r>
                        <a:rPr lang="nl-NL" sz="1200" dirty="0"/>
                        <a:t>X</a:t>
                      </a:r>
                    </a:p>
                  </a:txBody>
                  <a:tcPr/>
                </a:tc>
                <a:tc>
                  <a:txBody>
                    <a:bodyPr/>
                    <a:lstStyle/>
                    <a:p>
                      <a:pPr algn="ctr"/>
                      <a:endParaRPr lang="nl-NL" sz="1200" dirty="0"/>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endParaRPr lang="nl-NL" sz="1200" dirty="0"/>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endParaRPr lang="nl-NL" sz="1200" dirty="0"/>
                    </a:p>
                  </a:txBody>
                  <a:tcPr/>
                </a:tc>
                <a:tc>
                  <a:txBody>
                    <a:bodyPr/>
                    <a:lstStyle/>
                    <a:p>
                      <a:pPr algn="ctr"/>
                      <a:r>
                        <a:rPr lang="nl-NL" sz="1200" dirty="0"/>
                        <a:t>X</a:t>
                      </a:r>
                    </a:p>
                  </a:txBody>
                  <a:tcPr/>
                </a:tc>
                <a:tc>
                  <a:txBody>
                    <a:bodyPr/>
                    <a:lstStyle/>
                    <a:p>
                      <a:pPr algn="ctr"/>
                      <a:r>
                        <a:rPr lang="nl-NL" sz="1200" dirty="0"/>
                        <a:t>X</a:t>
                      </a:r>
                    </a:p>
                  </a:txBody>
                  <a:tcPr/>
                </a:tc>
                <a:extLst>
                  <a:ext uri="{0D108BD9-81ED-4DB2-BD59-A6C34878D82A}">
                    <a16:rowId xmlns:a16="http://schemas.microsoft.com/office/drawing/2014/main" val="10011"/>
                  </a:ext>
                </a:extLst>
              </a:tr>
              <a:tr h="526147">
                <a:tc vMerge="1">
                  <a:txBody>
                    <a:bodyPr/>
                    <a:lstStyle/>
                    <a:p>
                      <a:endParaRPr lang="nl-NL" sz="1200" dirty="0"/>
                    </a:p>
                  </a:txBody>
                  <a:tcPr/>
                </a:tc>
                <a:tc>
                  <a:txBody>
                    <a:bodyPr/>
                    <a:lstStyle/>
                    <a:p>
                      <a:r>
                        <a:rPr lang="nl-NL" sz="1200" dirty="0"/>
                        <a:t>Werkplekleren</a:t>
                      </a:r>
                    </a:p>
                  </a:txBody>
                  <a:tcPr/>
                </a:tc>
                <a:tc>
                  <a:txBody>
                    <a:bodyPr/>
                    <a:lstStyle/>
                    <a:p>
                      <a:pPr algn="ctr"/>
                      <a:endParaRPr lang="nl-NL" sz="1200" dirty="0"/>
                    </a:p>
                  </a:txBody>
                  <a:tcPr/>
                </a:tc>
                <a:tc>
                  <a:txBody>
                    <a:bodyPr/>
                    <a:lstStyle/>
                    <a:p>
                      <a:pPr algn="ctr"/>
                      <a:endParaRPr lang="nl-NL" sz="1200" dirty="0"/>
                    </a:p>
                  </a:txBody>
                  <a:tcPr/>
                </a:tc>
                <a:tc>
                  <a:txBody>
                    <a:bodyPr/>
                    <a:lstStyle/>
                    <a:p>
                      <a:pPr algn="ctr"/>
                      <a:r>
                        <a:rPr lang="nl-NL" sz="1200" dirty="0"/>
                        <a:t>X</a:t>
                      </a:r>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r>
                        <a:rPr lang="nl-NL" sz="1200" dirty="0"/>
                        <a:t>X</a:t>
                      </a:r>
                    </a:p>
                  </a:txBody>
                  <a:tcPr/>
                </a:tc>
                <a:tc>
                  <a:txBody>
                    <a:bodyPr/>
                    <a:lstStyle/>
                    <a:p>
                      <a:pPr algn="ctr"/>
                      <a:endParaRPr lang="nl-NL" sz="1200" dirty="0"/>
                    </a:p>
                  </a:txBody>
                  <a:tcPr/>
                </a:tc>
                <a:tc>
                  <a:txBody>
                    <a:bodyPr/>
                    <a:lstStyle/>
                    <a:p>
                      <a:pPr algn="ctr"/>
                      <a:endParaRPr lang="nl-NL" sz="1200" dirty="0"/>
                    </a:p>
                  </a:txBody>
                  <a:tcPr/>
                </a:tc>
                <a:tc>
                  <a:txBody>
                    <a:bodyPr/>
                    <a:lstStyle/>
                    <a:p>
                      <a:pPr algn="ctr"/>
                      <a:endParaRPr lang="nl-NL" sz="1200" dirty="0"/>
                    </a:p>
                  </a:txBody>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2779571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185739"/>
            <a:ext cx="10515600" cy="621846"/>
          </a:xfrm>
        </p:spPr>
        <p:txBody>
          <a:bodyPr>
            <a:noAutofit/>
          </a:bodyPr>
          <a:lstStyle/>
          <a:p>
            <a:r>
              <a:rPr lang="nl-NL" sz="2400" dirty="0"/>
              <a:t>Bijlage 3: Overzicht leerstoelen domein 1 </a:t>
            </a:r>
            <a:br>
              <a:rPr lang="nl-NL" sz="2400" dirty="0"/>
            </a:br>
            <a:r>
              <a:rPr lang="nl-NL" sz="1200" dirty="0"/>
              <a:t>Deze lijst </a:t>
            </a:r>
            <a:r>
              <a:rPr lang="nl-NL" sz="1200"/>
              <a:t>is continu </a:t>
            </a:r>
            <a:r>
              <a:rPr lang="nl-NL" sz="1200" dirty="0"/>
              <a:t>in ontwikkeling	</a:t>
            </a:r>
          </a:p>
        </p:txBody>
      </p:sp>
      <p:sp>
        <p:nvSpPr>
          <p:cNvPr id="3" name="Tijdelijke aanduiding voor inhoud 2"/>
          <p:cNvSpPr>
            <a:spLocks noGrp="1"/>
          </p:cNvSpPr>
          <p:nvPr>
            <p:ph idx="1"/>
          </p:nvPr>
        </p:nvSpPr>
        <p:spPr>
          <a:xfrm>
            <a:off x="838200" y="986972"/>
            <a:ext cx="10515600" cy="5189991"/>
          </a:xfrm>
        </p:spPr>
        <p:txBody>
          <a:bodyPr>
            <a:noAutofit/>
          </a:bodyPr>
          <a:lstStyle/>
          <a:p>
            <a:pPr>
              <a:spcBef>
                <a:spcPts val="0"/>
              </a:spcBef>
            </a:pPr>
            <a:r>
              <a:rPr lang="nl-NL" sz="1500" u="sng" dirty="0">
                <a:hlinkClick r:id="rId2"/>
              </a:rPr>
              <a:t>Erasmus Universiteit Rotterdam</a:t>
            </a:r>
            <a:r>
              <a:rPr lang="nl-NL" sz="1500" dirty="0"/>
              <a:t>: Publieke sector, regulering, milieu, marktordening in de sectoren onderwijs, zorg, arbeidsmarkt, energie, afval, water; onderwijsrecht; </a:t>
            </a:r>
            <a:r>
              <a:rPr lang="nl-NL" sz="1500" dirty="0" err="1"/>
              <a:t>Intermediate</a:t>
            </a:r>
            <a:r>
              <a:rPr lang="nl-NL" sz="1500" dirty="0"/>
              <a:t> </a:t>
            </a:r>
            <a:r>
              <a:rPr lang="nl-NL" sz="1500" dirty="0" err="1"/>
              <a:t>role</a:t>
            </a:r>
            <a:r>
              <a:rPr lang="nl-NL" sz="1500" dirty="0"/>
              <a:t> of </a:t>
            </a:r>
            <a:r>
              <a:rPr lang="nl-NL" sz="1500" dirty="0" err="1"/>
              <a:t>parents</a:t>
            </a:r>
            <a:r>
              <a:rPr lang="nl-NL" sz="1500" dirty="0"/>
              <a:t> </a:t>
            </a:r>
            <a:r>
              <a:rPr lang="nl-NL" sz="1500" dirty="0" err="1"/>
              <a:t>and</a:t>
            </a:r>
            <a:r>
              <a:rPr lang="nl-NL" sz="1500" dirty="0"/>
              <a:t> professional </a:t>
            </a:r>
            <a:r>
              <a:rPr lang="nl-NL" sz="1500" dirty="0" err="1"/>
              <a:t>educators</a:t>
            </a:r>
            <a:r>
              <a:rPr lang="nl-NL" sz="1500" dirty="0"/>
              <a:t> </a:t>
            </a:r>
            <a:r>
              <a:rPr lang="nl-NL" sz="1500" dirty="0" err="1"/>
              <a:t>for</a:t>
            </a:r>
            <a:r>
              <a:rPr lang="nl-NL" sz="1500" dirty="0"/>
              <a:t> </a:t>
            </a:r>
            <a:r>
              <a:rPr lang="nl-NL" sz="1500" dirty="0" err="1"/>
              <a:t>children’s</a:t>
            </a:r>
            <a:r>
              <a:rPr lang="nl-NL" sz="1500" dirty="0"/>
              <a:t> media </a:t>
            </a:r>
            <a:r>
              <a:rPr lang="nl-NL" sz="1500" dirty="0" err="1"/>
              <a:t>use</a:t>
            </a:r>
            <a:r>
              <a:rPr lang="nl-NL" sz="1500" dirty="0"/>
              <a:t>; Teaching </a:t>
            </a:r>
            <a:r>
              <a:rPr lang="nl-NL" sz="1500" dirty="0" err="1"/>
              <a:t>methods</a:t>
            </a:r>
            <a:r>
              <a:rPr lang="nl-NL" sz="1500" dirty="0"/>
              <a:t>; persoonlijkheid van ouder en kind; Problemen en interventies in het onderwijs; Economische sociologie, arbeidsmarkt, transitie school naar werk; Beleidsevaluatie; Onderwijs voor kwetsbare kinderen</a:t>
            </a:r>
          </a:p>
          <a:p>
            <a:pPr>
              <a:spcBef>
                <a:spcPts val="0"/>
              </a:spcBef>
            </a:pPr>
            <a:r>
              <a:rPr lang="nl-NL" sz="1500" u="sng" dirty="0">
                <a:hlinkClick r:id="rId3"/>
              </a:rPr>
              <a:t>Open universiteit</a:t>
            </a:r>
            <a:r>
              <a:rPr lang="nl-NL" sz="1500" dirty="0"/>
              <a:t>: Instructiedesign, e-</a:t>
            </a:r>
            <a:r>
              <a:rPr lang="nl-NL" sz="1500" dirty="0" err="1"/>
              <a:t>learning</a:t>
            </a:r>
            <a:r>
              <a:rPr lang="nl-NL" sz="1500" dirty="0"/>
              <a:t>; Leren probleem oplossen; Digitale geletterdheid; pedagogisch-didactische vormgeving van beroepsonderwijs, volwasseneducatie en levenslang leren; Professionalisering van docenten; Open onderwijs; Learning </a:t>
            </a:r>
            <a:r>
              <a:rPr lang="nl-NL" sz="1500" dirty="0" err="1"/>
              <a:t>and</a:t>
            </a:r>
            <a:r>
              <a:rPr lang="nl-NL" sz="1500" dirty="0"/>
              <a:t> </a:t>
            </a:r>
            <a:r>
              <a:rPr lang="nl-NL" sz="1500" dirty="0" err="1"/>
              <a:t>interaction</a:t>
            </a:r>
            <a:r>
              <a:rPr lang="nl-NL" sz="1500" dirty="0"/>
              <a:t> in teacher </a:t>
            </a:r>
            <a:r>
              <a:rPr lang="nl-NL" sz="1500" dirty="0" err="1"/>
              <a:t>education</a:t>
            </a:r>
            <a:r>
              <a:rPr lang="nl-NL" sz="1500" dirty="0"/>
              <a:t>; </a:t>
            </a:r>
            <a:r>
              <a:rPr lang="nl-NL" sz="1500" dirty="0" err="1"/>
              <a:t>Social</a:t>
            </a:r>
            <a:r>
              <a:rPr lang="nl-NL" sz="1500" dirty="0"/>
              <a:t> </a:t>
            </a:r>
            <a:r>
              <a:rPr lang="nl-NL" sz="1500" dirty="0" err="1"/>
              <a:t>learning</a:t>
            </a:r>
            <a:r>
              <a:rPr lang="nl-NL" sz="1500" dirty="0"/>
              <a:t> </a:t>
            </a:r>
            <a:r>
              <a:rPr lang="nl-NL" sz="1500" dirty="0" err="1"/>
              <a:t>theories</a:t>
            </a:r>
            <a:r>
              <a:rPr lang="nl-NL" sz="1500" dirty="0"/>
              <a:t>; Een leven lang leren in online omgevingen; Afstandsonderwijs; Multimedia </a:t>
            </a:r>
            <a:r>
              <a:rPr lang="nl-NL" sz="1500" dirty="0" err="1"/>
              <a:t>for</a:t>
            </a:r>
            <a:r>
              <a:rPr lang="nl-NL" sz="1500" dirty="0"/>
              <a:t> </a:t>
            </a:r>
            <a:r>
              <a:rPr lang="nl-NL" sz="1500" dirty="0" err="1"/>
              <a:t>learning</a:t>
            </a:r>
            <a:r>
              <a:rPr lang="nl-NL" sz="1500" dirty="0"/>
              <a:t>; Loopbaancompetenties; Beroepspedagogiek; Bestuur en management van scholen</a:t>
            </a:r>
          </a:p>
          <a:p>
            <a:pPr>
              <a:spcBef>
                <a:spcPts val="0"/>
              </a:spcBef>
            </a:pPr>
            <a:r>
              <a:rPr lang="nl-NL" sz="1500" u="sng" dirty="0">
                <a:hlinkClick r:id="rId4"/>
              </a:rPr>
              <a:t>Radboud Universiteit</a:t>
            </a:r>
            <a:r>
              <a:rPr lang="nl-NL" sz="1500" dirty="0"/>
              <a:t>: Onderwijsloopbanen van leerlingen; Orthopedagogiek; Ontwikkeling in praktijkkennis van docenten; Differentiatie, onderwijstechnologie, hoogbegaafdheid; De aansluiting tussen onderwijs en arbeidsmarkt; Leerproblemen; Nederlandse en internationale onderwijsrecht</a:t>
            </a:r>
          </a:p>
          <a:p>
            <a:pPr>
              <a:spcBef>
                <a:spcPts val="0"/>
              </a:spcBef>
            </a:pPr>
            <a:r>
              <a:rPr lang="nl-NL" sz="1500" u="sng" dirty="0">
                <a:hlinkClick r:id="rId5"/>
              </a:rPr>
              <a:t>Rijksuniversiteit Groningen</a:t>
            </a:r>
            <a:r>
              <a:rPr lang="nl-NL" sz="1500" dirty="0"/>
              <a:t>: Algemene en specifieke leerproblemen; </a:t>
            </a:r>
            <a:r>
              <a:rPr lang="nl-NL" sz="1500" dirty="0" err="1"/>
              <a:t>Evidence</a:t>
            </a:r>
            <a:r>
              <a:rPr lang="nl-NL" sz="1500" dirty="0"/>
              <a:t> </a:t>
            </a:r>
            <a:r>
              <a:rPr lang="nl-NL" sz="1500" dirty="0" err="1"/>
              <a:t>informed</a:t>
            </a:r>
            <a:r>
              <a:rPr lang="nl-NL" sz="1500" dirty="0"/>
              <a:t> onderwijs; Grondslagen van de Pedagogiek; Taalbeheersing; Onderwijseffectiviteit; Orthopedagogiek; Onderwijsinnovatie en zorgverbreding in het onderwijs; </a:t>
            </a:r>
            <a:r>
              <a:rPr lang="en-US" sz="1500" dirty="0"/>
              <a:t>Developmental and behavioral disorders in education and care; </a:t>
            </a:r>
            <a:r>
              <a:rPr lang="nl-NL" sz="1500" dirty="0"/>
              <a:t>Didactiek van de wiskunde; Toetsen en feedback; Jeugdbeleid, onderwijs en maatschappelijke ongelijkheid; Het opleiden van leraren; Criminaliteit en veiligheid, pesten, netwerken van jongeren; Onderwijseffectiviteit, leren en instructie; Leven lang leren</a:t>
            </a:r>
          </a:p>
          <a:p>
            <a:pPr>
              <a:spcBef>
                <a:spcPts val="0"/>
              </a:spcBef>
            </a:pPr>
            <a:r>
              <a:rPr lang="nl-NL" sz="1500" u="sng" dirty="0">
                <a:hlinkClick r:id="rId6"/>
              </a:rPr>
              <a:t>Technische Universiteit Eindhoven</a:t>
            </a:r>
            <a:r>
              <a:rPr lang="nl-NL" sz="1500" dirty="0"/>
              <a:t>: Professioneel leren, lesgeven en lerareneducatie; Interpersoonlijk gedrag leraar-student</a:t>
            </a:r>
          </a:p>
          <a:p>
            <a:pPr>
              <a:spcBef>
                <a:spcPts val="0"/>
              </a:spcBef>
            </a:pPr>
            <a:r>
              <a:rPr lang="nl-NL" sz="1500" u="sng" dirty="0">
                <a:hlinkClick r:id="rId7"/>
              </a:rPr>
              <a:t>Universiteit van Amsterdam</a:t>
            </a:r>
            <a:r>
              <a:rPr lang="nl-NL" sz="1500" dirty="0"/>
              <a:t>: Sociale ongelijkheid in onderwijs; Diversiteit en ouderbetrokkenheid; Kwaliteitsbepaling en -bevordering van het (voortgezet) onderwijs); Kinderopvang; Burgerschap; Beleid en organisatie van het beroepsonderwijs, </a:t>
            </a:r>
            <a:r>
              <a:rPr lang="nl-NL" sz="1500" dirty="0" err="1"/>
              <a:t>volwassenen-onderwijs</a:t>
            </a:r>
            <a:r>
              <a:rPr lang="nl-NL" sz="1500" dirty="0"/>
              <a:t>; </a:t>
            </a:r>
            <a:r>
              <a:rPr lang="en-US" sz="1500" dirty="0"/>
              <a:t>Language policy, teaching Dutch as a Second Language; </a:t>
            </a:r>
            <a:r>
              <a:rPr lang="nl-NL" sz="1500" dirty="0"/>
              <a:t>Jeugd; </a:t>
            </a:r>
            <a:r>
              <a:rPr lang="en-US" sz="1500" dirty="0"/>
              <a:t>Spatial concentration and school segregation; </a:t>
            </a:r>
            <a:r>
              <a:rPr lang="nl-NL" sz="1500" dirty="0" err="1"/>
              <a:t>Economics</a:t>
            </a:r>
            <a:r>
              <a:rPr lang="nl-NL" sz="1500" dirty="0"/>
              <a:t> of </a:t>
            </a:r>
            <a:r>
              <a:rPr lang="nl-NL" sz="1500" dirty="0" err="1"/>
              <a:t>education</a:t>
            </a:r>
            <a:r>
              <a:rPr lang="nl-NL" sz="1500" dirty="0"/>
              <a:t>; Ouder-</a:t>
            </a:r>
            <a:r>
              <a:rPr lang="nl-NL" sz="1500" dirty="0" err="1"/>
              <a:t>kindinteracties</a:t>
            </a:r>
            <a:r>
              <a:rPr lang="nl-NL" sz="1500" dirty="0"/>
              <a:t>; Gezin, opleiding en arbeidseconomie; </a:t>
            </a:r>
            <a:r>
              <a:rPr lang="en-US" sz="1500" dirty="0"/>
              <a:t>The development of learning; </a:t>
            </a:r>
            <a:r>
              <a:rPr lang="nl-NL" sz="1500" dirty="0" err="1"/>
              <a:t>Writing</a:t>
            </a:r>
            <a:r>
              <a:rPr lang="nl-NL" sz="1500" dirty="0"/>
              <a:t> </a:t>
            </a:r>
            <a:r>
              <a:rPr lang="nl-NL" sz="1500" dirty="0" err="1"/>
              <a:t>processes</a:t>
            </a:r>
            <a:r>
              <a:rPr lang="nl-NL" sz="1500" dirty="0"/>
              <a:t>; Taalverwerving van kinderen en volwassenen; Leeromgevingen voor betekenisvol leren; Onderwijssociologie; Neuropsychologie; Vakdidactiek geschiedenis; Differentiatie, onderwijsleerprocessen; ICT in het curriculum, 21e </a:t>
            </a:r>
            <a:r>
              <a:rPr lang="nl-NL" sz="1500" dirty="0" err="1"/>
              <a:t>eeuwse</a:t>
            </a:r>
            <a:r>
              <a:rPr lang="nl-NL" sz="1500" dirty="0"/>
              <a:t> vaardigheden</a:t>
            </a:r>
          </a:p>
          <a:p>
            <a:pPr>
              <a:spcBef>
                <a:spcPts val="0"/>
              </a:spcBef>
            </a:pPr>
            <a:r>
              <a:rPr lang="nl-NL" sz="1500" u="sng" dirty="0">
                <a:hlinkClick r:id="rId8"/>
              </a:rPr>
              <a:t>Universiteit voor Humanistiek</a:t>
            </a:r>
            <a:r>
              <a:rPr lang="nl-NL" sz="1500" dirty="0"/>
              <a:t>: Onderwijstheorie en filosofie; Onderwijshervormingen</a:t>
            </a:r>
          </a:p>
          <a:p>
            <a:pPr>
              <a:spcBef>
                <a:spcPts val="0"/>
              </a:spcBef>
            </a:pPr>
            <a:endParaRPr lang="nl-NL" sz="1500" dirty="0"/>
          </a:p>
          <a:p>
            <a:pPr>
              <a:spcBef>
                <a:spcPts val="0"/>
              </a:spcBef>
            </a:pPr>
            <a:endParaRPr lang="nl-NL" sz="1500" dirty="0"/>
          </a:p>
        </p:txBody>
      </p:sp>
      <p:sp>
        <p:nvSpPr>
          <p:cNvPr id="4" name="Tijdelijke aanduiding voor dianummer 3"/>
          <p:cNvSpPr>
            <a:spLocks noGrp="1"/>
          </p:cNvSpPr>
          <p:nvPr>
            <p:ph type="sldNum" sz="quarter" idx="12"/>
          </p:nvPr>
        </p:nvSpPr>
        <p:spPr/>
        <p:txBody>
          <a:bodyPr/>
          <a:lstStyle/>
          <a:p>
            <a:fld id="{133D926E-746B-41E5-8273-B2D14AC6C474}" type="slidenum">
              <a:rPr lang="nl-NL" smtClean="0"/>
              <a:t>17</a:t>
            </a:fld>
            <a:endParaRPr lang="nl-NL"/>
          </a:p>
        </p:txBody>
      </p:sp>
    </p:spTree>
    <p:extLst>
      <p:ext uri="{BB962C8B-B14F-4D97-AF65-F5344CB8AC3E}">
        <p14:creationId xmlns:p14="http://schemas.microsoft.com/office/powerpoint/2010/main" val="16034449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dianummer 3"/>
          <p:cNvSpPr>
            <a:spLocks noGrp="1"/>
          </p:cNvSpPr>
          <p:nvPr>
            <p:ph type="sldNum" sz="quarter" idx="12"/>
          </p:nvPr>
        </p:nvSpPr>
        <p:spPr/>
        <p:txBody>
          <a:bodyPr/>
          <a:lstStyle/>
          <a:p>
            <a:fld id="{133D926E-746B-41E5-8273-B2D14AC6C474}" type="slidenum">
              <a:rPr lang="nl-NL" smtClean="0"/>
              <a:t>18</a:t>
            </a:fld>
            <a:endParaRPr lang="nl-NL"/>
          </a:p>
        </p:txBody>
      </p:sp>
      <p:sp>
        <p:nvSpPr>
          <p:cNvPr id="5" name="Tijdelijke aanduiding voor inhoud 2"/>
          <p:cNvSpPr>
            <a:spLocks noGrp="1"/>
          </p:cNvSpPr>
          <p:nvPr>
            <p:ph idx="1"/>
          </p:nvPr>
        </p:nvSpPr>
        <p:spPr>
          <a:xfrm>
            <a:off x="678542" y="304801"/>
            <a:ext cx="10816771" cy="6299199"/>
          </a:xfrm>
        </p:spPr>
        <p:txBody>
          <a:bodyPr>
            <a:noAutofit/>
          </a:bodyPr>
          <a:lstStyle/>
          <a:p>
            <a:pPr>
              <a:spcBef>
                <a:spcPts val="0"/>
              </a:spcBef>
            </a:pPr>
            <a:r>
              <a:rPr lang="nl-NL" sz="1500" u="sng" dirty="0">
                <a:hlinkClick r:id="rId2"/>
              </a:rPr>
              <a:t>Universiteit Leiden</a:t>
            </a:r>
            <a:r>
              <a:rPr lang="nl-NL" sz="1500" dirty="0"/>
              <a:t>: Lesgeven en lerareneducatie; Cognitieve en neurobiologische achtergronden van leren en doceren; Leerproblemen; (Neuro)cognitieve ontwikkeling, perceptie; Learning </a:t>
            </a:r>
            <a:r>
              <a:rPr lang="nl-NL" sz="1500" dirty="0" err="1"/>
              <a:t>difficulties</a:t>
            </a:r>
            <a:r>
              <a:rPr lang="nl-NL" sz="1500" dirty="0"/>
              <a:t> </a:t>
            </a:r>
            <a:r>
              <a:rPr lang="nl-NL" sz="1500" dirty="0" err="1"/>
              <a:t>for</a:t>
            </a:r>
            <a:r>
              <a:rPr lang="nl-NL" sz="1500" dirty="0"/>
              <a:t> </a:t>
            </a:r>
            <a:r>
              <a:rPr lang="nl-NL" sz="1500" dirty="0" err="1"/>
              <a:t>secondary</a:t>
            </a:r>
            <a:r>
              <a:rPr lang="nl-NL" sz="1500" dirty="0"/>
              <a:t>-school </a:t>
            </a:r>
            <a:r>
              <a:rPr lang="nl-NL" sz="1500" dirty="0" err="1"/>
              <a:t>students</a:t>
            </a:r>
            <a:r>
              <a:rPr lang="nl-NL" sz="1500" dirty="0"/>
              <a:t>; The </a:t>
            </a:r>
            <a:r>
              <a:rPr lang="nl-NL" sz="1500" dirty="0" err="1"/>
              <a:t>role</a:t>
            </a:r>
            <a:r>
              <a:rPr lang="nl-NL" sz="1500" dirty="0"/>
              <a:t> of </a:t>
            </a:r>
            <a:r>
              <a:rPr lang="nl-NL" sz="1500" dirty="0" err="1"/>
              <a:t>parent</a:t>
            </a:r>
            <a:r>
              <a:rPr lang="nl-NL" sz="1500" dirty="0"/>
              <a:t> </a:t>
            </a:r>
            <a:r>
              <a:rPr lang="nl-NL" sz="1500" dirty="0" err="1"/>
              <a:t>and</a:t>
            </a:r>
            <a:r>
              <a:rPr lang="nl-NL" sz="1500" dirty="0"/>
              <a:t> </a:t>
            </a:r>
            <a:r>
              <a:rPr lang="nl-NL" sz="1500" dirty="0" err="1"/>
              <a:t>child</a:t>
            </a:r>
            <a:r>
              <a:rPr lang="nl-NL" sz="1500" dirty="0"/>
              <a:t> gender, culture, </a:t>
            </a:r>
            <a:r>
              <a:rPr lang="nl-NL" sz="1500" dirty="0" err="1"/>
              <a:t>and</a:t>
            </a:r>
            <a:r>
              <a:rPr lang="nl-NL" sz="1500" dirty="0"/>
              <a:t> </a:t>
            </a:r>
            <a:r>
              <a:rPr lang="nl-NL" sz="1500" dirty="0" err="1"/>
              <a:t>socioeconomic</a:t>
            </a:r>
            <a:r>
              <a:rPr lang="nl-NL" sz="1500" dirty="0"/>
              <a:t> factors; integratie van speciaal onderwijs en jeugdzorg; Jeugdhulpverlening en gedragsproblemen van jongeren; Kennisbasis van lesgeven; Sociaal-culturele achtergronden en differentiatie in het onderwijs</a:t>
            </a:r>
          </a:p>
          <a:p>
            <a:pPr>
              <a:spcBef>
                <a:spcPts val="0"/>
              </a:spcBef>
            </a:pPr>
            <a:r>
              <a:rPr lang="nl-NL" sz="1500" u="sng" dirty="0">
                <a:hlinkClick r:id="rId3"/>
              </a:rPr>
              <a:t>Universiteit Maastricht</a:t>
            </a:r>
            <a:r>
              <a:rPr lang="nl-NL" sz="1500" dirty="0"/>
              <a:t>: </a:t>
            </a:r>
            <a:r>
              <a:rPr lang="en-US" sz="1500" dirty="0"/>
              <a:t>Education and the </a:t>
            </a:r>
            <a:r>
              <a:rPr lang="en-US" sz="1500" dirty="0" err="1"/>
              <a:t>labour</a:t>
            </a:r>
            <a:r>
              <a:rPr lang="en-US" sz="1500" dirty="0"/>
              <a:t> market; </a:t>
            </a:r>
            <a:r>
              <a:rPr lang="nl-NL" sz="1500" dirty="0"/>
              <a:t>Innovatieve leerarrangementen; </a:t>
            </a:r>
            <a:r>
              <a:rPr lang="en-US" sz="1500" dirty="0"/>
              <a:t>Professional development; Human capital development; Educational and occupational </a:t>
            </a:r>
            <a:r>
              <a:rPr lang="en-US" sz="1500" dirty="0" err="1"/>
              <a:t>labour</a:t>
            </a:r>
            <a:r>
              <a:rPr lang="en-US" sz="1500" dirty="0"/>
              <a:t> markets; </a:t>
            </a:r>
            <a:r>
              <a:rPr lang="nl-NL" sz="1500" dirty="0"/>
              <a:t>Onderwijstechnologie; </a:t>
            </a:r>
            <a:r>
              <a:rPr lang="en-US" sz="1500" dirty="0"/>
              <a:t>Assessment for Learning, team learning; </a:t>
            </a:r>
            <a:r>
              <a:rPr lang="nl-NL" sz="1500" dirty="0"/>
              <a:t>Onderwijs, training en arbeidsmarkt; </a:t>
            </a:r>
            <a:r>
              <a:rPr lang="en-US" sz="1500" dirty="0"/>
              <a:t>Assessment of professional competence and the evaluation of educational interventions; Education systems</a:t>
            </a:r>
          </a:p>
          <a:p>
            <a:pPr>
              <a:spcBef>
                <a:spcPts val="0"/>
              </a:spcBef>
            </a:pPr>
            <a:r>
              <a:rPr lang="en-US" sz="1500" u="sng" dirty="0">
                <a:hlinkClick r:id="rId4"/>
              </a:rPr>
              <a:t>Universiteit van Tilburg</a:t>
            </a:r>
            <a:r>
              <a:rPr lang="en-US" sz="1500" dirty="0"/>
              <a:t>: </a:t>
            </a:r>
            <a:r>
              <a:rPr lang="en-US" sz="1500" dirty="0" err="1"/>
              <a:t>Bestuurskunde</a:t>
            </a:r>
            <a:r>
              <a:rPr lang="en-US" sz="1500" dirty="0"/>
              <a:t>; Multi-level governance of educational organizations; </a:t>
            </a:r>
            <a:r>
              <a:rPr lang="en-US" sz="1500" dirty="0" err="1"/>
              <a:t>Netwerken</a:t>
            </a:r>
            <a:r>
              <a:rPr lang="en-US" sz="1500" dirty="0"/>
              <a:t> in </a:t>
            </a:r>
            <a:r>
              <a:rPr lang="en-US" sz="1500" dirty="0" err="1"/>
              <a:t>organisaties</a:t>
            </a:r>
            <a:r>
              <a:rPr lang="en-US" sz="1500" dirty="0"/>
              <a:t>; Human Resource Development; </a:t>
            </a:r>
            <a:r>
              <a:rPr lang="en-US" sz="1500" dirty="0" err="1"/>
              <a:t>Onderwijsstelsel</a:t>
            </a:r>
            <a:r>
              <a:rPr lang="en-US" sz="1500" dirty="0"/>
              <a:t> </a:t>
            </a:r>
            <a:r>
              <a:rPr lang="en-US" sz="1500" dirty="0" err="1"/>
              <a:t>en</a:t>
            </a:r>
            <a:r>
              <a:rPr lang="en-US" sz="1500" dirty="0"/>
              <a:t> de </a:t>
            </a:r>
            <a:r>
              <a:rPr lang="en-US" sz="1500" dirty="0" err="1"/>
              <a:t>relatie</a:t>
            </a:r>
            <a:r>
              <a:rPr lang="en-US" sz="1500" dirty="0"/>
              <a:t> met </a:t>
            </a:r>
            <a:r>
              <a:rPr lang="en-US" sz="1500" dirty="0" err="1"/>
              <a:t>omliggende</a:t>
            </a:r>
            <a:r>
              <a:rPr lang="en-US" sz="1500" dirty="0"/>
              <a:t> social </a:t>
            </a:r>
            <a:r>
              <a:rPr lang="en-US" sz="1500" dirty="0" err="1"/>
              <a:t>en</a:t>
            </a:r>
            <a:r>
              <a:rPr lang="en-US" sz="1500" dirty="0"/>
              <a:t> </a:t>
            </a:r>
            <a:r>
              <a:rPr lang="en-US" sz="1500" dirty="0" err="1"/>
              <a:t>economische</a:t>
            </a:r>
            <a:r>
              <a:rPr lang="en-US" sz="1500" dirty="0"/>
              <a:t> </a:t>
            </a:r>
            <a:r>
              <a:rPr lang="en-US" sz="1500" dirty="0" err="1"/>
              <a:t>systemen</a:t>
            </a:r>
            <a:r>
              <a:rPr lang="en-US" sz="1500" dirty="0"/>
              <a:t>; </a:t>
            </a:r>
            <a:r>
              <a:rPr lang="en-US" sz="1500" dirty="0" err="1"/>
              <a:t>Inrichting</a:t>
            </a:r>
            <a:r>
              <a:rPr lang="en-US" sz="1500" dirty="0"/>
              <a:t> van het </a:t>
            </a:r>
            <a:r>
              <a:rPr lang="en-US" sz="1500" dirty="0" err="1"/>
              <a:t>onderwijsbestel</a:t>
            </a:r>
            <a:r>
              <a:rPr lang="en-US" sz="1500" dirty="0"/>
              <a:t>; </a:t>
            </a:r>
            <a:r>
              <a:rPr lang="en-US" sz="1500" dirty="0" err="1"/>
              <a:t>onderwijsrecht</a:t>
            </a:r>
            <a:r>
              <a:rPr lang="en-US" sz="1500" dirty="0"/>
              <a:t>, </a:t>
            </a:r>
            <a:r>
              <a:rPr lang="en-US" sz="1500" dirty="0" err="1"/>
              <a:t>onderwijsbeleid</a:t>
            </a:r>
            <a:r>
              <a:rPr lang="en-US" sz="1500" dirty="0"/>
              <a:t>; </a:t>
            </a:r>
            <a:r>
              <a:rPr lang="en-US" sz="1500" dirty="0" err="1"/>
              <a:t>Arbeidsmarkt</a:t>
            </a:r>
            <a:r>
              <a:rPr lang="en-US" sz="1500" dirty="0"/>
              <a:t> van </a:t>
            </a:r>
            <a:r>
              <a:rPr lang="en-US" sz="1500" dirty="0" err="1"/>
              <a:t>leerkrachten</a:t>
            </a:r>
            <a:r>
              <a:rPr lang="en-US" sz="1500" dirty="0"/>
              <a:t>; </a:t>
            </a:r>
            <a:r>
              <a:rPr lang="en-US" sz="1500" dirty="0" err="1"/>
              <a:t>Transformatie</a:t>
            </a:r>
            <a:r>
              <a:rPr lang="en-US" sz="1500" dirty="0"/>
              <a:t> van de </a:t>
            </a:r>
            <a:r>
              <a:rPr lang="en-US" sz="1500" dirty="0" err="1"/>
              <a:t>zorg</a:t>
            </a:r>
            <a:r>
              <a:rPr lang="en-US" sz="1500" dirty="0"/>
              <a:t> </a:t>
            </a:r>
            <a:r>
              <a:rPr lang="en-US" sz="1500" dirty="0" err="1"/>
              <a:t>voor</a:t>
            </a:r>
            <a:r>
              <a:rPr lang="en-US" sz="1500" dirty="0"/>
              <a:t> </a:t>
            </a:r>
            <a:r>
              <a:rPr lang="en-US" sz="1500" dirty="0" err="1"/>
              <a:t>jeugd</a:t>
            </a:r>
            <a:r>
              <a:rPr lang="en-US" sz="1500" dirty="0"/>
              <a:t>; </a:t>
            </a:r>
            <a:r>
              <a:rPr lang="en-US" sz="1500" dirty="0" err="1"/>
              <a:t>Ontwikkelingspsychologie</a:t>
            </a:r>
            <a:endParaRPr lang="en-US" sz="1500" dirty="0"/>
          </a:p>
          <a:p>
            <a:pPr>
              <a:spcBef>
                <a:spcPts val="0"/>
              </a:spcBef>
            </a:pPr>
            <a:r>
              <a:rPr lang="en-US" sz="1500" u="sng" dirty="0" err="1">
                <a:hlinkClick r:id="rId5"/>
              </a:rPr>
              <a:t>Universiteit</a:t>
            </a:r>
            <a:r>
              <a:rPr lang="en-US" sz="1500" u="sng" dirty="0">
                <a:hlinkClick r:id="rId5"/>
              </a:rPr>
              <a:t> </a:t>
            </a:r>
            <a:r>
              <a:rPr lang="en-US" sz="1500" u="sng" dirty="0" err="1">
                <a:hlinkClick r:id="rId5"/>
              </a:rPr>
              <a:t>Twente</a:t>
            </a:r>
            <a:r>
              <a:rPr lang="en-US" sz="1500" dirty="0"/>
              <a:t>: </a:t>
            </a:r>
            <a:r>
              <a:rPr lang="nl-NL" sz="1500" dirty="0"/>
              <a:t>Methoden en technieken, internationaal vergelijkend </a:t>
            </a:r>
            <a:r>
              <a:rPr lang="nl-NL" sz="1500" dirty="0" err="1"/>
              <a:t>onderwijsonder-zoek</a:t>
            </a:r>
            <a:r>
              <a:rPr lang="nl-NL" sz="1500" dirty="0"/>
              <a:t>; </a:t>
            </a:r>
            <a:r>
              <a:rPr lang="en-US" sz="1500" dirty="0"/>
              <a:t>Design and research of innovative learning practices; </a:t>
            </a:r>
            <a:r>
              <a:rPr lang="nl-NL" sz="1500" dirty="0"/>
              <a:t>Toegepaste psychologie, onderwijsinnovatie; </a:t>
            </a:r>
            <a:r>
              <a:rPr lang="en-US" sz="1500" dirty="0"/>
              <a:t>The development of school and teacher surveys for primary and lower and upper secondary education; </a:t>
            </a:r>
            <a:r>
              <a:rPr lang="nl-NL" sz="1500" dirty="0"/>
              <a:t>Leiderschap, innovatie, onderwijsbeleid; Onderwijs, assessment; Effectiviteitsonderzoek; School </a:t>
            </a:r>
            <a:r>
              <a:rPr lang="nl-NL" sz="1500" dirty="0" err="1"/>
              <a:t>Inspection</a:t>
            </a:r>
            <a:r>
              <a:rPr lang="nl-NL" sz="1500" dirty="0"/>
              <a:t> </a:t>
            </a:r>
            <a:r>
              <a:rPr lang="nl-NL" sz="1500" dirty="0" err="1"/>
              <a:t>and</a:t>
            </a:r>
            <a:r>
              <a:rPr lang="nl-NL" sz="1500" dirty="0"/>
              <a:t> accountability, onderwijsbestuur; </a:t>
            </a:r>
            <a:r>
              <a:rPr lang="nl-NL" sz="1500" dirty="0" err="1"/>
              <a:t>Toetsdeskundige</a:t>
            </a:r>
            <a:endParaRPr lang="nl-NL" sz="1500" dirty="0"/>
          </a:p>
          <a:p>
            <a:pPr>
              <a:spcBef>
                <a:spcPts val="0"/>
              </a:spcBef>
            </a:pPr>
            <a:r>
              <a:rPr lang="nl-NL" sz="1500" u="sng" dirty="0">
                <a:hlinkClick r:id="rId6"/>
              </a:rPr>
              <a:t>Universiteit Utrecht</a:t>
            </a:r>
            <a:r>
              <a:rPr lang="nl-NL" sz="1500" u="sng" dirty="0"/>
              <a:t>:</a:t>
            </a:r>
            <a:r>
              <a:rPr lang="nl-NL" sz="1500" dirty="0"/>
              <a:t> Didactiek van levensbeschouwelijke vorming; Didactiek en toetsing van het taalvaardigheidsonderwijs; Ontwikkeling en opvoeding in de adolescentie; Leren in interactie; Didactiek van de wiskunde, de rol van ICT in het wiskundeonderwijs; Tweede taalverwerving, </a:t>
            </a:r>
            <a:r>
              <a:rPr lang="nl-NL" sz="1500" dirty="0" err="1"/>
              <a:t>vreemdetalendidactiek</a:t>
            </a:r>
            <a:r>
              <a:rPr lang="nl-NL" sz="1500" dirty="0"/>
              <a:t>; Diversiteit, sociale netwerken; Didactiek van het wiskundeonderwijs; Bewegingswetenschappen; Bètadidactiek; Orthopedagogiek; Dyscalculie, leerproblemen; De menswetenschappelijke studie van de jeugd; Publiek management, publieke organisaties; Didactiek chemie; Docent-student communicatie; docentprofessionalisering; Jeugd, participatie, pedagogiek; Lerarenopleiding; Bètaonderwijs; Rechten</a:t>
            </a:r>
          </a:p>
          <a:p>
            <a:pPr>
              <a:spcBef>
                <a:spcPts val="0"/>
              </a:spcBef>
            </a:pPr>
            <a:r>
              <a:rPr lang="nl-NL" sz="1500" u="sng" dirty="0">
                <a:hlinkClick r:id="rId7"/>
              </a:rPr>
              <a:t>Vrije Universiteit</a:t>
            </a:r>
            <a:r>
              <a:rPr lang="nl-NL" sz="1500" dirty="0">
                <a:hlinkClick r:id="rId7"/>
              </a:rPr>
              <a:t>: </a:t>
            </a:r>
            <a:r>
              <a:rPr lang="nl-NL" sz="1500" dirty="0"/>
              <a:t>Leren en doceren van leerlingen en docenten in het voortgezet onderwijs; Organisatie van diversiteit in onderwijs; Teaching, </a:t>
            </a:r>
            <a:r>
              <a:rPr lang="nl-NL" sz="1500" dirty="0" err="1"/>
              <a:t>education</a:t>
            </a:r>
            <a:r>
              <a:rPr lang="nl-NL" sz="1500" dirty="0"/>
              <a:t>, </a:t>
            </a:r>
            <a:r>
              <a:rPr lang="nl-NL" sz="1500" dirty="0" err="1"/>
              <a:t>brain</a:t>
            </a:r>
            <a:r>
              <a:rPr lang="nl-NL" sz="1500" dirty="0"/>
              <a:t> development, </a:t>
            </a:r>
            <a:r>
              <a:rPr lang="nl-NL" sz="1500" dirty="0" err="1"/>
              <a:t>neuropsychology</a:t>
            </a:r>
            <a:r>
              <a:rPr lang="nl-NL" sz="1500" dirty="0"/>
              <a:t>; Lerarenopleiding; T</a:t>
            </a:r>
            <a:r>
              <a:rPr lang="en-US" sz="1500" dirty="0"/>
              <a:t>he development of higher cognitive functions and social cognition during adolescence and early adulthood; </a:t>
            </a:r>
            <a:r>
              <a:rPr lang="nl-NL" sz="1500" dirty="0"/>
              <a:t>Ontwikkelingspsychologie en educatie; </a:t>
            </a:r>
            <a:r>
              <a:rPr lang="en-US" sz="1500" dirty="0"/>
              <a:t>Learning difficulties; </a:t>
            </a:r>
            <a:r>
              <a:rPr lang="nl-NL" sz="1500" dirty="0"/>
              <a:t>Opvoeding, onderwijs en de ontwikkeling van kinderen uit etnische groepen; </a:t>
            </a:r>
            <a:r>
              <a:rPr lang="nl-NL" sz="1500" dirty="0" err="1"/>
              <a:t>Ideals</a:t>
            </a:r>
            <a:r>
              <a:rPr lang="nl-NL" sz="1500" dirty="0"/>
              <a:t> in </a:t>
            </a:r>
            <a:r>
              <a:rPr lang="nl-NL" sz="1500" dirty="0" err="1"/>
              <a:t>education</a:t>
            </a:r>
            <a:r>
              <a:rPr lang="nl-NL" sz="1500" dirty="0"/>
              <a:t>; Leer- en denkstrategieën; </a:t>
            </a:r>
            <a:r>
              <a:rPr lang="nl-NL" sz="1500" dirty="0" err="1"/>
              <a:t>Primary</a:t>
            </a:r>
            <a:r>
              <a:rPr lang="nl-NL" sz="1500" dirty="0"/>
              <a:t> </a:t>
            </a:r>
            <a:r>
              <a:rPr lang="nl-NL" sz="1500" dirty="0" err="1"/>
              <a:t>education</a:t>
            </a:r>
            <a:r>
              <a:rPr lang="nl-NL" sz="1500" dirty="0"/>
              <a:t>; Onderwijsrecht</a:t>
            </a:r>
          </a:p>
          <a:p>
            <a:pPr>
              <a:spcBef>
                <a:spcPts val="0"/>
              </a:spcBef>
            </a:pPr>
            <a:r>
              <a:rPr lang="nl-NL" sz="1500" dirty="0">
                <a:hlinkClick r:id="rId8"/>
              </a:rPr>
              <a:t>WUR</a:t>
            </a:r>
            <a:r>
              <a:rPr lang="nl-NL" sz="1500" dirty="0"/>
              <a:t>: Onderwijs, Onderwijskwaliteit, Onderwijsstrategie; Sociaal leren en duurzame ontwikkeling, Duurzaamheid </a:t>
            </a:r>
          </a:p>
          <a:p>
            <a:pPr>
              <a:spcBef>
                <a:spcPts val="0"/>
              </a:spcBef>
            </a:pPr>
            <a:endParaRPr lang="nl-NL" sz="1500" dirty="0"/>
          </a:p>
          <a:p>
            <a:pPr>
              <a:spcBef>
                <a:spcPts val="0"/>
              </a:spcBef>
            </a:pPr>
            <a:endParaRPr lang="nl-NL" sz="1500" dirty="0"/>
          </a:p>
          <a:p>
            <a:pPr>
              <a:spcBef>
                <a:spcPts val="0"/>
              </a:spcBef>
            </a:pPr>
            <a:endParaRPr lang="nl-NL" sz="1500" dirty="0"/>
          </a:p>
          <a:p>
            <a:pPr>
              <a:spcBef>
                <a:spcPts val="0"/>
              </a:spcBef>
            </a:pPr>
            <a:endParaRPr lang="en-US" sz="1500" dirty="0"/>
          </a:p>
          <a:p>
            <a:pPr>
              <a:spcBef>
                <a:spcPts val="0"/>
              </a:spcBef>
            </a:pPr>
            <a:endParaRPr lang="en-US" sz="1500" dirty="0"/>
          </a:p>
          <a:p>
            <a:pPr>
              <a:spcBef>
                <a:spcPts val="0"/>
              </a:spcBef>
            </a:pPr>
            <a:endParaRPr lang="nl-NL" sz="1500" dirty="0"/>
          </a:p>
          <a:p>
            <a:pPr>
              <a:spcBef>
                <a:spcPts val="0"/>
              </a:spcBef>
            </a:pPr>
            <a:endParaRPr lang="nl-NL" sz="1500" dirty="0"/>
          </a:p>
          <a:p>
            <a:pPr>
              <a:spcBef>
                <a:spcPts val="0"/>
              </a:spcBef>
            </a:pPr>
            <a:endParaRPr lang="nl-NL" sz="1500" dirty="0"/>
          </a:p>
          <a:p>
            <a:pPr>
              <a:spcBef>
                <a:spcPts val="0"/>
              </a:spcBef>
            </a:pPr>
            <a:endParaRPr lang="nl-NL" sz="1500" dirty="0"/>
          </a:p>
          <a:p>
            <a:pPr>
              <a:spcBef>
                <a:spcPts val="0"/>
              </a:spcBef>
            </a:pPr>
            <a:endParaRPr lang="nl-NL" sz="1500" dirty="0"/>
          </a:p>
        </p:txBody>
      </p:sp>
    </p:spTree>
    <p:extLst>
      <p:ext uri="{BB962C8B-B14F-4D97-AF65-F5344CB8AC3E}">
        <p14:creationId xmlns:p14="http://schemas.microsoft.com/office/powerpoint/2010/main" val="373810949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621846"/>
          </a:xfrm>
        </p:spPr>
        <p:txBody>
          <a:bodyPr>
            <a:noAutofit/>
          </a:bodyPr>
          <a:lstStyle/>
          <a:p>
            <a:r>
              <a:rPr lang="nl-NL" sz="2400" dirty="0"/>
              <a:t>Bijlage 4: Programma’s onderwijs NRO + Regieorgaan SIA (domein 1)</a:t>
            </a:r>
            <a:r>
              <a:rPr lang="nl-NL" sz="3600" dirty="0"/>
              <a:t>	</a:t>
            </a:r>
          </a:p>
        </p:txBody>
      </p:sp>
      <p:sp>
        <p:nvSpPr>
          <p:cNvPr id="3" name="Tijdelijke aanduiding voor inhoud 2"/>
          <p:cNvSpPr>
            <a:spLocks noGrp="1"/>
          </p:cNvSpPr>
          <p:nvPr>
            <p:ph idx="1"/>
          </p:nvPr>
        </p:nvSpPr>
        <p:spPr>
          <a:xfrm>
            <a:off x="838200" y="986972"/>
            <a:ext cx="5063836" cy="5189991"/>
          </a:xfrm>
        </p:spPr>
        <p:txBody>
          <a:bodyPr>
            <a:noAutofit/>
          </a:bodyPr>
          <a:lstStyle/>
          <a:p>
            <a:r>
              <a:rPr lang="nl-NL" sz="1600" dirty="0">
                <a:hlinkClick r:id="rId2"/>
              </a:rPr>
              <a:t>Beleidsgericht onderzoek</a:t>
            </a:r>
            <a:endParaRPr lang="nl-NL" sz="1600" dirty="0"/>
          </a:p>
          <a:p>
            <a:pPr lvl="0"/>
            <a:r>
              <a:rPr lang="nl-NL" sz="1600" dirty="0">
                <a:hlinkClick r:id="rId3"/>
              </a:rPr>
              <a:t>Beleidsinterventies in het MBO</a:t>
            </a:r>
            <a:endParaRPr lang="nl-NL" sz="1600" dirty="0"/>
          </a:p>
          <a:p>
            <a:pPr lvl="0"/>
            <a:r>
              <a:rPr lang="nl-NL" sz="1600" dirty="0">
                <a:hlinkClick r:id="rId4"/>
              </a:rPr>
              <a:t>Beroepsonderwijs</a:t>
            </a:r>
            <a:endParaRPr lang="nl-NL" sz="1600" dirty="0"/>
          </a:p>
          <a:p>
            <a:pPr lvl="0"/>
            <a:r>
              <a:rPr lang="nl-NL" sz="1600" dirty="0">
                <a:hlinkClick r:id="rId5"/>
              </a:rPr>
              <a:t>Bewegen en leerprestaties</a:t>
            </a:r>
            <a:endParaRPr lang="nl-NL" sz="1600" dirty="0"/>
          </a:p>
          <a:p>
            <a:r>
              <a:rPr lang="nl-NL" sz="1600" dirty="0">
                <a:hlinkClick r:id="rId6"/>
              </a:rPr>
              <a:t>Comeniusprogramma</a:t>
            </a:r>
            <a:endParaRPr lang="nl-NL" sz="1600" dirty="0"/>
          </a:p>
          <a:p>
            <a:r>
              <a:rPr lang="nl-NL" sz="1600" dirty="0">
                <a:hlinkClick r:id="rId7"/>
              </a:rPr>
              <a:t>Differentiatie</a:t>
            </a:r>
            <a:endParaRPr lang="nl-NL" sz="1600" dirty="0"/>
          </a:p>
          <a:p>
            <a:r>
              <a:rPr lang="nl-NL" sz="1600" dirty="0">
                <a:hlinkClick r:id="rId8"/>
              </a:rPr>
              <a:t>Doorbraakproject Onderwijs &amp; ICT</a:t>
            </a:r>
            <a:endParaRPr lang="nl-NL" sz="1600" dirty="0"/>
          </a:p>
          <a:p>
            <a:r>
              <a:rPr lang="nl-NL" sz="1600" dirty="0">
                <a:hlinkClick r:id="rId9"/>
              </a:rPr>
              <a:t>Effecten van Anti-pestenprogramma’s</a:t>
            </a:r>
            <a:endParaRPr lang="nl-NL" sz="1600" dirty="0"/>
          </a:p>
          <a:p>
            <a:r>
              <a:rPr lang="nl-NL" sz="1600" dirty="0">
                <a:hlinkClick r:id="rId10"/>
              </a:rPr>
              <a:t>Evaluatie en monitoring wet vroegtijdige aanmelddatum en toelatingsrecht mbo</a:t>
            </a:r>
            <a:endParaRPr lang="nl-NL" sz="1600" dirty="0"/>
          </a:p>
          <a:p>
            <a:r>
              <a:rPr lang="nl-NL" sz="1600" dirty="0">
                <a:hlinkClick r:id="rId11"/>
              </a:rPr>
              <a:t>Evaluatie van de vernieuwing van het vmbo</a:t>
            </a:r>
            <a:endParaRPr lang="nl-NL" sz="1600" dirty="0"/>
          </a:p>
          <a:p>
            <a:r>
              <a:rPr lang="nl-NL" sz="1600" dirty="0">
                <a:hlinkClick r:id="rId12"/>
              </a:rPr>
              <a:t>Excellentie</a:t>
            </a:r>
            <a:endParaRPr lang="nl-NL" sz="1600" dirty="0"/>
          </a:p>
          <a:p>
            <a:r>
              <a:rPr lang="nl-NL" sz="1600" dirty="0">
                <a:hlinkClick r:id="rId13"/>
              </a:rPr>
              <a:t>Gedrag en passend onderwijs</a:t>
            </a:r>
            <a:endParaRPr lang="nl-NL" sz="1600" dirty="0"/>
          </a:p>
          <a:p>
            <a:r>
              <a:rPr lang="nl-NL" sz="1600" dirty="0">
                <a:hlinkClick r:id="rId14"/>
              </a:rPr>
              <a:t>Groen onderwijs</a:t>
            </a:r>
            <a:endParaRPr lang="nl-NL" sz="1600" dirty="0"/>
          </a:p>
          <a:p>
            <a:r>
              <a:rPr lang="nl-NL" sz="1600" dirty="0">
                <a:hlinkClick r:id="rId15"/>
              </a:rPr>
              <a:t>ICCS: International </a:t>
            </a:r>
            <a:r>
              <a:rPr lang="nl-NL" sz="1600" dirty="0" err="1">
                <a:hlinkClick r:id="rId15"/>
              </a:rPr>
              <a:t>Civic</a:t>
            </a:r>
            <a:r>
              <a:rPr lang="nl-NL" sz="1600" dirty="0">
                <a:hlinkClick r:id="rId15"/>
              </a:rPr>
              <a:t> &amp; </a:t>
            </a:r>
            <a:r>
              <a:rPr lang="nl-NL" sz="1600" dirty="0" err="1">
                <a:hlinkClick r:id="rId15"/>
              </a:rPr>
              <a:t>Citizenship</a:t>
            </a:r>
            <a:r>
              <a:rPr lang="nl-NL" sz="1600" dirty="0">
                <a:hlinkClick r:id="rId15"/>
              </a:rPr>
              <a:t> </a:t>
            </a:r>
            <a:r>
              <a:rPr lang="nl-NL" sz="1600" dirty="0" err="1">
                <a:hlinkClick r:id="rId15"/>
              </a:rPr>
              <a:t>education</a:t>
            </a:r>
            <a:r>
              <a:rPr lang="nl-NL" sz="1600" dirty="0">
                <a:hlinkClick r:id="rId15"/>
              </a:rPr>
              <a:t> </a:t>
            </a:r>
            <a:r>
              <a:rPr lang="nl-NL" sz="1600" dirty="0" err="1">
                <a:hlinkClick r:id="rId15"/>
              </a:rPr>
              <a:t>Study</a:t>
            </a:r>
            <a:r>
              <a:rPr lang="nl-NL" sz="1600" dirty="0">
                <a:hlinkClick r:id="rId15"/>
              </a:rPr>
              <a:t> </a:t>
            </a:r>
            <a:endParaRPr lang="nl-NL" sz="1600" dirty="0"/>
          </a:p>
          <a:p>
            <a:r>
              <a:rPr lang="nl-NL" sz="1600" dirty="0">
                <a:hlinkClick r:id="rId16"/>
              </a:rPr>
              <a:t>ICILS: International Computer </a:t>
            </a:r>
            <a:r>
              <a:rPr lang="nl-NL" sz="1600" dirty="0" err="1">
                <a:hlinkClick r:id="rId16"/>
              </a:rPr>
              <a:t>and</a:t>
            </a:r>
            <a:r>
              <a:rPr lang="nl-NL" sz="1600" dirty="0">
                <a:hlinkClick r:id="rId16"/>
              </a:rPr>
              <a:t> Information </a:t>
            </a:r>
            <a:r>
              <a:rPr lang="nl-NL" sz="1600" dirty="0" err="1">
                <a:hlinkClick r:id="rId16"/>
              </a:rPr>
              <a:t>Literacy</a:t>
            </a:r>
            <a:r>
              <a:rPr lang="nl-NL" sz="1600" dirty="0">
                <a:hlinkClick r:id="rId16"/>
              </a:rPr>
              <a:t> </a:t>
            </a:r>
            <a:r>
              <a:rPr lang="nl-NL" sz="1600" dirty="0" err="1">
                <a:hlinkClick r:id="rId16"/>
              </a:rPr>
              <a:t>Study</a:t>
            </a:r>
            <a:endParaRPr lang="nl-NL" sz="1600" dirty="0"/>
          </a:p>
          <a:p>
            <a:pPr lvl="0"/>
            <a:endParaRPr lang="nl-NL" sz="1600" dirty="0"/>
          </a:p>
          <a:p>
            <a:pPr lvl="0"/>
            <a:endParaRPr lang="nl-NL" sz="1600" dirty="0"/>
          </a:p>
          <a:p>
            <a:pPr lvl="0"/>
            <a:endParaRPr lang="nl-NL" sz="1600" dirty="0"/>
          </a:p>
          <a:p>
            <a:pPr lvl="0"/>
            <a:endParaRPr lang="nl-NL" sz="1600" dirty="0"/>
          </a:p>
          <a:p>
            <a:pPr lvl="0"/>
            <a:endParaRPr lang="nl-NL" sz="1600" dirty="0"/>
          </a:p>
          <a:p>
            <a:pPr lvl="0"/>
            <a:endParaRPr lang="nl-NL" sz="1600" dirty="0"/>
          </a:p>
          <a:p>
            <a:pPr lvl="0"/>
            <a:endParaRPr lang="nl-NL" sz="1600" dirty="0"/>
          </a:p>
          <a:p>
            <a:pPr lvl="0"/>
            <a:endParaRPr lang="nl-NL" sz="1600" dirty="0"/>
          </a:p>
          <a:p>
            <a:pPr lvl="0"/>
            <a:endParaRPr lang="nl-NL" sz="1600" dirty="0"/>
          </a:p>
        </p:txBody>
      </p:sp>
      <p:sp>
        <p:nvSpPr>
          <p:cNvPr id="4" name="Tijdelijke aanduiding voor dianummer 3"/>
          <p:cNvSpPr>
            <a:spLocks noGrp="1"/>
          </p:cNvSpPr>
          <p:nvPr>
            <p:ph type="sldNum" sz="quarter" idx="12"/>
          </p:nvPr>
        </p:nvSpPr>
        <p:spPr/>
        <p:txBody>
          <a:bodyPr/>
          <a:lstStyle/>
          <a:p>
            <a:fld id="{133D926E-746B-41E5-8273-B2D14AC6C474}" type="slidenum">
              <a:rPr lang="nl-NL" smtClean="0"/>
              <a:t>19</a:t>
            </a:fld>
            <a:endParaRPr lang="nl-NL"/>
          </a:p>
        </p:txBody>
      </p:sp>
      <p:sp>
        <p:nvSpPr>
          <p:cNvPr id="5" name="Tijdelijke aanduiding voor inhoud 2"/>
          <p:cNvSpPr txBox="1">
            <a:spLocks/>
          </p:cNvSpPr>
          <p:nvPr/>
        </p:nvSpPr>
        <p:spPr>
          <a:xfrm>
            <a:off x="5902036" y="986972"/>
            <a:ext cx="5063836" cy="51899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nl-NL" sz="1600" dirty="0">
                <a:hlinkClick r:id="rId17"/>
              </a:rPr>
              <a:t>Innovatiecentra vve</a:t>
            </a:r>
            <a:endParaRPr lang="nl-NL" sz="1600" dirty="0"/>
          </a:p>
          <a:p>
            <a:r>
              <a:rPr lang="nl-NL" sz="1600" dirty="0">
                <a:hlinkClick r:id="rId18"/>
              </a:rPr>
              <a:t>Jeugd in ontwikkeling, opvoeding en onderwijs (NWA)</a:t>
            </a:r>
            <a:endParaRPr lang="nl-NL" sz="1600" dirty="0"/>
          </a:p>
          <a:p>
            <a:r>
              <a:rPr lang="nl-NL" sz="1600" dirty="0">
                <a:hlinkClick r:id="rId19"/>
              </a:rPr>
              <a:t>Joint Call </a:t>
            </a:r>
            <a:r>
              <a:rPr lang="nl-NL" sz="1600" dirty="0" err="1">
                <a:hlinkClick r:id="rId19"/>
              </a:rPr>
              <a:t>for</a:t>
            </a:r>
            <a:r>
              <a:rPr lang="nl-NL" sz="1600" dirty="0">
                <a:hlinkClick r:id="rId19"/>
              </a:rPr>
              <a:t> </a:t>
            </a:r>
            <a:r>
              <a:rPr lang="nl-NL" sz="1600" dirty="0" err="1">
                <a:hlinkClick r:id="rId19"/>
              </a:rPr>
              <a:t>proposals</a:t>
            </a:r>
            <a:r>
              <a:rPr lang="nl-NL" sz="1600" dirty="0">
                <a:hlinkClick r:id="rId19"/>
              </a:rPr>
              <a:t> </a:t>
            </a:r>
            <a:r>
              <a:rPr lang="nl-NL" sz="1600" dirty="0" err="1">
                <a:hlinkClick r:id="rId19"/>
              </a:rPr>
              <a:t>NordForsk</a:t>
            </a:r>
            <a:r>
              <a:rPr lang="nl-NL" sz="1600" dirty="0">
                <a:hlinkClick r:id="rId19"/>
              </a:rPr>
              <a:t>-NRO</a:t>
            </a:r>
            <a:endParaRPr lang="nl-NL" sz="1600" dirty="0"/>
          </a:p>
          <a:p>
            <a:pPr lvl="0"/>
            <a:r>
              <a:rPr lang="nl-NL" sz="1600" dirty="0">
                <a:hlinkClick r:id="rId20"/>
              </a:rPr>
              <a:t>Kennisbenutting Plus</a:t>
            </a:r>
            <a:endParaRPr lang="nl-NL" sz="1600" dirty="0"/>
          </a:p>
          <a:p>
            <a:r>
              <a:rPr lang="nl-NL" sz="1600" dirty="0">
                <a:hlinkClick r:id="rId21"/>
              </a:rPr>
              <a:t>Kortlopend praktijkgericht Onderwijsonderzoek</a:t>
            </a:r>
            <a:endParaRPr lang="nl-NL" sz="1600" dirty="0"/>
          </a:p>
          <a:p>
            <a:pPr lvl="0"/>
            <a:r>
              <a:rPr lang="nl-NL" sz="1600" dirty="0">
                <a:hlinkClick r:id="rId22"/>
              </a:rPr>
              <a:t>Langlopend praktijkgericht Onderwijsonderzoek</a:t>
            </a:r>
            <a:endParaRPr lang="nl-NL" sz="1600" dirty="0"/>
          </a:p>
          <a:p>
            <a:r>
              <a:rPr lang="nl-NL" sz="1600" dirty="0">
                <a:hlinkClick r:id="rId23"/>
              </a:rPr>
              <a:t>Lerarenagenda</a:t>
            </a:r>
            <a:endParaRPr lang="nl-NL" sz="1600" dirty="0"/>
          </a:p>
          <a:p>
            <a:r>
              <a:rPr lang="nl-NL" sz="1600" dirty="0">
                <a:hlinkClick r:id="rId24"/>
              </a:rPr>
              <a:t>Monitoring en Evaluatie Maatregelen Gelijke kansen</a:t>
            </a:r>
            <a:endParaRPr lang="nl-NL" sz="1600" dirty="0"/>
          </a:p>
          <a:p>
            <a:r>
              <a:rPr lang="nl-NL" sz="1600" dirty="0">
                <a:hlinkClick r:id="rId25"/>
              </a:rPr>
              <a:t>National Cohort Onderzoek Onderwijs (NCO)</a:t>
            </a:r>
            <a:endParaRPr lang="nl-NL" sz="1600" dirty="0"/>
          </a:p>
          <a:p>
            <a:pPr lvl="0"/>
            <a:r>
              <a:rPr lang="nl-NL" sz="1600" dirty="0">
                <a:hlinkClick r:id="rId26"/>
              </a:rPr>
              <a:t>Open modules in het primair en voortgezet onderwijs</a:t>
            </a:r>
            <a:endParaRPr lang="nl-NL" sz="1600" dirty="0"/>
          </a:p>
          <a:p>
            <a:pPr lvl="0"/>
            <a:r>
              <a:rPr lang="nl-NL" sz="1600" dirty="0">
                <a:hlinkClick r:id="rId27"/>
              </a:rPr>
              <a:t>Open en online onderwijs</a:t>
            </a:r>
            <a:endParaRPr lang="nl-NL" sz="1600" dirty="0"/>
          </a:p>
          <a:p>
            <a:pPr lvl="0"/>
            <a:r>
              <a:rPr lang="nl-NL" sz="1600" dirty="0">
                <a:hlinkClick r:id="rId28"/>
              </a:rPr>
              <a:t>Ouderbetrokkenheid</a:t>
            </a:r>
            <a:endParaRPr lang="nl-NL" sz="1600" dirty="0"/>
          </a:p>
          <a:p>
            <a:pPr lvl="0"/>
            <a:r>
              <a:rPr lang="nl-NL" sz="1600" dirty="0">
                <a:hlinkClick r:id="rId29"/>
              </a:rPr>
              <a:t>Overzichtsstudies</a:t>
            </a:r>
            <a:endParaRPr lang="nl-NL" sz="1600" dirty="0"/>
          </a:p>
          <a:p>
            <a:pPr lvl="0"/>
            <a:r>
              <a:rPr lang="nl-NL" sz="1600" dirty="0">
                <a:hlinkClick r:id="rId30"/>
              </a:rPr>
              <a:t>Passend onderwijs (evaluatie van)</a:t>
            </a:r>
            <a:endParaRPr lang="nl-NL" sz="1600" dirty="0"/>
          </a:p>
          <a:p>
            <a:pPr lvl="0"/>
            <a:r>
              <a:rPr lang="nl-NL" sz="1600" dirty="0">
                <a:hlinkClick r:id="rId31"/>
              </a:rPr>
              <a:t>Peil onderwijs</a:t>
            </a:r>
            <a:endParaRPr lang="nl-NL" sz="1600" dirty="0"/>
          </a:p>
          <a:p>
            <a:pPr lvl="0"/>
            <a:r>
              <a:rPr lang="nl-NL" sz="1600" dirty="0">
                <a:hlinkClick r:id="rId32"/>
              </a:rPr>
              <a:t>Postdocs in onderwijswetenschappen</a:t>
            </a:r>
            <a:endParaRPr lang="nl-NL" sz="1600" dirty="0"/>
          </a:p>
          <a:p>
            <a:pPr marL="0" indent="0">
              <a:buNone/>
            </a:pPr>
            <a:endParaRPr lang="nl-NL" sz="1600" dirty="0"/>
          </a:p>
          <a:p>
            <a:endParaRPr lang="nl-NL" sz="1600" dirty="0"/>
          </a:p>
          <a:p>
            <a:endParaRPr lang="nl-NL" sz="1600" dirty="0"/>
          </a:p>
          <a:p>
            <a:endParaRPr lang="nl-NL" sz="1600" dirty="0"/>
          </a:p>
          <a:p>
            <a:endParaRPr lang="nl-NL" sz="1600" dirty="0"/>
          </a:p>
          <a:p>
            <a:endParaRPr lang="nl-NL" sz="1600" dirty="0"/>
          </a:p>
          <a:p>
            <a:endParaRPr lang="nl-NL" sz="1600" dirty="0"/>
          </a:p>
          <a:p>
            <a:endParaRPr lang="nl-NL" sz="1600" dirty="0"/>
          </a:p>
          <a:p>
            <a:endParaRPr lang="nl-NL" sz="1600" dirty="0"/>
          </a:p>
          <a:p>
            <a:endParaRPr lang="nl-NL" sz="1600" dirty="0"/>
          </a:p>
          <a:p>
            <a:endParaRPr lang="nl-NL" sz="1600" dirty="0"/>
          </a:p>
        </p:txBody>
      </p:sp>
    </p:spTree>
    <p:extLst>
      <p:ext uri="{BB962C8B-B14F-4D97-AF65-F5344CB8AC3E}">
        <p14:creationId xmlns:p14="http://schemas.microsoft.com/office/powerpoint/2010/main" val="31230776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838200" y="869315"/>
            <a:ext cx="10515600" cy="5852160"/>
          </a:xfrm>
        </p:spPr>
        <p:txBody>
          <a:bodyPr>
            <a:noAutofit/>
          </a:bodyPr>
          <a:lstStyle/>
          <a:p>
            <a:pPr>
              <a:spcBef>
                <a:spcPts val="0"/>
              </a:spcBef>
              <a:spcAft>
                <a:spcPts val="1800"/>
              </a:spcAft>
            </a:pPr>
            <a:r>
              <a:rPr lang="nl-NL" sz="1850" dirty="0"/>
              <a:t>De route ‘Jeugd in ontwikkeling, opvoeding en onderwijs’ is één van de routes die is opgesteld waarin de Nationale Wetenschapsagenda (NWA) belangrijke wetenschappelijke, maatschappelijke en economische vraagstukken in de samenleving wil omzetten in onderzoekbare thema’s </a:t>
            </a:r>
          </a:p>
          <a:p>
            <a:pPr>
              <a:spcBef>
                <a:spcPts val="0"/>
              </a:spcBef>
              <a:spcAft>
                <a:spcPts val="1800"/>
              </a:spcAft>
            </a:pPr>
            <a:r>
              <a:rPr lang="nl-NL" sz="1850" dirty="0"/>
              <a:t>Deze stakeholderanalyse brengt de relevante stakeholders en lopende (</a:t>
            </a:r>
            <a:r>
              <a:rPr lang="nl-NL" sz="1850" dirty="0" err="1"/>
              <a:t>onderzoeks</a:t>
            </a:r>
            <a:r>
              <a:rPr lang="nl-NL" sz="1850" dirty="0"/>
              <a:t>)projecten en (</a:t>
            </a:r>
            <a:r>
              <a:rPr lang="nl-NL" sz="1850" dirty="0" err="1"/>
              <a:t>onderzoeks</a:t>
            </a:r>
            <a:r>
              <a:rPr lang="nl-NL" sz="1850" dirty="0"/>
              <a:t>)programma’s binnen de route op afgebakende domeinen in kaart</a:t>
            </a:r>
          </a:p>
          <a:p>
            <a:pPr>
              <a:spcBef>
                <a:spcPts val="0"/>
              </a:spcBef>
              <a:spcAft>
                <a:spcPts val="1800"/>
              </a:spcAft>
            </a:pPr>
            <a:r>
              <a:rPr lang="nl-NL" sz="1850" dirty="0"/>
              <a:t>Het doel van deze stakeholderanalyse is informatieverschaffing. Deze stakeholderanalyse geeft de kernpartijen rondom het thema jeugd weer. De stakeholderanalyse probeert hierin niet uitputtend te zijn. Via de in deze stakeholderanalyse opgenomen partijen ontsluit zich een breder netwerk aan partijen (en daarmee informatie)</a:t>
            </a:r>
          </a:p>
          <a:p>
            <a:pPr>
              <a:spcBef>
                <a:spcPts val="0"/>
              </a:spcBef>
              <a:spcAft>
                <a:spcPts val="1800"/>
              </a:spcAft>
            </a:pPr>
            <a:r>
              <a:rPr lang="nl-NL" sz="1850" dirty="0"/>
              <a:t>Deze stakeholderanalyse is gepubliceerd in mei 2018. Het doel is deze analyse up-to-date te houden. </a:t>
            </a:r>
          </a:p>
          <a:p>
            <a:pPr>
              <a:spcBef>
                <a:spcPts val="0"/>
              </a:spcBef>
              <a:spcAft>
                <a:spcPts val="1800"/>
              </a:spcAft>
            </a:pPr>
            <a:r>
              <a:rPr lang="nl-NL" sz="1850" dirty="0"/>
              <a:t>De domeinen zijn afgebakend in afstemming met de boegbeelden van de route Jeugd. De leefwereld van het kind (-9 maanden – 25 jaar) is als uitgangspunt genomen om tot deze indeling in domeinen te komen</a:t>
            </a:r>
          </a:p>
          <a:p>
            <a:pPr>
              <a:spcBef>
                <a:spcPts val="0"/>
              </a:spcBef>
              <a:spcAft>
                <a:spcPts val="1800"/>
              </a:spcAft>
            </a:pPr>
            <a:r>
              <a:rPr lang="nl-NL" sz="1850" dirty="0"/>
              <a:t>Hoewel de domeinen voor de inrichting van deze analyse zijn afgebakend, is er bij partijen mogelijk sprake van overlap op meerdere domeinen. Partijen zijn opgenomen onder het domein waar zij primair toe behoren. Hierbij is het uiteraard mogelijk dat zij ook op andere domeinen actief zijn.</a:t>
            </a:r>
            <a:br>
              <a:rPr lang="nl-NL" sz="1850" dirty="0"/>
            </a:br>
            <a:r>
              <a:rPr lang="nl-NL" sz="1850" dirty="0"/>
              <a:t>Bovendien zijn de verschillenden domeinen in werking niet van elkaar te scheiden</a:t>
            </a:r>
          </a:p>
        </p:txBody>
      </p:sp>
      <p:sp>
        <p:nvSpPr>
          <p:cNvPr id="2" name="Tijdelijke aanduiding voor dianummer 1"/>
          <p:cNvSpPr>
            <a:spLocks noGrp="1"/>
          </p:cNvSpPr>
          <p:nvPr>
            <p:ph type="sldNum" sz="quarter" idx="12"/>
          </p:nvPr>
        </p:nvSpPr>
        <p:spPr/>
        <p:txBody>
          <a:bodyPr/>
          <a:lstStyle/>
          <a:p>
            <a:fld id="{133D926E-746B-41E5-8273-B2D14AC6C474}" type="slidenum">
              <a:rPr lang="nl-NL" smtClean="0"/>
              <a:t>2</a:t>
            </a:fld>
            <a:endParaRPr lang="nl-NL" dirty="0"/>
          </a:p>
        </p:txBody>
      </p:sp>
    </p:spTree>
    <p:extLst>
      <p:ext uri="{BB962C8B-B14F-4D97-AF65-F5344CB8AC3E}">
        <p14:creationId xmlns:p14="http://schemas.microsoft.com/office/powerpoint/2010/main" val="16185685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838200" y="986972"/>
            <a:ext cx="10287000" cy="5189991"/>
          </a:xfrm>
        </p:spPr>
        <p:txBody>
          <a:bodyPr>
            <a:noAutofit/>
          </a:bodyPr>
          <a:lstStyle/>
          <a:p>
            <a:r>
              <a:rPr lang="nl-NL" sz="1600" dirty="0">
                <a:hlinkClick r:id="rId2"/>
              </a:rPr>
              <a:t>Praktijkgericht onderzoek naar het hoger onderwijs</a:t>
            </a:r>
            <a:endParaRPr lang="nl-NL" sz="1600" dirty="0"/>
          </a:p>
          <a:p>
            <a:pPr lvl="0"/>
            <a:r>
              <a:rPr lang="nl-NL" sz="1600" dirty="0">
                <a:hlinkClick r:id="rId3"/>
              </a:rPr>
              <a:t>Professional Games </a:t>
            </a:r>
            <a:r>
              <a:rPr lang="nl-NL" sz="1600" dirty="0" err="1">
                <a:hlinkClick r:id="rId3"/>
              </a:rPr>
              <a:t>for</a:t>
            </a:r>
            <a:r>
              <a:rPr lang="nl-NL" sz="1600" dirty="0">
                <a:hlinkClick r:id="rId3"/>
              </a:rPr>
              <a:t> Professional Skills</a:t>
            </a:r>
            <a:endParaRPr lang="nl-NL" sz="1600" dirty="0"/>
          </a:p>
          <a:p>
            <a:pPr lvl="0"/>
            <a:r>
              <a:rPr lang="nl-NL" sz="1600" dirty="0">
                <a:hlinkClick r:id="rId4"/>
              </a:rPr>
              <a:t>Professionele Leergemeenschappen</a:t>
            </a:r>
            <a:endParaRPr lang="nl-NL" sz="1600" dirty="0"/>
          </a:p>
          <a:p>
            <a:r>
              <a:rPr lang="nl-NL" sz="1600" dirty="0" err="1">
                <a:hlinkClick r:id="rId5"/>
              </a:rPr>
              <a:t>Progress</a:t>
            </a:r>
            <a:r>
              <a:rPr lang="nl-NL" sz="1600" dirty="0">
                <a:hlinkClick r:id="rId5"/>
              </a:rPr>
              <a:t> in International Reading </a:t>
            </a:r>
            <a:r>
              <a:rPr lang="nl-NL" sz="1600" dirty="0" err="1">
                <a:hlinkClick r:id="rId5"/>
              </a:rPr>
              <a:t>Literacy</a:t>
            </a:r>
            <a:r>
              <a:rPr lang="nl-NL" sz="1600" dirty="0">
                <a:hlinkClick r:id="rId5"/>
              </a:rPr>
              <a:t> </a:t>
            </a:r>
            <a:r>
              <a:rPr lang="nl-NL" sz="1600" dirty="0" err="1">
                <a:hlinkClick r:id="rId5"/>
              </a:rPr>
              <a:t>Study</a:t>
            </a:r>
            <a:r>
              <a:rPr lang="nl-NL" sz="1600" dirty="0">
                <a:hlinkClick r:id="rId5"/>
              </a:rPr>
              <a:t> (PIRLS) 2021</a:t>
            </a:r>
            <a:endParaRPr lang="nl-NL" sz="1600" dirty="0"/>
          </a:p>
          <a:p>
            <a:pPr lvl="0"/>
            <a:r>
              <a:rPr lang="nl-NL" sz="1600" dirty="0">
                <a:hlinkClick r:id="rId6"/>
              </a:rPr>
              <a:t>Project Onderwijs Arbeidsmarkt  (POA)</a:t>
            </a:r>
            <a:endParaRPr lang="nl-NL" sz="1600" dirty="0"/>
          </a:p>
          <a:p>
            <a:r>
              <a:rPr lang="nl-NL" sz="1600" dirty="0">
                <a:hlinkClick r:id="rId7"/>
              </a:rPr>
              <a:t>PISA: </a:t>
            </a:r>
            <a:r>
              <a:rPr lang="nl-NL" sz="1600" dirty="0" err="1">
                <a:hlinkClick r:id="rId7"/>
              </a:rPr>
              <a:t>Programme</a:t>
            </a:r>
            <a:r>
              <a:rPr lang="nl-NL" sz="1600" dirty="0">
                <a:hlinkClick r:id="rId7"/>
              </a:rPr>
              <a:t> </a:t>
            </a:r>
            <a:r>
              <a:rPr lang="nl-NL" sz="1600" dirty="0" err="1">
                <a:hlinkClick r:id="rId7"/>
              </a:rPr>
              <a:t>for</a:t>
            </a:r>
            <a:r>
              <a:rPr lang="nl-NL" sz="1600" dirty="0">
                <a:hlinkClick r:id="rId7"/>
              </a:rPr>
              <a:t> International Student Assessments</a:t>
            </a:r>
            <a:endParaRPr lang="nl-NL" sz="1600" dirty="0"/>
          </a:p>
          <a:p>
            <a:pPr lvl="0"/>
            <a:r>
              <a:rPr lang="nl-NL" sz="1600" dirty="0">
                <a:hlinkClick r:id="rId8"/>
              </a:rPr>
              <a:t>Regulering, regeldruk en ruimte voor sturing in het onderwijs</a:t>
            </a:r>
            <a:endParaRPr lang="nl-NL" sz="1600" dirty="0"/>
          </a:p>
          <a:p>
            <a:r>
              <a:rPr lang="nl-NL" sz="1600" dirty="0">
                <a:hlinkClick r:id="rId9"/>
              </a:rPr>
              <a:t>Samenhangende onderzoeksprojecten</a:t>
            </a:r>
            <a:endParaRPr lang="nl-NL" sz="1600" dirty="0"/>
          </a:p>
          <a:p>
            <a:r>
              <a:rPr lang="nl-NL" sz="1600" dirty="0">
                <a:hlinkClick r:id="rId10"/>
              </a:rPr>
              <a:t>TALIS 2018: Teaching </a:t>
            </a:r>
            <a:r>
              <a:rPr lang="nl-NL" sz="1600" dirty="0" err="1">
                <a:hlinkClick r:id="rId10"/>
              </a:rPr>
              <a:t>and</a:t>
            </a:r>
            <a:r>
              <a:rPr lang="nl-NL" sz="1600" dirty="0">
                <a:hlinkClick r:id="rId10"/>
              </a:rPr>
              <a:t> Learning International Survey</a:t>
            </a:r>
            <a:endParaRPr lang="nl-NL" sz="1600" dirty="0"/>
          </a:p>
          <a:p>
            <a:pPr lvl="0"/>
            <a:r>
              <a:rPr lang="nl-NL" sz="1600" dirty="0">
                <a:hlinkClick r:id="rId11"/>
              </a:rPr>
              <a:t>Werkplaats Onderwijsonderzoek ‘Gepersonaliseerd Leren met ICT In het Primair onderwijs’</a:t>
            </a:r>
            <a:endParaRPr lang="nl-NL" sz="1600" dirty="0"/>
          </a:p>
          <a:p>
            <a:r>
              <a:rPr lang="nl-NL" sz="1600" dirty="0">
                <a:hlinkClick r:id="rId11"/>
              </a:rPr>
              <a:t>Werkplaatsen Onderwijsonderzoek in het mbo</a:t>
            </a:r>
            <a:endParaRPr lang="nl-NL" sz="1600" dirty="0"/>
          </a:p>
          <a:p>
            <a:pPr lvl="0"/>
            <a:r>
              <a:rPr lang="nl-NL" sz="1600" dirty="0">
                <a:hlinkClick r:id="rId12"/>
              </a:rPr>
              <a:t>21-eeuwse vaardigheden</a:t>
            </a:r>
            <a:endParaRPr lang="nl-NL" sz="1600" dirty="0"/>
          </a:p>
          <a:p>
            <a:pPr lvl="0"/>
            <a:r>
              <a:rPr lang="nl-NL" sz="1600" dirty="0"/>
              <a:t>Regieorgaan SIA:</a:t>
            </a:r>
          </a:p>
          <a:p>
            <a:r>
              <a:rPr lang="nl-NL" sz="1600" dirty="0">
                <a:hlinkClick r:id="rId13"/>
              </a:rPr>
              <a:t>KIEM 21st </a:t>
            </a:r>
            <a:r>
              <a:rPr lang="nl-NL" sz="1600" dirty="0" err="1">
                <a:hlinkClick r:id="rId13"/>
              </a:rPr>
              <a:t>Century</a:t>
            </a:r>
            <a:r>
              <a:rPr lang="nl-NL" sz="1600" dirty="0">
                <a:hlinkClick r:id="rId13"/>
              </a:rPr>
              <a:t> Skills</a:t>
            </a:r>
            <a:endParaRPr lang="nl-NL" sz="1600" dirty="0"/>
          </a:p>
          <a:p>
            <a:pPr lvl="0"/>
            <a:r>
              <a:rPr lang="nl-NL" sz="1600" dirty="0">
                <a:hlinkClick r:id="rId14"/>
              </a:rPr>
              <a:t>RAAK Publiek </a:t>
            </a:r>
            <a:r>
              <a:rPr lang="nl-NL" sz="1600" dirty="0"/>
              <a:t>en </a:t>
            </a:r>
            <a:r>
              <a:rPr lang="nl-NL" sz="1600" dirty="0">
                <a:hlinkClick r:id="rId15"/>
              </a:rPr>
              <a:t>RAAK PRO</a:t>
            </a:r>
            <a:r>
              <a:rPr lang="nl-NL" sz="1600" dirty="0"/>
              <a:t> (niet thematisch, maar staat ook open voor onderwijsonderzoek)</a:t>
            </a:r>
          </a:p>
          <a:p>
            <a:pPr lvl="0"/>
            <a:endParaRPr lang="nl-NL" sz="1600" dirty="0"/>
          </a:p>
          <a:p>
            <a:pPr lvl="0"/>
            <a:endParaRPr lang="nl-NL" sz="1600" dirty="0"/>
          </a:p>
          <a:p>
            <a:pPr lvl="0"/>
            <a:endParaRPr lang="nl-NL" sz="1600" dirty="0"/>
          </a:p>
          <a:p>
            <a:pPr lvl="0"/>
            <a:endParaRPr lang="nl-NL" sz="1600" dirty="0"/>
          </a:p>
          <a:p>
            <a:pPr lvl="0"/>
            <a:endParaRPr lang="nl-NL" sz="1600" dirty="0"/>
          </a:p>
          <a:p>
            <a:pPr lvl="0"/>
            <a:endParaRPr lang="nl-NL" sz="1600" dirty="0"/>
          </a:p>
          <a:p>
            <a:pPr lvl="0"/>
            <a:endParaRPr lang="nl-NL" sz="1600" dirty="0"/>
          </a:p>
          <a:p>
            <a:pPr lvl="0"/>
            <a:endParaRPr lang="nl-NL" sz="1600" dirty="0"/>
          </a:p>
          <a:p>
            <a:pPr lvl="0"/>
            <a:endParaRPr lang="nl-NL" sz="1600" dirty="0"/>
          </a:p>
          <a:p>
            <a:pPr lvl="0"/>
            <a:endParaRPr lang="nl-NL" sz="1600" dirty="0"/>
          </a:p>
        </p:txBody>
      </p:sp>
      <p:sp>
        <p:nvSpPr>
          <p:cNvPr id="4" name="Tijdelijke aanduiding voor dianummer 3"/>
          <p:cNvSpPr>
            <a:spLocks noGrp="1"/>
          </p:cNvSpPr>
          <p:nvPr>
            <p:ph type="sldNum" sz="quarter" idx="12"/>
          </p:nvPr>
        </p:nvSpPr>
        <p:spPr/>
        <p:txBody>
          <a:bodyPr/>
          <a:lstStyle/>
          <a:p>
            <a:fld id="{133D926E-746B-41E5-8273-B2D14AC6C474}" type="slidenum">
              <a:rPr lang="nl-NL" smtClean="0"/>
              <a:t>20</a:t>
            </a:fld>
            <a:endParaRPr lang="nl-NL"/>
          </a:p>
        </p:txBody>
      </p:sp>
    </p:spTree>
    <p:extLst>
      <p:ext uri="{BB962C8B-B14F-4D97-AF65-F5344CB8AC3E}">
        <p14:creationId xmlns:p14="http://schemas.microsoft.com/office/powerpoint/2010/main" val="18504757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621846"/>
          </a:xfrm>
        </p:spPr>
        <p:txBody>
          <a:bodyPr>
            <a:noAutofit/>
          </a:bodyPr>
          <a:lstStyle/>
          <a:p>
            <a:r>
              <a:rPr lang="nl-NL" sz="2400" dirty="0"/>
              <a:t>Bijlage</a:t>
            </a:r>
            <a:r>
              <a:rPr lang="nl-NL" sz="3600" dirty="0"/>
              <a:t> </a:t>
            </a:r>
            <a:r>
              <a:rPr lang="nl-NL" sz="2400" dirty="0"/>
              <a:t>5: Overzicht universitaire opleidingen domein 2 en 7</a:t>
            </a:r>
            <a:endParaRPr lang="nl-NL" sz="3600" dirty="0"/>
          </a:p>
        </p:txBody>
      </p:sp>
      <p:sp>
        <p:nvSpPr>
          <p:cNvPr id="3" name="Tijdelijke aanduiding voor inhoud 2"/>
          <p:cNvSpPr>
            <a:spLocks noGrp="1"/>
          </p:cNvSpPr>
          <p:nvPr>
            <p:ph idx="1"/>
          </p:nvPr>
        </p:nvSpPr>
        <p:spPr>
          <a:xfrm>
            <a:off x="838200" y="986972"/>
            <a:ext cx="10515600" cy="5189991"/>
          </a:xfrm>
        </p:spPr>
        <p:txBody>
          <a:bodyPr>
            <a:noAutofit/>
          </a:bodyPr>
          <a:lstStyle/>
          <a:p>
            <a:pPr marL="0" indent="0">
              <a:spcBef>
                <a:spcPts val="0"/>
              </a:spcBef>
              <a:buNone/>
            </a:pPr>
            <a:r>
              <a:rPr lang="nl-NL" sz="1600" b="1" dirty="0"/>
              <a:t>Psychosociale ontwikkeling en opvoeding:</a:t>
            </a:r>
            <a:endParaRPr lang="nl-NL" sz="1500" b="1" u="sng" dirty="0"/>
          </a:p>
          <a:p>
            <a:r>
              <a:rPr lang="nl-NL" sz="1400" dirty="0"/>
              <a:t>Algemene en gezinspedagogiek: UL</a:t>
            </a:r>
          </a:p>
          <a:p>
            <a:r>
              <a:rPr lang="nl-NL" sz="1400" dirty="0"/>
              <a:t>Algemene sociale wetenschappen: UU, UvA</a:t>
            </a:r>
          </a:p>
          <a:p>
            <a:r>
              <a:rPr lang="nl-NL" sz="1400" dirty="0"/>
              <a:t>Epidemiologie &amp; Biostatistiek: EMC, VU</a:t>
            </a:r>
          </a:p>
          <a:p>
            <a:pPr lvl="0"/>
            <a:r>
              <a:rPr lang="nl-NL" sz="1400" dirty="0"/>
              <a:t>Kinder- en jeugdpsychiatrie: LUMC, UMCU, UMCG, UvA, UM, EUR, VU, RU, UT</a:t>
            </a:r>
          </a:p>
          <a:p>
            <a:r>
              <a:rPr lang="nl-NL" sz="1400" dirty="0"/>
              <a:t>Neurowetenschappen: VU, RUG, EUR </a:t>
            </a:r>
          </a:p>
          <a:p>
            <a:pPr lvl="0"/>
            <a:r>
              <a:rPr lang="nl-NL" sz="1400" dirty="0"/>
              <a:t>Ontwikkelingspsychologie: UvA, VU, UT, RUG, UL, UM, </a:t>
            </a:r>
            <a:r>
              <a:rPr lang="nl-NL" sz="1400" dirty="0" err="1"/>
              <a:t>UvT</a:t>
            </a:r>
            <a:r>
              <a:rPr lang="nl-NL" sz="1400" dirty="0"/>
              <a:t>, UU, UvA, OU</a:t>
            </a:r>
          </a:p>
          <a:p>
            <a:r>
              <a:rPr lang="nl-NL" sz="1400" dirty="0"/>
              <a:t>Orthopedagogiek: UvA, VU, UL, EUR, RUG, UU</a:t>
            </a:r>
          </a:p>
          <a:p>
            <a:pPr lvl="0"/>
            <a:r>
              <a:rPr lang="nl-NL" sz="1400" dirty="0"/>
              <a:t>Pedagogische wetenschappen: RU, EUR, RUG, UU, UL, UvA, VU</a:t>
            </a:r>
          </a:p>
          <a:p>
            <a:pPr lvl="0"/>
            <a:endParaRPr lang="nl-NL" sz="1400" dirty="0"/>
          </a:p>
          <a:p>
            <a:pPr marL="0" indent="0">
              <a:spcBef>
                <a:spcPts val="0"/>
              </a:spcBef>
              <a:buNone/>
            </a:pPr>
            <a:r>
              <a:rPr lang="nl-NL" sz="1600" b="1" dirty="0"/>
              <a:t>Medische zorg en (lichamelijke</a:t>
            </a:r>
            <a:r>
              <a:rPr lang="nl-NL" sz="1600" b="1"/>
              <a:t>) gezondheid:</a:t>
            </a:r>
            <a:endParaRPr lang="nl-NL" sz="1600" b="1" dirty="0"/>
          </a:p>
          <a:p>
            <a:r>
              <a:rPr lang="nl-NL" sz="1400" dirty="0"/>
              <a:t>Biomedische wetenschappen: UL, UU, UvA, RUN, UM, VU, UL, RU</a:t>
            </a:r>
          </a:p>
          <a:p>
            <a:r>
              <a:rPr lang="nl-NL" sz="1400" dirty="0"/>
              <a:t>Geneeskunde: UvA, UL, UU, RUG, RUN, EUR, UM, VU</a:t>
            </a:r>
          </a:p>
          <a:p>
            <a:r>
              <a:rPr lang="nl-NL" sz="1400" dirty="0"/>
              <a:t>Gezondheidswetenschappen: UM, UvA, UW, UT, EUR, VU, RUG, UU</a:t>
            </a:r>
          </a:p>
          <a:p>
            <a:r>
              <a:rPr lang="nl-NL" sz="1400" dirty="0"/>
              <a:t>Kindergeneeskunde: VUM, UMCG, LUMC, UMCU</a:t>
            </a:r>
          </a:p>
        </p:txBody>
      </p:sp>
      <p:sp>
        <p:nvSpPr>
          <p:cNvPr id="4" name="Tijdelijke aanduiding voor dianummer 3"/>
          <p:cNvSpPr>
            <a:spLocks noGrp="1"/>
          </p:cNvSpPr>
          <p:nvPr>
            <p:ph type="sldNum" sz="quarter" idx="12"/>
          </p:nvPr>
        </p:nvSpPr>
        <p:spPr/>
        <p:txBody>
          <a:bodyPr/>
          <a:lstStyle/>
          <a:p>
            <a:fld id="{133D926E-746B-41E5-8273-B2D14AC6C474}" type="slidenum">
              <a:rPr lang="nl-NL" smtClean="0"/>
              <a:t>21</a:t>
            </a:fld>
            <a:endParaRPr lang="nl-NL"/>
          </a:p>
        </p:txBody>
      </p:sp>
    </p:spTree>
    <p:extLst>
      <p:ext uri="{BB962C8B-B14F-4D97-AF65-F5344CB8AC3E}">
        <p14:creationId xmlns:p14="http://schemas.microsoft.com/office/powerpoint/2010/main" val="12240090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838200" y="1139372"/>
            <a:ext cx="10515600" cy="5189991"/>
          </a:xfrm>
        </p:spPr>
        <p:txBody>
          <a:bodyPr>
            <a:noAutofit/>
          </a:bodyPr>
          <a:lstStyle/>
          <a:p>
            <a:pPr>
              <a:spcBef>
                <a:spcPts val="0"/>
              </a:spcBef>
            </a:pPr>
            <a:endParaRPr lang="nl-NL" sz="1500" u="sng" dirty="0"/>
          </a:p>
          <a:p>
            <a:pPr>
              <a:spcBef>
                <a:spcPts val="0"/>
              </a:spcBef>
            </a:pPr>
            <a:endParaRPr lang="nl-NL" sz="1500" dirty="0"/>
          </a:p>
        </p:txBody>
      </p:sp>
      <p:sp>
        <p:nvSpPr>
          <p:cNvPr id="4" name="Tijdelijke aanduiding voor dianummer 3"/>
          <p:cNvSpPr>
            <a:spLocks noGrp="1"/>
          </p:cNvSpPr>
          <p:nvPr>
            <p:ph type="sldNum" sz="quarter" idx="12"/>
          </p:nvPr>
        </p:nvSpPr>
        <p:spPr/>
        <p:txBody>
          <a:bodyPr/>
          <a:lstStyle/>
          <a:p>
            <a:fld id="{133D926E-746B-41E5-8273-B2D14AC6C474}" type="slidenum">
              <a:rPr lang="nl-NL" smtClean="0"/>
              <a:t>22</a:t>
            </a:fld>
            <a:endParaRPr lang="nl-NL"/>
          </a:p>
        </p:txBody>
      </p:sp>
      <p:sp>
        <p:nvSpPr>
          <p:cNvPr id="5" name="Titel 1"/>
          <p:cNvSpPr txBox="1">
            <a:spLocks/>
          </p:cNvSpPr>
          <p:nvPr/>
        </p:nvSpPr>
        <p:spPr>
          <a:xfrm>
            <a:off x="838200" y="517526"/>
            <a:ext cx="10668000" cy="62184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nl-NL" sz="2400" dirty="0"/>
              <a:t>Bijlage 6: Overzicht lectoraten domein 2</a:t>
            </a:r>
          </a:p>
          <a:p>
            <a:r>
              <a:rPr lang="nl-NL" sz="1200" dirty="0"/>
              <a:t>Deze lijst is continu in ontwikkeling</a:t>
            </a:r>
          </a:p>
        </p:txBody>
      </p:sp>
      <p:sp>
        <p:nvSpPr>
          <p:cNvPr id="6" name="Tijdelijke aanduiding voor inhoud 2"/>
          <p:cNvSpPr txBox="1">
            <a:spLocks/>
          </p:cNvSpPr>
          <p:nvPr/>
        </p:nvSpPr>
        <p:spPr>
          <a:xfrm>
            <a:off x="838200" y="1112385"/>
            <a:ext cx="10515600" cy="51899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nl-NL" sz="1500" u="sng" dirty="0">
                <a:hlinkClick r:id="rId2"/>
              </a:rPr>
              <a:t>Avans Hogeschool</a:t>
            </a:r>
            <a:r>
              <a:rPr lang="nl-NL" sz="1500" dirty="0"/>
              <a:t>: Brein en leren; Kenniscreatie en ecologisch intelligent denken; Jeugd, Gezin en Samenleving </a:t>
            </a:r>
          </a:p>
          <a:p>
            <a:pPr>
              <a:spcBef>
                <a:spcPts val="0"/>
              </a:spcBef>
            </a:pPr>
            <a:r>
              <a:rPr lang="nl-NL" sz="1500" u="sng" dirty="0">
                <a:hlinkClick r:id="rId3"/>
              </a:rPr>
              <a:t>Christelijke </a:t>
            </a:r>
            <a:r>
              <a:rPr lang="nl-NL" sz="1500" dirty="0">
                <a:hlinkClick r:id="rId3"/>
              </a:rPr>
              <a:t>Hogeschool Ede</a:t>
            </a:r>
            <a:r>
              <a:rPr lang="nl-NL" sz="1500" dirty="0"/>
              <a:t>: Jeugd en gezin</a:t>
            </a:r>
          </a:p>
          <a:p>
            <a:pPr>
              <a:spcBef>
                <a:spcPts val="0"/>
              </a:spcBef>
            </a:pPr>
            <a:r>
              <a:rPr lang="nl-NL" sz="1500" u="sng" dirty="0">
                <a:hlinkClick r:id="rId4"/>
              </a:rPr>
              <a:t>Fontys Hogescholen</a:t>
            </a:r>
            <a:r>
              <a:rPr lang="nl-NL" sz="1500" dirty="0"/>
              <a:t>: Sociale veerkracht; Opvoeden voor de toekomst</a:t>
            </a:r>
          </a:p>
          <a:p>
            <a:pPr>
              <a:spcBef>
                <a:spcPts val="0"/>
              </a:spcBef>
            </a:pPr>
            <a:r>
              <a:rPr lang="nl-NL" sz="1500" u="sng" dirty="0">
                <a:hlinkClick r:id="rId5"/>
              </a:rPr>
              <a:t>Haagse Hogeschool</a:t>
            </a:r>
            <a:r>
              <a:rPr lang="nl-NL" sz="1500" dirty="0"/>
              <a:t>: Jeugd en opvoeding</a:t>
            </a:r>
          </a:p>
          <a:p>
            <a:pPr>
              <a:spcBef>
                <a:spcPts val="0"/>
              </a:spcBef>
            </a:pPr>
            <a:r>
              <a:rPr lang="nl-NL" sz="1500" u="sng" dirty="0">
                <a:hlinkClick r:id="rId6"/>
              </a:rPr>
              <a:t>Hanze Hogeschool</a:t>
            </a:r>
            <a:r>
              <a:rPr lang="nl-NL" sz="1500" u="sng" dirty="0"/>
              <a:t>:</a:t>
            </a:r>
            <a:r>
              <a:rPr lang="nl-NL" sz="1500" dirty="0"/>
              <a:t> </a:t>
            </a:r>
            <a:r>
              <a:rPr lang="nl-NL" sz="1500" dirty="0" err="1"/>
              <a:t>Curious</a:t>
            </a:r>
            <a:r>
              <a:rPr lang="nl-NL" sz="1500" dirty="0"/>
              <a:t> </a:t>
            </a:r>
            <a:r>
              <a:rPr lang="nl-NL" sz="1500" dirty="0" err="1"/>
              <a:t>minds</a:t>
            </a:r>
            <a:r>
              <a:rPr lang="nl-NL" sz="1500" dirty="0"/>
              <a:t> – diversiteit en gedrag; Integraal jeugdbeleid; Rehabilitatie</a:t>
            </a:r>
            <a:endParaRPr lang="nl-NL" sz="1500" u="sng" dirty="0"/>
          </a:p>
          <a:p>
            <a:pPr>
              <a:spcBef>
                <a:spcPts val="0"/>
              </a:spcBef>
            </a:pPr>
            <a:r>
              <a:rPr lang="nl-NL" sz="1500" u="sng" dirty="0">
                <a:hlinkClick r:id="rId7"/>
              </a:rPr>
              <a:t>Hogeschool van Amsterdam</a:t>
            </a:r>
            <a:r>
              <a:rPr lang="nl-NL" sz="1500" dirty="0"/>
              <a:t>: Kwaliteit en effectiviteit in de Zorg voor Jeugd; Culturele en sociale dynamiek; </a:t>
            </a:r>
            <a:r>
              <a:rPr lang="nl-NL" sz="1500" dirty="0" err="1"/>
              <a:t>Youth</a:t>
            </a:r>
            <a:r>
              <a:rPr lang="nl-NL" sz="1500" dirty="0"/>
              <a:t> Spot</a:t>
            </a:r>
          </a:p>
          <a:p>
            <a:pPr>
              <a:spcBef>
                <a:spcPts val="0"/>
              </a:spcBef>
            </a:pPr>
            <a:r>
              <a:rPr lang="nl-NL" sz="1500" u="sng" dirty="0">
                <a:hlinkClick r:id="rId8"/>
              </a:rPr>
              <a:t>Hogeschool van Arnhem en Nijmegen</a:t>
            </a:r>
            <a:r>
              <a:rPr lang="nl-NL" sz="1500" dirty="0"/>
              <a:t>: Versterken van sociale kwaliteit</a:t>
            </a:r>
          </a:p>
          <a:p>
            <a:pPr>
              <a:spcBef>
                <a:spcPts val="0"/>
              </a:spcBef>
            </a:pPr>
            <a:r>
              <a:rPr lang="nl-NL" sz="1500" u="sng" dirty="0">
                <a:hlinkClick r:id="rId9"/>
              </a:rPr>
              <a:t>Hogeschool Leiden</a:t>
            </a:r>
            <a:r>
              <a:rPr lang="nl-NL" sz="1500" dirty="0"/>
              <a:t>: Expertisecentrum Jeugd; Licht Verstandelijke Beperking en Jeugdcriminaliteit; Natuur en Ontwikkeling Kind; Ouderschap en Ouderschapsbegeleiding; Residentiële Jeugdzorg; Sociaal Werk in de Kinder- en Jeugdpsychiatrie; Aanpak Jeugdcriminaliteit; Geestelijke Gezondheidszorg; Transformaties in de Zorg voor Jeugd</a:t>
            </a:r>
          </a:p>
          <a:p>
            <a:pPr>
              <a:spcBef>
                <a:spcPts val="0"/>
              </a:spcBef>
            </a:pPr>
            <a:r>
              <a:rPr lang="nl-NL" sz="1500" u="sng" dirty="0">
                <a:hlinkClick r:id="rId10"/>
              </a:rPr>
              <a:t>Hogeschool Rotterdam</a:t>
            </a:r>
            <a:r>
              <a:rPr lang="nl-NL" sz="1500" dirty="0"/>
              <a:t>: Ouders in Rotterdam Zuid; Publieke Zorg en Preventie voor Jeugd </a:t>
            </a:r>
          </a:p>
          <a:p>
            <a:pPr>
              <a:spcBef>
                <a:spcPts val="0"/>
              </a:spcBef>
            </a:pPr>
            <a:r>
              <a:rPr lang="nl-NL" sz="1500" u="sng" dirty="0">
                <a:hlinkClick r:id="rId11"/>
              </a:rPr>
              <a:t>Hogeschool Utrecht</a:t>
            </a:r>
            <a:r>
              <a:rPr lang="nl-NL" sz="1500" dirty="0"/>
              <a:t>: Jeugd</a:t>
            </a:r>
          </a:p>
          <a:p>
            <a:pPr>
              <a:spcBef>
                <a:spcPts val="0"/>
              </a:spcBef>
            </a:pPr>
            <a:r>
              <a:rPr lang="nl-NL" sz="1500" u="sng" dirty="0">
                <a:hlinkClick r:id="rId12"/>
              </a:rPr>
              <a:t>Hogeschool </a:t>
            </a:r>
            <a:r>
              <a:rPr lang="nl-NL" sz="1500" u="sng" dirty="0" err="1">
                <a:hlinkClick r:id="rId12"/>
              </a:rPr>
              <a:t>Viaa</a:t>
            </a:r>
            <a:r>
              <a:rPr lang="nl-NL" sz="1500" dirty="0"/>
              <a:t>: Centrum voor Samenlevingsvraagstukken</a:t>
            </a:r>
          </a:p>
          <a:p>
            <a:pPr>
              <a:spcBef>
                <a:spcPts val="0"/>
              </a:spcBef>
            </a:pPr>
            <a:r>
              <a:rPr lang="nl-NL" sz="1500" u="sng" dirty="0">
                <a:hlinkClick r:id="rId13"/>
              </a:rPr>
              <a:t>InHolland</a:t>
            </a:r>
            <a:r>
              <a:rPr lang="nl-NL" sz="1500" dirty="0"/>
              <a:t>: Diversiteitsvraagstukken; Leefwerelden van Jeugd; GGZ-verpleegkunde; Maatschappelijk werk</a:t>
            </a:r>
          </a:p>
          <a:p>
            <a:pPr>
              <a:spcBef>
                <a:spcPts val="0"/>
              </a:spcBef>
            </a:pPr>
            <a:r>
              <a:rPr lang="nl-NL" sz="1500" u="sng" dirty="0">
                <a:hlinkClick r:id="rId14"/>
              </a:rPr>
              <a:t>NHL Stenden</a:t>
            </a:r>
            <a:r>
              <a:rPr lang="nl-NL" sz="1500" dirty="0"/>
              <a:t>: Zorg voor Jeugd</a:t>
            </a:r>
          </a:p>
          <a:p>
            <a:pPr>
              <a:spcBef>
                <a:spcPts val="0"/>
              </a:spcBef>
            </a:pPr>
            <a:r>
              <a:rPr lang="nl-NL" sz="1500" u="sng" dirty="0">
                <a:hlinkClick r:id="rId15"/>
              </a:rPr>
              <a:t>Saxion</a:t>
            </a:r>
            <a:r>
              <a:rPr lang="nl-NL" sz="1500" u="sng" dirty="0"/>
              <a:t>:</a:t>
            </a:r>
            <a:r>
              <a:rPr lang="nl-NL" sz="1500" dirty="0"/>
              <a:t> Gedrag en Leerproblemen</a:t>
            </a:r>
          </a:p>
          <a:p>
            <a:pPr>
              <a:spcBef>
                <a:spcPts val="0"/>
              </a:spcBef>
            </a:pPr>
            <a:r>
              <a:rPr lang="nl-NL" sz="1500" u="sng" dirty="0">
                <a:hlinkClick r:id="rId16"/>
              </a:rPr>
              <a:t>Thomas More Hogeschool</a:t>
            </a:r>
            <a:r>
              <a:rPr lang="nl-NL" sz="1500" dirty="0"/>
              <a:t>: Natuur en Ontwikkeling Kind</a:t>
            </a:r>
          </a:p>
          <a:p>
            <a:pPr>
              <a:spcBef>
                <a:spcPts val="0"/>
              </a:spcBef>
            </a:pPr>
            <a:r>
              <a:rPr lang="nl-NL" sz="1500" u="sng" dirty="0">
                <a:hlinkClick r:id="rId17"/>
              </a:rPr>
              <a:t>Windesheim</a:t>
            </a:r>
            <a:r>
              <a:rPr lang="nl-NL" sz="1500" dirty="0"/>
              <a:t>: Veiligheid en Sociale Cohesie; Jeugd</a:t>
            </a:r>
          </a:p>
          <a:p>
            <a:pPr>
              <a:spcBef>
                <a:spcPts val="0"/>
              </a:spcBef>
            </a:pPr>
            <a:r>
              <a:rPr lang="nl-NL" sz="1500" u="sng" dirty="0">
                <a:hlinkClick r:id="rId18"/>
              </a:rPr>
              <a:t>Zuyd Hogeschoo</a:t>
            </a:r>
            <a:r>
              <a:rPr lang="nl-NL" sz="1500" dirty="0">
                <a:hlinkClick r:id="rId18"/>
              </a:rPr>
              <a:t>l</a:t>
            </a:r>
            <a:r>
              <a:rPr lang="nl-NL" sz="1500" dirty="0"/>
              <a:t>: Inclusie van mensen met een verstandelijke beperking; Sociale Integratie</a:t>
            </a:r>
          </a:p>
          <a:p>
            <a:pPr>
              <a:spcBef>
                <a:spcPts val="0"/>
              </a:spcBef>
            </a:pPr>
            <a:endParaRPr lang="nl-NL" sz="1500" dirty="0"/>
          </a:p>
        </p:txBody>
      </p:sp>
    </p:spTree>
    <p:extLst>
      <p:ext uri="{BB962C8B-B14F-4D97-AF65-F5344CB8AC3E}">
        <p14:creationId xmlns:p14="http://schemas.microsoft.com/office/powerpoint/2010/main" val="415269084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838200" y="1107657"/>
            <a:ext cx="10515600" cy="5463822"/>
          </a:xfrm>
        </p:spPr>
        <p:txBody>
          <a:bodyPr>
            <a:noAutofit/>
          </a:bodyPr>
          <a:lstStyle/>
          <a:p>
            <a:pPr>
              <a:spcBef>
                <a:spcPts val="0"/>
              </a:spcBef>
            </a:pPr>
            <a:r>
              <a:rPr lang="nl-NL" sz="1500" u="sng" dirty="0">
                <a:hlinkClick r:id="rId2"/>
              </a:rPr>
              <a:t>Erasmus Universiteit Rotterdam</a:t>
            </a:r>
            <a:r>
              <a:rPr lang="nl-NL" sz="1500" dirty="0"/>
              <a:t>: Klinische psychologie; Psychiatrie en kinder- en jeugdpsychiatrie ; Orthopedagogiek; Psychologie; Psychologie en pedagogische wetenschappen; Jeugdgezondheidszorg</a:t>
            </a:r>
          </a:p>
          <a:p>
            <a:pPr>
              <a:spcBef>
                <a:spcPts val="0"/>
              </a:spcBef>
            </a:pPr>
            <a:r>
              <a:rPr lang="nl-NL" sz="1500" u="sng" dirty="0">
                <a:hlinkClick r:id="rId3"/>
              </a:rPr>
              <a:t>Open universiteit</a:t>
            </a:r>
            <a:r>
              <a:rPr lang="nl-NL" sz="1500" dirty="0"/>
              <a:t>: Klinische Psychologie; Levenslooppsychologie; Arbeids- en organisatiepsychologie</a:t>
            </a:r>
          </a:p>
          <a:p>
            <a:pPr>
              <a:spcBef>
                <a:spcPts val="0"/>
              </a:spcBef>
            </a:pPr>
            <a:r>
              <a:rPr lang="nl-NL" sz="1500" u="sng" dirty="0">
                <a:hlinkClick r:id="rId4"/>
              </a:rPr>
              <a:t>Radboud Universiteit</a:t>
            </a:r>
            <a:r>
              <a:rPr lang="nl-NL" sz="1500" dirty="0"/>
              <a:t>: Klinische psychologie, Cognitieve psychologie; Filosofie van de gedragswetenschappen; Ontwikkelingspsychologie; Orthopedagogiek: Leren en ontwikkeling/gezin en gedrag; Psycholinguïstiek; Sociologie</a:t>
            </a:r>
          </a:p>
          <a:p>
            <a:pPr>
              <a:spcBef>
                <a:spcPts val="0"/>
              </a:spcBef>
            </a:pPr>
            <a:r>
              <a:rPr lang="nl-NL" sz="1500" u="sng" dirty="0">
                <a:hlinkClick r:id="rId5"/>
              </a:rPr>
              <a:t>Rijksuniversiteit Groningen</a:t>
            </a:r>
            <a:r>
              <a:rPr lang="nl-NL" sz="1500" dirty="0">
                <a:hlinkClick r:id="rId5"/>
              </a:rPr>
              <a:t>: </a:t>
            </a:r>
            <a:r>
              <a:rPr lang="nl-NL" sz="1500" dirty="0"/>
              <a:t>Sociologie; Orthopedagogiek; Ontwikkelingspsychologie; </a:t>
            </a:r>
            <a:r>
              <a:rPr lang="nl-NL" sz="1500" dirty="0" err="1"/>
              <a:t>Intergroepsrelaties</a:t>
            </a:r>
            <a:r>
              <a:rPr lang="nl-NL" sz="1500" dirty="0"/>
              <a:t> en sociale integratie; sociale psychologie; klinische psychologie; Kinder- en jeugdpsychiatrie; Sociale geneeskunde/Jeugdgezondheidszorg</a:t>
            </a:r>
          </a:p>
          <a:p>
            <a:pPr>
              <a:spcBef>
                <a:spcPts val="0"/>
              </a:spcBef>
            </a:pPr>
            <a:r>
              <a:rPr lang="nl-NL" sz="1500" u="sng" dirty="0">
                <a:hlinkClick r:id="rId6"/>
              </a:rPr>
              <a:t>Universiteit van Amsterdam</a:t>
            </a:r>
            <a:r>
              <a:rPr lang="nl-NL" sz="1500" u="sng" dirty="0"/>
              <a:t>:</a:t>
            </a:r>
            <a:r>
              <a:rPr lang="nl-NL" sz="1500" dirty="0"/>
              <a:t> Klinische Neuropsychologie; Sociologie; Sociale Psychologie; Cognitieve gedragstherapie bij kinderen en adolescenten; Kennisontwikkeling over Jeugdigen en Jongvolwassenen met Licht Verstandelijke Beperkingen en Gedragsproblemen; Gender </a:t>
            </a:r>
            <a:r>
              <a:rPr lang="nl-NL" sz="1500" dirty="0" err="1"/>
              <a:t>Based</a:t>
            </a:r>
            <a:r>
              <a:rPr lang="nl-NL" sz="1500" dirty="0"/>
              <a:t> </a:t>
            </a:r>
            <a:r>
              <a:rPr lang="nl-NL" sz="1500" dirty="0" err="1"/>
              <a:t>Violence</a:t>
            </a:r>
            <a:r>
              <a:rPr lang="nl-NL" sz="1500" dirty="0"/>
              <a:t>; </a:t>
            </a:r>
            <a:r>
              <a:rPr lang="nl-NL" sz="1500" dirty="0" err="1"/>
              <a:t>Social</a:t>
            </a:r>
            <a:r>
              <a:rPr lang="nl-NL" sz="1500" dirty="0"/>
              <a:t> </a:t>
            </a:r>
            <a:r>
              <a:rPr lang="nl-NL" sz="1500" dirty="0" err="1"/>
              <a:t>Neuroscience</a:t>
            </a:r>
            <a:r>
              <a:rPr lang="nl-NL" sz="1500" dirty="0"/>
              <a:t>; Pedagogiek; Grondslagen van Psychologie en psychometrie; Cognitieve Ontwikkelingspsychologie; Forensische Orthopedagogische Diagnostiek en Behandeling; Autisme: Cognitie gedurende de levensloop; Neurocognitieve en affectieve ontwikkeling in de adolescentie; Orthopedagogiek; Sociaal Pedagogische Hulpverlening; Kinder- en Jeugdpsychiatrie</a:t>
            </a:r>
          </a:p>
          <a:p>
            <a:pPr>
              <a:spcBef>
                <a:spcPts val="0"/>
              </a:spcBef>
            </a:pPr>
            <a:r>
              <a:rPr lang="nl-NL" sz="1500" u="sng" dirty="0">
                <a:hlinkClick r:id="rId7"/>
              </a:rPr>
              <a:t>Universiteit Leiden</a:t>
            </a:r>
            <a:r>
              <a:rPr lang="nl-NL" sz="1500" dirty="0"/>
              <a:t>: Psychologie; Forensische Gezinspedagogiek; Neurobiologische Achtergronden van Opvoeding en Ontwikkeling; Neurocognitieve Ontwikkelingspsychologie; Psychologie en Sociale Besliskunde; Klinische psychologie; Kinder- en jeugdpsychiatrie; Stress gerelateerde Psychopathologie; Neurobiologische en Orthopedagogische Achtergronden van Ernstige Gedragsproblemen; Algemene Pedagogiek; Pedagogische Wetenschappen; Neuropedagogiek en Ontwikkelingsstoornissen; Jeugdhulpverlening en Gedragsproblemen bij Jongeren; Ontwikkelingspsychologie</a:t>
            </a:r>
          </a:p>
          <a:p>
            <a:pPr>
              <a:spcBef>
                <a:spcPts val="0"/>
              </a:spcBef>
            </a:pPr>
            <a:r>
              <a:rPr lang="nl-NL" sz="1500" u="sng" dirty="0">
                <a:hlinkClick r:id="rId8"/>
              </a:rPr>
              <a:t>Universiteit Maastricht</a:t>
            </a:r>
            <a:r>
              <a:rPr lang="nl-NL" sz="1500" dirty="0"/>
              <a:t>: Psychiatrie; Traumatologie; Zorginnovaties in de GGZ; Sociale Geneeskunde, in het bijzonder de Jeugdgezondheidszorg; Onderzoek van groei en ontwikkeling; Preventieve Geestelijke Gezondheidszorg.</a:t>
            </a:r>
            <a:r>
              <a:rPr lang="en-US" sz="1500" dirty="0"/>
              <a:t> Infant Mental Health</a:t>
            </a:r>
            <a:endParaRPr lang="nl-NL" sz="1500" dirty="0"/>
          </a:p>
          <a:p>
            <a:pPr>
              <a:spcBef>
                <a:spcPts val="0"/>
              </a:spcBef>
            </a:pPr>
            <a:r>
              <a:rPr lang="en-US" sz="1500" u="sng" dirty="0">
                <a:hlinkClick r:id="rId9"/>
              </a:rPr>
              <a:t>Universiteit van Tilburg</a:t>
            </a:r>
            <a:r>
              <a:rPr lang="en-US" sz="1500" dirty="0">
                <a:hlinkClick r:id="rId9"/>
              </a:rPr>
              <a:t>: </a:t>
            </a:r>
            <a:r>
              <a:rPr lang="en-US" sz="1500" dirty="0" err="1"/>
              <a:t>Forensische</a:t>
            </a:r>
            <a:r>
              <a:rPr lang="en-US" sz="1500" dirty="0"/>
              <a:t> </a:t>
            </a:r>
            <a:r>
              <a:rPr lang="en-US" sz="1500" dirty="0" err="1"/>
              <a:t>Psychiatrie</a:t>
            </a:r>
            <a:r>
              <a:rPr lang="en-US" sz="1500" dirty="0"/>
              <a:t>; evidence-based management in de (</a:t>
            </a:r>
            <a:r>
              <a:rPr lang="en-US" sz="1500" dirty="0" err="1"/>
              <a:t>geestelijke</a:t>
            </a:r>
            <a:r>
              <a:rPr lang="en-US" sz="1500" dirty="0"/>
              <a:t>) </a:t>
            </a:r>
            <a:r>
              <a:rPr lang="en-US" sz="1500" dirty="0" err="1"/>
              <a:t>gezondheidszorg</a:t>
            </a:r>
            <a:r>
              <a:rPr lang="en-US" sz="1500" dirty="0"/>
              <a:t>; </a:t>
            </a:r>
            <a:r>
              <a:rPr lang="en-US" sz="1500" dirty="0" err="1"/>
              <a:t>Sociale</a:t>
            </a:r>
            <a:r>
              <a:rPr lang="en-US" sz="1500" dirty="0"/>
              <a:t> </a:t>
            </a:r>
            <a:r>
              <a:rPr lang="en-US" sz="1500" dirty="0" err="1"/>
              <a:t>Psychiatrie</a:t>
            </a:r>
            <a:r>
              <a:rPr lang="en-US" sz="1500" dirty="0"/>
              <a:t>; </a:t>
            </a:r>
            <a:r>
              <a:rPr lang="en-US" sz="1500" dirty="0" err="1"/>
              <a:t>Forensische</a:t>
            </a:r>
            <a:r>
              <a:rPr lang="en-US" sz="1500" dirty="0"/>
              <a:t> </a:t>
            </a:r>
            <a:r>
              <a:rPr lang="en-US" sz="1500" dirty="0" err="1"/>
              <a:t>Geestelijke</a:t>
            </a:r>
            <a:r>
              <a:rPr lang="en-US" sz="1500" dirty="0"/>
              <a:t> </a:t>
            </a:r>
            <a:r>
              <a:rPr lang="en-US" sz="1500" dirty="0" err="1"/>
              <a:t>Gezondheidszorg</a:t>
            </a:r>
            <a:endParaRPr lang="en-US" sz="1500" dirty="0"/>
          </a:p>
          <a:p>
            <a:pPr>
              <a:spcBef>
                <a:spcPts val="0"/>
              </a:spcBef>
            </a:pPr>
            <a:r>
              <a:rPr lang="en-US" sz="1500" u="sng" dirty="0">
                <a:hlinkClick r:id="rId10"/>
              </a:rPr>
              <a:t>Universiteit </a:t>
            </a:r>
            <a:r>
              <a:rPr lang="en-US" sz="1500" u="sng" dirty="0" err="1">
                <a:hlinkClick r:id="rId10"/>
              </a:rPr>
              <a:t>Twente</a:t>
            </a:r>
            <a:r>
              <a:rPr lang="en-US" sz="1500" dirty="0"/>
              <a:t>: Mental Health Promotion; </a:t>
            </a:r>
            <a:r>
              <a:rPr lang="en-US" sz="1500" dirty="0" err="1"/>
              <a:t>Sociale</a:t>
            </a:r>
            <a:r>
              <a:rPr lang="en-US" sz="1500" dirty="0"/>
              <a:t> </a:t>
            </a:r>
            <a:r>
              <a:rPr lang="en-US" sz="1500" dirty="0" err="1"/>
              <a:t>Psychologie</a:t>
            </a:r>
            <a:r>
              <a:rPr lang="en-US" sz="1500" dirty="0"/>
              <a:t> van Conflict </a:t>
            </a:r>
            <a:r>
              <a:rPr lang="en-US" sz="1500" dirty="0" err="1"/>
              <a:t>en</a:t>
            </a:r>
            <a:r>
              <a:rPr lang="en-US" sz="1500" dirty="0"/>
              <a:t> </a:t>
            </a:r>
            <a:r>
              <a:rPr lang="en-US" sz="1500" dirty="0" err="1"/>
              <a:t>Veiligheid</a:t>
            </a:r>
            <a:endParaRPr lang="en-US" sz="1500" dirty="0"/>
          </a:p>
          <a:p>
            <a:pPr>
              <a:spcBef>
                <a:spcPts val="0"/>
              </a:spcBef>
            </a:pPr>
            <a:r>
              <a:rPr lang="nl-NL" sz="1500" u="sng" dirty="0">
                <a:hlinkClick r:id="rId11"/>
              </a:rPr>
              <a:t>Universiteit Utrecht</a:t>
            </a:r>
            <a:r>
              <a:rPr lang="nl-NL" sz="1500" u="sng" dirty="0"/>
              <a:t>:</a:t>
            </a:r>
            <a:r>
              <a:rPr lang="nl-NL" sz="1500" dirty="0"/>
              <a:t> Educatie en pedagogiek; Maatschappijwetenschappen; Psychologie; Filosofie en religiewetenschap; </a:t>
            </a:r>
            <a:r>
              <a:rPr lang="nl-NL" sz="1500" dirty="0" err="1"/>
              <a:t>Physical</a:t>
            </a:r>
            <a:r>
              <a:rPr lang="nl-NL" sz="1500" dirty="0"/>
              <a:t> Health </a:t>
            </a:r>
            <a:r>
              <a:rPr lang="nl-NL" sz="1500" dirty="0" err="1"/>
              <a:t>and</a:t>
            </a:r>
            <a:r>
              <a:rPr lang="nl-NL" sz="1500" dirty="0"/>
              <a:t> </a:t>
            </a:r>
            <a:r>
              <a:rPr lang="nl-NL" sz="1500" dirty="0" err="1"/>
              <a:t>Psychiatric</a:t>
            </a:r>
            <a:r>
              <a:rPr lang="nl-NL" sz="1500" dirty="0"/>
              <a:t> Disorders</a:t>
            </a:r>
          </a:p>
          <a:p>
            <a:pPr>
              <a:spcBef>
                <a:spcPts val="0"/>
              </a:spcBef>
            </a:pPr>
            <a:r>
              <a:rPr lang="nl-NL" sz="1500" u="sng" dirty="0">
                <a:hlinkClick r:id="rId12"/>
              </a:rPr>
              <a:t>Vrije Universiteit</a:t>
            </a:r>
            <a:r>
              <a:rPr lang="nl-NL" sz="1500" dirty="0">
                <a:hlinkClick r:id="rId13"/>
              </a:rPr>
              <a:t>:</a:t>
            </a:r>
            <a:r>
              <a:rPr lang="nl-NL" sz="1500" dirty="0"/>
              <a:t> Forensische psychiatrie en </a:t>
            </a:r>
            <a:r>
              <a:rPr lang="nl-NL" sz="1500" dirty="0" err="1"/>
              <a:t>psycholgie</a:t>
            </a:r>
            <a:r>
              <a:rPr lang="nl-NL" sz="1500" dirty="0"/>
              <a:t>; </a:t>
            </a:r>
            <a:r>
              <a:rPr lang="nl-NL" sz="1500" dirty="0" err="1"/>
              <a:t>evidence-based</a:t>
            </a:r>
            <a:r>
              <a:rPr lang="nl-NL" sz="1500" dirty="0"/>
              <a:t> psychiatrie; Psychiatrie; Neuropsychiatrie; Depressie; Jeugdgezondheidszorg</a:t>
            </a:r>
          </a:p>
          <a:p>
            <a:pPr marL="0" indent="0">
              <a:spcBef>
                <a:spcPts val="0"/>
              </a:spcBef>
              <a:buNone/>
            </a:pPr>
            <a:r>
              <a:rPr lang="nl-NL" sz="1500" dirty="0"/>
              <a:t>* </a:t>
            </a:r>
            <a:r>
              <a:rPr lang="nl-NL" sz="1200" dirty="0"/>
              <a:t>De universiteiten met een medische afdeling (</a:t>
            </a:r>
            <a:r>
              <a:rPr lang="nl-NL" sz="1200" dirty="0" err="1"/>
              <a:t>UMCs</a:t>
            </a:r>
            <a:r>
              <a:rPr lang="nl-NL" sz="1200" dirty="0"/>
              <a:t>) hebben een leerstoel sociale geneeskunde en een vakgroep/afdeling Kindergeneeskunde en Kinderpsychiatrie </a:t>
            </a:r>
          </a:p>
          <a:p>
            <a:pPr>
              <a:spcBef>
                <a:spcPts val="0"/>
              </a:spcBef>
            </a:pPr>
            <a:endParaRPr lang="nl-NL" sz="1500" u="sng" dirty="0"/>
          </a:p>
          <a:p>
            <a:pPr>
              <a:spcBef>
                <a:spcPts val="0"/>
              </a:spcBef>
            </a:pPr>
            <a:endParaRPr lang="nl-NL" sz="1500" dirty="0"/>
          </a:p>
        </p:txBody>
      </p:sp>
      <p:sp>
        <p:nvSpPr>
          <p:cNvPr id="4" name="Tijdelijke aanduiding voor dianummer 3"/>
          <p:cNvSpPr>
            <a:spLocks noGrp="1"/>
          </p:cNvSpPr>
          <p:nvPr>
            <p:ph type="sldNum" sz="quarter" idx="12"/>
          </p:nvPr>
        </p:nvSpPr>
        <p:spPr/>
        <p:txBody>
          <a:bodyPr/>
          <a:lstStyle/>
          <a:p>
            <a:fld id="{133D926E-746B-41E5-8273-B2D14AC6C474}" type="slidenum">
              <a:rPr lang="nl-NL" smtClean="0"/>
              <a:t>23</a:t>
            </a:fld>
            <a:endParaRPr lang="nl-NL" dirty="0"/>
          </a:p>
        </p:txBody>
      </p:sp>
      <p:sp>
        <p:nvSpPr>
          <p:cNvPr id="5" name="Titel 1"/>
          <p:cNvSpPr txBox="1">
            <a:spLocks/>
          </p:cNvSpPr>
          <p:nvPr/>
        </p:nvSpPr>
        <p:spPr>
          <a:xfrm>
            <a:off x="869244" y="517526"/>
            <a:ext cx="10859912" cy="62184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0000"/>
              </a:lnSpc>
            </a:pPr>
            <a:r>
              <a:rPr lang="nl-NL" sz="2400" dirty="0"/>
              <a:t>Bijlage 7: Overzicht leerstoelen/vakgroepen domein 2</a:t>
            </a:r>
          </a:p>
          <a:p>
            <a:pPr>
              <a:lnSpc>
                <a:spcPct val="100000"/>
              </a:lnSpc>
            </a:pPr>
            <a:r>
              <a:rPr lang="nl-NL" sz="1200" dirty="0"/>
              <a:t>Deze lijst is continu in ontwikkeling</a:t>
            </a:r>
          </a:p>
        </p:txBody>
      </p:sp>
    </p:spTree>
    <p:extLst>
      <p:ext uri="{BB962C8B-B14F-4D97-AF65-F5344CB8AC3E}">
        <p14:creationId xmlns:p14="http://schemas.microsoft.com/office/powerpoint/2010/main" val="33400037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621846"/>
          </a:xfrm>
        </p:spPr>
        <p:txBody>
          <a:bodyPr>
            <a:noAutofit/>
          </a:bodyPr>
          <a:lstStyle/>
          <a:p>
            <a:r>
              <a:rPr lang="nl-NL" sz="2400" dirty="0"/>
              <a:t>Bijlage 8: Lopende ZonMw programma’s op het thema jeugd </a:t>
            </a:r>
            <a:r>
              <a:rPr lang="nl-NL" sz="3600" dirty="0"/>
              <a:t>	</a:t>
            </a:r>
          </a:p>
        </p:txBody>
      </p:sp>
      <p:sp>
        <p:nvSpPr>
          <p:cNvPr id="3" name="Tijdelijke aanduiding voor inhoud 2"/>
          <p:cNvSpPr>
            <a:spLocks noGrp="1"/>
          </p:cNvSpPr>
          <p:nvPr>
            <p:ph idx="1"/>
          </p:nvPr>
        </p:nvSpPr>
        <p:spPr>
          <a:xfrm>
            <a:off x="838200" y="986972"/>
            <a:ext cx="10515600" cy="5189991"/>
          </a:xfrm>
        </p:spPr>
        <p:txBody>
          <a:bodyPr>
            <a:noAutofit/>
          </a:bodyPr>
          <a:lstStyle/>
          <a:p>
            <a:pPr lvl="0"/>
            <a:r>
              <a:rPr lang="nl-NL" sz="1600" u="sng" dirty="0">
                <a:hlinkClick r:id="rId2"/>
              </a:rPr>
              <a:t>Academische Werkplaatsen Transformatie Jeugd</a:t>
            </a:r>
            <a:endParaRPr lang="nl-NL" sz="1600" dirty="0"/>
          </a:p>
          <a:p>
            <a:r>
              <a:rPr lang="nl-NL" sz="1600" u="sng" dirty="0">
                <a:hlinkClick r:id="rId3"/>
              </a:rPr>
              <a:t>Actieprogramma Maatschappelijke Diensttijd</a:t>
            </a:r>
            <a:endParaRPr lang="nl-NL" sz="1600" dirty="0"/>
          </a:p>
          <a:p>
            <a:pPr lvl="0"/>
            <a:r>
              <a:rPr lang="nl-NL" sz="1600" u="sng" dirty="0">
                <a:hlinkClick r:id="rId4"/>
              </a:rPr>
              <a:t>Effectief werken in de jeugdsector</a:t>
            </a:r>
            <a:endParaRPr lang="nl-NL" sz="1600" dirty="0"/>
          </a:p>
          <a:p>
            <a:pPr lvl="0"/>
            <a:r>
              <a:rPr lang="nl-NL" sz="1600" u="sng" dirty="0">
                <a:hlinkClick r:id="rId5"/>
              </a:rPr>
              <a:t>Kindermishandeling</a:t>
            </a:r>
            <a:endParaRPr lang="nl-NL" sz="1600" u="sng" dirty="0"/>
          </a:p>
          <a:p>
            <a:r>
              <a:rPr lang="nl-NL" sz="1600" u="sng" dirty="0">
                <a:hlinkClick r:id="rId6"/>
              </a:rPr>
              <a:t>Kwaliteit Kinderopvang</a:t>
            </a:r>
            <a:endParaRPr lang="nl-NL" sz="1600" dirty="0"/>
          </a:p>
          <a:p>
            <a:r>
              <a:rPr lang="nl-NL" sz="1600" u="sng" dirty="0">
                <a:hlinkClick r:id="rId7"/>
              </a:rPr>
              <a:t>Longitudinale effectmonitor </a:t>
            </a:r>
            <a:r>
              <a:rPr lang="nl-NL" sz="1600" u="sng" dirty="0" err="1">
                <a:hlinkClick r:id="rId7"/>
              </a:rPr>
              <a:t>JeugdzorgPlus</a:t>
            </a:r>
            <a:endParaRPr lang="nl-NL" sz="1600" dirty="0"/>
          </a:p>
          <a:p>
            <a:pPr lvl="0"/>
            <a:r>
              <a:rPr lang="nl-NL" sz="1600" u="sng" dirty="0">
                <a:hlinkClick r:id="rId8"/>
              </a:rPr>
              <a:t>Preventie 5: Deelprogramma 1 - Opvoeding en Onderwijs</a:t>
            </a:r>
            <a:endParaRPr lang="nl-NL" sz="1600" dirty="0"/>
          </a:p>
          <a:p>
            <a:r>
              <a:rPr lang="nl-NL" sz="1600" u="sng" dirty="0">
                <a:hlinkClick r:id="rId9"/>
              </a:rPr>
              <a:t>Priority </a:t>
            </a:r>
            <a:r>
              <a:rPr lang="nl-NL" sz="1600" u="sng" dirty="0" err="1">
                <a:hlinkClick r:id="rId9"/>
              </a:rPr>
              <a:t>Medicines</a:t>
            </a:r>
            <a:r>
              <a:rPr lang="nl-NL" sz="1600" u="sng" dirty="0">
                <a:hlinkClick r:id="rId9"/>
              </a:rPr>
              <a:t> </a:t>
            </a:r>
            <a:r>
              <a:rPr lang="nl-NL" sz="1600" u="sng" dirty="0" err="1">
                <a:hlinkClick r:id="rId9"/>
              </a:rPr>
              <a:t>for</a:t>
            </a:r>
            <a:r>
              <a:rPr lang="nl-NL" sz="1600" u="sng" dirty="0">
                <a:hlinkClick r:id="rId9"/>
              </a:rPr>
              <a:t> </a:t>
            </a:r>
            <a:r>
              <a:rPr lang="nl-NL" sz="1600" u="sng" dirty="0" err="1">
                <a:hlinkClick r:id="rId9"/>
              </a:rPr>
              <a:t>Children</a:t>
            </a:r>
            <a:endParaRPr lang="nl-NL" sz="1600" dirty="0"/>
          </a:p>
          <a:p>
            <a:pPr lvl="0"/>
            <a:r>
              <a:rPr lang="nl-NL" sz="1600" u="sng" dirty="0">
                <a:hlinkClick r:id="rId10"/>
              </a:rPr>
              <a:t>Richtlijnen Jeugdgezondheidszorg 2013 - 2018</a:t>
            </a:r>
            <a:endParaRPr lang="nl-NL" sz="1600" dirty="0"/>
          </a:p>
          <a:p>
            <a:pPr lvl="0"/>
            <a:r>
              <a:rPr lang="nl-NL" sz="1600" u="sng" dirty="0">
                <a:hlinkClick r:id="rId11"/>
              </a:rPr>
              <a:t>Sportimpuls Jeugd in lage inkomensbuurten</a:t>
            </a:r>
            <a:endParaRPr lang="nl-NL" sz="1600" dirty="0"/>
          </a:p>
          <a:p>
            <a:pPr lvl="0"/>
            <a:r>
              <a:rPr lang="nl-NL" sz="1600" u="sng" dirty="0">
                <a:hlinkClick r:id="rId12"/>
              </a:rPr>
              <a:t>Sportimpuls Kinderen sportief op gewicht</a:t>
            </a:r>
            <a:endParaRPr lang="nl-NL" sz="1600" dirty="0"/>
          </a:p>
          <a:p>
            <a:pPr lvl="0"/>
            <a:r>
              <a:rPr lang="nl-NL" sz="1600" u="sng" dirty="0">
                <a:hlinkClick r:id="rId13"/>
              </a:rPr>
              <a:t>Versterking Uitvoeringspraktijk Jeugdgezondheidszorg</a:t>
            </a:r>
            <a:endParaRPr lang="nl-NL" sz="1600" dirty="0"/>
          </a:p>
          <a:p>
            <a:pPr lvl="0"/>
            <a:r>
              <a:rPr lang="nl-NL" sz="1600" u="sng" dirty="0">
                <a:hlinkClick r:id="rId14"/>
              </a:rPr>
              <a:t>Zwangerschap en geboorte</a:t>
            </a:r>
            <a:endParaRPr lang="nl-NL" sz="1600" dirty="0"/>
          </a:p>
          <a:p>
            <a:pPr lvl="0"/>
            <a:endParaRPr lang="nl-NL" sz="1500" dirty="0"/>
          </a:p>
          <a:p>
            <a:pPr lvl="0"/>
            <a:endParaRPr lang="nl-NL" sz="1600" dirty="0"/>
          </a:p>
          <a:p>
            <a:pPr lvl="0"/>
            <a:endParaRPr lang="nl-NL" sz="1600" dirty="0"/>
          </a:p>
          <a:p>
            <a:pPr lvl="0"/>
            <a:endParaRPr lang="nl-NL" sz="1600" dirty="0"/>
          </a:p>
        </p:txBody>
      </p:sp>
      <p:sp>
        <p:nvSpPr>
          <p:cNvPr id="4" name="Tijdelijke aanduiding voor dianummer 3"/>
          <p:cNvSpPr>
            <a:spLocks noGrp="1"/>
          </p:cNvSpPr>
          <p:nvPr>
            <p:ph type="sldNum" sz="quarter" idx="12"/>
          </p:nvPr>
        </p:nvSpPr>
        <p:spPr/>
        <p:txBody>
          <a:bodyPr/>
          <a:lstStyle/>
          <a:p>
            <a:fld id="{133D926E-746B-41E5-8273-B2D14AC6C474}" type="slidenum">
              <a:rPr lang="nl-NL" smtClean="0"/>
              <a:t>24</a:t>
            </a:fld>
            <a:endParaRPr lang="nl-NL"/>
          </a:p>
        </p:txBody>
      </p:sp>
    </p:spTree>
    <p:extLst>
      <p:ext uri="{BB962C8B-B14F-4D97-AF65-F5344CB8AC3E}">
        <p14:creationId xmlns:p14="http://schemas.microsoft.com/office/powerpoint/2010/main" val="31809082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z="2400" dirty="0">
                <a:solidFill>
                  <a:prstClr val="black"/>
                </a:solidFill>
              </a:rPr>
              <a:t>Bijlage 9: Relevante NWO programma’s op het thema jeugd</a:t>
            </a:r>
            <a:endParaRPr lang="nl-NL" dirty="0"/>
          </a:p>
        </p:txBody>
      </p:sp>
      <p:sp>
        <p:nvSpPr>
          <p:cNvPr id="3" name="Tijdelijke aanduiding voor inhoud 2"/>
          <p:cNvSpPr>
            <a:spLocks noGrp="1"/>
          </p:cNvSpPr>
          <p:nvPr>
            <p:ph idx="1"/>
          </p:nvPr>
        </p:nvSpPr>
        <p:spPr/>
        <p:txBody>
          <a:bodyPr/>
          <a:lstStyle/>
          <a:p>
            <a:r>
              <a:rPr lang="nl-NL" sz="1500" dirty="0">
                <a:solidFill>
                  <a:prstClr val="black"/>
                </a:solidFill>
                <a:hlinkClick r:id="rId2"/>
              </a:rPr>
              <a:t>HCMI thema Jeugd</a:t>
            </a:r>
            <a:endParaRPr lang="nl-NL" sz="1500" dirty="0">
              <a:solidFill>
                <a:prstClr val="black"/>
              </a:solidFill>
            </a:endParaRPr>
          </a:p>
          <a:p>
            <a:r>
              <a:rPr lang="nl-NL" sz="1500" dirty="0">
                <a:solidFill>
                  <a:prstClr val="black"/>
                </a:solidFill>
                <a:hlinkClick r:id="rId3"/>
              </a:rPr>
              <a:t>NWO autisme </a:t>
            </a:r>
            <a:r>
              <a:rPr lang="nl-NL" sz="1500" dirty="0" err="1">
                <a:solidFill>
                  <a:prstClr val="black"/>
                </a:solidFill>
                <a:hlinkClick r:id="rId3"/>
              </a:rPr>
              <a:t>programmacall</a:t>
            </a:r>
            <a:endParaRPr lang="nl-NL" sz="1500" dirty="0">
              <a:solidFill>
                <a:prstClr val="black"/>
              </a:solidFill>
            </a:endParaRPr>
          </a:p>
          <a:p>
            <a:pPr lvl="0"/>
            <a:r>
              <a:rPr lang="nl-NL" sz="1500" dirty="0">
                <a:solidFill>
                  <a:prstClr val="black"/>
                </a:solidFill>
                <a:hlinkClick r:id="rId4"/>
              </a:rPr>
              <a:t>NWO programma Jeugd en gezin</a:t>
            </a:r>
            <a:endParaRPr lang="nl-NL" sz="1500" dirty="0">
              <a:solidFill>
                <a:prstClr val="black"/>
              </a:solidFill>
            </a:endParaRPr>
          </a:p>
          <a:p>
            <a:endParaRPr lang="nl-NL" dirty="0"/>
          </a:p>
        </p:txBody>
      </p:sp>
      <p:sp>
        <p:nvSpPr>
          <p:cNvPr id="4" name="Tijdelijke aanduiding voor dianummer 3"/>
          <p:cNvSpPr>
            <a:spLocks noGrp="1"/>
          </p:cNvSpPr>
          <p:nvPr>
            <p:ph type="sldNum" sz="quarter" idx="12"/>
          </p:nvPr>
        </p:nvSpPr>
        <p:spPr/>
        <p:txBody>
          <a:bodyPr/>
          <a:lstStyle/>
          <a:p>
            <a:fld id="{133D926E-746B-41E5-8273-B2D14AC6C474}" type="slidenum">
              <a:rPr lang="nl-NL" smtClean="0"/>
              <a:t>25</a:t>
            </a:fld>
            <a:endParaRPr lang="nl-NL"/>
          </a:p>
        </p:txBody>
      </p:sp>
    </p:spTree>
    <p:extLst>
      <p:ext uri="{BB962C8B-B14F-4D97-AF65-F5344CB8AC3E}">
        <p14:creationId xmlns:p14="http://schemas.microsoft.com/office/powerpoint/2010/main" val="41782791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363200" cy="621846"/>
          </a:xfrm>
        </p:spPr>
        <p:txBody>
          <a:bodyPr>
            <a:noAutofit/>
          </a:bodyPr>
          <a:lstStyle/>
          <a:p>
            <a:r>
              <a:rPr lang="nl-NL" sz="2400" dirty="0"/>
              <a:t>Bijlage 10: Overzicht lectoraten domein 7</a:t>
            </a:r>
            <a:br>
              <a:rPr lang="nl-NL" sz="2400" dirty="0"/>
            </a:br>
            <a:r>
              <a:rPr lang="nl-NL" sz="1200" dirty="0"/>
              <a:t>Deze lijst is continu in ontwikkeling</a:t>
            </a:r>
            <a:endParaRPr lang="nl-NL" sz="1200" dirty="0">
              <a:solidFill>
                <a:srgbClr val="FF0000"/>
              </a:solidFill>
            </a:endParaRPr>
          </a:p>
        </p:txBody>
      </p:sp>
      <p:sp>
        <p:nvSpPr>
          <p:cNvPr id="3" name="Tijdelijke aanduiding voor inhoud 2"/>
          <p:cNvSpPr>
            <a:spLocks noGrp="1"/>
          </p:cNvSpPr>
          <p:nvPr>
            <p:ph idx="1"/>
          </p:nvPr>
        </p:nvSpPr>
        <p:spPr>
          <a:xfrm>
            <a:off x="838200" y="986972"/>
            <a:ext cx="10515600" cy="5189991"/>
          </a:xfrm>
        </p:spPr>
        <p:txBody>
          <a:bodyPr>
            <a:noAutofit/>
          </a:bodyPr>
          <a:lstStyle/>
          <a:p>
            <a:pPr>
              <a:spcBef>
                <a:spcPts val="0"/>
              </a:spcBef>
            </a:pPr>
            <a:endParaRPr lang="nl-NL" sz="1500" u="sng" dirty="0"/>
          </a:p>
          <a:p>
            <a:pPr>
              <a:spcBef>
                <a:spcPts val="0"/>
              </a:spcBef>
            </a:pPr>
            <a:endParaRPr lang="nl-NL" sz="1500" dirty="0"/>
          </a:p>
        </p:txBody>
      </p:sp>
      <p:sp>
        <p:nvSpPr>
          <p:cNvPr id="4" name="Tijdelijke aanduiding voor dianummer 3"/>
          <p:cNvSpPr>
            <a:spLocks noGrp="1"/>
          </p:cNvSpPr>
          <p:nvPr>
            <p:ph type="sldNum" sz="quarter" idx="12"/>
          </p:nvPr>
        </p:nvSpPr>
        <p:spPr/>
        <p:txBody>
          <a:bodyPr/>
          <a:lstStyle/>
          <a:p>
            <a:fld id="{133D926E-746B-41E5-8273-B2D14AC6C474}" type="slidenum">
              <a:rPr lang="nl-NL" smtClean="0"/>
              <a:t>26</a:t>
            </a:fld>
            <a:endParaRPr lang="nl-NL"/>
          </a:p>
        </p:txBody>
      </p:sp>
      <p:sp>
        <p:nvSpPr>
          <p:cNvPr id="5" name="Tijdelijke aanduiding voor inhoud 2"/>
          <p:cNvSpPr txBox="1">
            <a:spLocks/>
          </p:cNvSpPr>
          <p:nvPr/>
        </p:nvSpPr>
        <p:spPr>
          <a:xfrm>
            <a:off x="838200" y="1076665"/>
            <a:ext cx="10515600" cy="518999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nl-NL" sz="1500" u="sng" dirty="0">
                <a:hlinkClick r:id="rId2"/>
              </a:rPr>
              <a:t>Christelijke </a:t>
            </a:r>
            <a:r>
              <a:rPr lang="nl-NL" sz="1500" dirty="0">
                <a:hlinkClick r:id="rId2"/>
              </a:rPr>
              <a:t>Hogeschool Ede</a:t>
            </a:r>
            <a:r>
              <a:rPr lang="nl-NL" sz="1500" dirty="0"/>
              <a:t>: Zorg voor voeding en gezondheid</a:t>
            </a:r>
          </a:p>
          <a:p>
            <a:pPr>
              <a:spcBef>
                <a:spcPts val="0"/>
              </a:spcBef>
            </a:pPr>
            <a:r>
              <a:rPr lang="nl-NL" sz="1500" u="sng" dirty="0">
                <a:hlinkClick r:id="rId3"/>
              </a:rPr>
              <a:t>Fontys Hogescholen</a:t>
            </a:r>
            <a:r>
              <a:rPr lang="nl-NL" sz="1500" dirty="0"/>
              <a:t>: </a:t>
            </a:r>
            <a:r>
              <a:rPr lang="nl-NL" sz="1500" dirty="0" err="1"/>
              <a:t>Decision</a:t>
            </a:r>
            <a:r>
              <a:rPr lang="nl-NL" sz="1500" dirty="0"/>
              <a:t> support: </a:t>
            </a:r>
            <a:r>
              <a:rPr lang="nl-NL" sz="1500" dirty="0" err="1"/>
              <a:t>who</a:t>
            </a:r>
            <a:r>
              <a:rPr lang="nl-NL" sz="1500" dirty="0"/>
              <a:t> </a:t>
            </a:r>
            <a:r>
              <a:rPr lang="nl-NL" sz="1500" dirty="0" err="1"/>
              <a:t>cares</a:t>
            </a:r>
            <a:r>
              <a:rPr lang="nl-NL" sz="1500" dirty="0"/>
              <a:t>?; Health </a:t>
            </a:r>
            <a:r>
              <a:rPr lang="nl-NL" sz="1500" dirty="0" err="1"/>
              <a:t>Innovations</a:t>
            </a:r>
            <a:r>
              <a:rPr lang="nl-NL" sz="1500" dirty="0"/>
              <a:t> &amp; Technology; Move </a:t>
            </a:r>
            <a:r>
              <a:rPr lang="nl-NL" sz="1500" dirty="0" err="1"/>
              <a:t>to</a:t>
            </a:r>
            <a:r>
              <a:rPr lang="nl-NL" sz="1500" dirty="0"/>
              <a:t> </a:t>
            </a:r>
            <a:r>
              <a:rPr lang="nl-NL" sz="1500" dirty="0" err="1"/>
              <a:t>be</a:t>
            </a:r>
            <a:endParaRPr lang="nl-NL" sz="1500" dirty="0"/>
          </a:p>
          <a:p>
            <a:pPr>
              <a:spcBef>
                <a:spcPts val="0"/>
              </a:spcBef>
            </a:pPr>
            <a:r>
              <a:rPr lang="nl-NL" sz="1500" u="sng" dirty="0">
                <a:hlinkClick r:id="rId4"/>
              </a:rPr>
              <a:t>Haagse Hogeschool</a:t>
            </a:r>
            <a:r>
              <a:rPr lang="nl-NL" sz="1500" dirty="0"/>
              <a:t>: Gezonde leefstijl in een stimulerende omgeving; Jeugd en opvoeding; Oncologische zorg; Revalidatie; Technologie voor gezondheid</a:t>
            </a:r>
          </a:p>
          <a:p>
            <a:pPr>
              <a:spcBef>
                <a:spcPts val="0"/>
              </a:spcBef>
            </a:pPr>
            <a:r>
              <a:rPr lang="nl-NL" sz="1500" u="sng" dirty="0">
                <a:hlinkClick r:id="rId5"/>
              </a:rPr>
              <a:t>Hanze Hogeschool</a:t>
            </a:r>
            <a:r>
              <a:rPr lang="nl-NL" sz="1500" u="sng" dirty="0"/>
              <a:t>: </a:t>
            </a:r>
            <a:r>
              <a:rPr lang="nl-NL" sz="1500" dirty="0" err="1"/>
              <a:t>Personalised</a:t>
            </a:r>
            <a:r>
              <a:rPr lang="nl-NL" sz="1500" dirty="0"/>
              <a:t> Digital Health; </a:t>
            </a:r>
            <a:r>
              <a:rPr lang="nl-NL" sz="1500" dirty="0" err="1"/>
              <a:t>Verpleegkundie</a:t>
            </a:r>
            <a:r>
              <a:rPr lang="nl-NL" sz="1500" dirty="0"/>
              <a:t> diagnostiek; Verpleegkundige innovatie en positionering</a:t>
            </a:r>
          </a:p>
          <a:p>
            <a:pPr>
              <a:spcBef>
                <a:spcPts val="0"/>
              </a:spcBef>
            </a:pPr>
            <a:r>
              <a:rPr lang="nl-NL" sz="1500" u="sng" dirty="0">
                <a:hlinkClick r:id="rId6"/>
              </a:rPr>
              <a:t>Hogeschool van Amsterdam</a:t>
            </a:r>
            <a:r>
              <a:rPr lang="nl-NL" sz="1500" dirty="0"/>
              <a:t>: Fysiotherapie; Ergotherapie; Verpleegkunde; Epidemiologie; Functioneel herstel bij kanker</a:t>
            </a:r>
          </a:p>
          <a:p>
            <a:pPr>
              <a:spcBef>
                <a:spcPts val="0"/>
              </a:spcBef>
            </a:pPr>
            <a:r>
              <a:rPr lang="nl-NL" sz="1500" u="sng" dirty="0">
                <a:hlinkClick r:id="rId7"/>
              </a:rPr>
              <a:t>Hogeschool van Arnhem en Nijmegen</a:t>
            </a:r>
            <a:r>
              <a:rPr lang="nl-NL" sz="1500" dirty="0"/>
              <a:t>: Zorg voor mensen met een verstandelijke beperking; Levensloopbegeleiding bij Autisme; Werkzame factoren in de Zorg voor Jeugd; Sociale en Methodische Aspecten van Psychiatrische Zorg; Acute intensieve zorg; Eerstelijnszorg; Organisatie van Zorg en Dienstverlening; Innovatie in de Care; </a:t>
            </a:r>
            <a:r>
              <a:rPr lang="nl-NL" sz="1500" dirty="0" err="1"/>
              <a:t>E-health</a:t>
            </a:r>
            <a:r>
              <a:rPr lang="nl-NL" sz="1500" dirty="0"/>
              <a:t> in paramedische beroepen; Voeding en gezondheid; Musculoskeletale revalidatie</a:t>
            </a:r>
          </a:p>
          <a:p>
            <a:pPr>
              <a:spcBef>
                <a:spcPts val="0"/>
              </a:spcBef>
            </a:pPr>
            <a:r>
              <a:rPr lang="nl-NL" sz="1500" u="sng" dirty="0">
                <a:hlinkClick r:id="rId8"/>
              </a:rPr>
              <a:t>Hogeschool Leiden</a:t>
            </a:r>
            <a:r>
              <a:rPr lang="nl-NL" sz="1500" dirty="0"/>
              <a:t>: Transformaties in de Zorg voor Jeugd; Antroposofische Gezondheidszorg; </a:t>
            </a:r>
            <a:r>
              <a:rPr lang="nl-NL" sz="1500" dirty="0" err="1"/>
              <a:t>Genome-based</a:t>
            </a:r>
            <a:r>
              <a:rPr lang="nl-NL" sz="1500" dirty="0"/>
              <a:t> Health; </a:t>
            </a:r>
            <a:r>
              <a:rPr lang="nl-NL" sz="1500" dirty="0" err="1"/>
              <a:t>Metabolomics</a:t>
            </a:r>
            <a:endParaRPr lang="nl-NL" sz="1500" dirty="0"/>
          </a:p>
          <a:p>
            <a:pPr>
              <a:spcBef>
                <a:spcPts val="0"/>
              </a:spcBef>
            </a:pPr>
            <a:r>
              <a:rPr lang="nl-NL" sz="1500" u="sng" dirty="0">
                <a:hlinkClick r:id="rId9"/>
              </a:rPr>
              <a:t>Hogeschool Rotterdam</a:t>
            </a:r>
            <a:r>
              <a:rPr lang="nl-NL" sz="1500" dirty="0"/>
              <a:t>: </a:t>
            </a:r>
            <a:r>
              <a:rPr lang="nl-NL" sz="1500" dirty="0" err="1"/>
              <a:t>Disability</a:t>
            </a:r>
            <a:r>
              <a:rPr lang="nl-NL" sz="1500" dirty="0"/>
              <a:t> Studies, Diversiteit en Participatie; </a:t>
            </a:r>
            <a:r>
              <a:rPr lang="nl-NL" sz="1500" dirty="0" err="1"/>
              <a:t>Evidence-based</a:t>
            </a:r>
            <a:r>
              <a:rPr lang="nl-NL" sz="1500" dirty="0"/>
              <a:t> Care in </a:t>
            </a:r>
            <a:r>
              <a:rPr lang="nl-NL" sz="1500" dirty="0" err="1"/>
              <a:t>Nursing</a:t>
            </a:r>
            <a:endParaRPr lang="nl-NL" sz="1500" dirty="0"/>
          </a:p>
          <a:p>
            <a:pPr>
              <a:spcBef>
                <a:spcPts val="0"/>
              </a:spcBef>
            </a:pPr>
            <a:r>
              <a:rPr lang="nl-NL" sz="1500" u="sng" dirty="0">
                <a:hlinkClick r:id="rId10"/>
              </a:rPr>
              <a:t>Hogeschool Utrecht</a:t>
            </a:r>
            <a:r>
              <a:rPr lang="nl-NL" sz="1500" dirty="0"/>
              <a:t>: Chronisch Zieken; Innovatie in Beweegzorg; Leefstijl en Gezondheid; Logopedie: Participatie door Communicatie; Vraag gestuurde Zorg; Innovaties in de Preventieve Zorg; Dovenstudies; Participatie Zorg en Ondersteuning.</a:t>
            </a:r>
          </a:p>
          <a:p>
            <a:pPr>
              <a:spcBef>
                <a:spcPts val="0"/>
              </a:spcBef>
            </a:pPr>
            <a:r>
              <a:rPr lang="nl-NL" sz="1500" u="sng" dirty="0">
                <a:hlinkClick r:id="rId11"/>
              </a:rPr>
              <a:t>Hogeschool </a:t>
            </a:r>
            <a:r>
              <a:rPr lang="nl-NL" sz="1500" u="sng" dirty="0" err="1">
                <a:hlinkClick r:id="rId11"/>
              </a:rPr>
              <a:t>Viaa</a:t>
            </a:r>
            <a:r>
              <a:rPr lang="nl-NL" sz="1500" dirty="0"/>
              <a:t>: Zorg en Zingeving</a:t>
            </a:r>
          </a:p>
          <a:p>
            <a:pPr>
              <a:spcBef>
                <a:spcPts val="0"/>
              </a:spcBef>
            </a:pPr>
            <a:r>
              <a:rPr lang="nl-NL" sz="1500" u="sng" dirty="0">
                <a:hlinkClick r:id="rId12"/>
              </a:rPr>
              <a:t>InHolland</a:t>
            </a:r>
            <a:r>
              <a:rPr lang="nl-NL" sz="1500" dirty="0"/>
              <a:t>: Medische Technologie; Stimulering Gezonde Samenleving</a:t>
            </a:r>
          </a:p>
          <a:p>
            <a:pPr>
              <a:spcBef>
                <a:spcPts val="0"/>
              </a:spcBef>
            </a:pPr>
            <a:r>
              <a:rPr lang="nl-NL" sz="1500" u="sng" dirty="0">
                <a:hlinkClick r:id="rId13"/>
              </a:rPr>
              <a:t>NHL Stenden</a:t>
            </a:r>
            <a:r>
              <a:rPr lang="nl-NL" sz="1500" dirty="0"/>
              <a:t>: </a:t>
            </a:r>
            <a:r>
              <a:rPr lang="nl-NL" sz="1500" dirty="0" err="1"/>
              <a:t>iHuman</a:t>
            </a:r>
            <a:r>
              <a:rPr lang="nl-NL" sz="1500" dirty="0"/>
              <a:t> – Welzijn Zorg Digitaal; Zorg &amp; Innovatie in de Psychiatrie</a:t>
            </a:r>
          </a:p>
          <a:p>
            <a:pPr>
              <a:spcBef>
                <a:spcPts val="0"/>
              </a:spcBef>
            </a:pPr>
            <a:r>
              <a:rPr lang="nl-NL" sz="1500" u="sng" dirty="0">
                <a:hlinkClick r:id="rId14"/>
              </a:rPr>
              <a:t>Saxion</a:t>
            </a:r>
            <a:r>
              <a:rPr lang="nl-NL" sz="1500" u="sng" dirty="0"/>
              <a:t>: </a:t>
            </a:r>
            <a:r>
              <a:rPr lang="nl-NL" sz="1500" dirty="0"/>
              <a:t>Gezondheid en Bewegen; Technology, Health &amp; Care; Verpleegkunde</a:t>
            </a:r>
          </a:p>
          <a:p>
            <a:pPr>
              <a:spcBef>
                <a:spcPts val="0"/>
              </a:spcBef>
            </a:pPr>
            <a:r>
              <a:rPr lang="nl-NL" sz="1500" u="sng" dirty="0">
                <a:hlinkClick r:id="rId15"/>
              </a:rPr>
              <a:t>Windesheim</a:t>
            </a:r>
            <a:r>
              <a:rPr lang="nl-NL" sz="1500" dirty="0"/>
              <a:t>: Verslavingspreventie</a:t>
            </a:r>
          </a:p>
          <a:p>
            <a:pPr>
              <a:spcBef>
                <a:spcPts val="0"/>
              </a:spcBef>
            </a:pPr>
            <a:r>
              <a:rPr lang="nl-NL" sz="1500" u="sng" dirty="0">
                <a:hlinkClick r:id="rId16"/>
              </a:rPr>
              <a:t>Zuyd Hogeschoo</a:t>
            </a:r>
            <a:r>
              <a:rPr lang="nl-NL" sz="1500" dirty="0">
                <a:hlinkClick r:id="rId16"/>
              </a:rPr>
              <a:t>l</a:t>
            </a:r>
            <a:r>
              <a:rPr lang="nl-NL" sz="1500" dirty="0"/>
              <a:t>: Autonomie en Participatie van Chronisch Zieken; </a:t>
            </a:r>
            <a:r>
              <a:rPr lang="nl-NL" sz="1500" dirty="0" err="1"/>
              <a:t>Integrative</a:t>
            </a:r>
            <a:r>
              <a:rPr lang="nl-NL" sz="1500" dirty="0"/>
              <a:t> </a:t>
            </a:r>
            <a:r>
              <a:rPr lang="nl-NL" sz="1500" dirty="0" err="1"/>
              <a:t>Patient</a:t>
            </a:r>
            <a:r>
              <a:rPr lang="nl-NL" sz="1500" dirty="0"/>
              <a:t> </a:t>
            </a:r>
            <a:r>
              <a:rPr lang="nl-NL" sz="1500" dirty="0" err="1"/>
              <a:t>Centred</a:t>
            </a:r>
            <a:r>
              <a:rPr lang="nl-NL" sz="1500" dirty="0"/>
              <a:t> Health Care; </a:t>
            </a:r>
            <a:r>
              <a:rPr lang="nl-NL" sz="1500" dirty="0" err="1"/>
              <a:t>Midwifery</a:t>
            </a:r>
            <a:r>
              <a:rPr lang="nl-NL" sz="1500" dirty="0"/>
              <a:t> </a:t>
            </a:r>
            <a:r>
              <a:rPr lang="nl-NL" sz="1500" dirty="0" err="1"/>
              <a:t>Science</a:t>
            </a:r>
            <a:r>
              <a:rPr lang="nl-NL" sz="1500" dirty="0"/>
              <a:t>; Ondersteunende Technologie in de Zorg; Voeding, Leeftijd en Beweging; Wijkgerichte Zorg; Zorg op Afstand; Informele Zorg</a:t>
            </a:r>
          </a:p>
          <a:p>
            <a:pPr>
              <a:spcBef>
                <a:spcPts val="0"/>
              </a:spcBef>
            </a:pPr>
            <a:endParaRPr lang="nl-NL" sz="1500" dirty="0"/>
          </a:p>
        </p:txBody>
      </p:sp>
    </p:spTree>
    <p:extLst>
      <p:ext uri="{BB962C8B-B14F-4D97-AF65-F5344CB8AC3E}">
        <p14:creationId xmlns:p14="http://schemas.microsoft.com/office/powerpoint/2010/main" val="320737318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258688"/>
            <a:ext cx="10363200" cy="621846"/>
          </a:xfrm>
        </p:spPr>
        <p:txBody>
          <a:bodyPr>
            <a:noAutofit/>
          </a:bodyPr>
          <a:lstStyle/>
          <a:p>
            <a:r>
              <a:rPr lang="nl-NL" sz="2400" dirty="0"/>
              <a:t>Bijlage 11: Overzicht leerstoelen domein 7</a:t>
            </a:r>
            <a:br>
              <a:rPr lang="nl-NL" sz="2400" dirty="0"/>
            </a:br>
            <a:r>
              <a:rPr lang="nl-NL" sz="1200" dirty="0"/>
              <a:t>Deze lijst is continu in ontwikkeling</a:t>
            </a:r>
            <a:endParaRPr lang="nl-NL" sz="1200" dirty="0">
              <a:solidFill>
                <a:srgbClr val="FF0000"/>
              </a:solidFill>
            </a:endParaRPr>
          </a:p>
        </p:txBody>
      </p:sp>
      <p:sp>
        <p:nvSpPr>
          <p:cNvPr id="3" name="Tijdelijke aanduiding voor inhoud 2"/>
          <p:cNvSpPr>
            <a:spLocks noGrp="1"/>
          </p:cNvSpPr>
          <p:nvPr>
            <p:ph idx="1"/>
          </p:nvPr>
        </p:nvSpPr>
        <p:spPr>
          <a:xfrm>
            <a:off x="838200" y="986972"/>
            <a:ext cx="10515600" cy="5189991"/>
          </a:xfrm>
        </p:spPr>
        <p:txBody>
          <a:bodyPr>
            <a:noAutofit/>
          </a:bodyPr>
          <a:lstStyle/>
          <a:p>
            <a:pPr>
              <a:spcBef>
                <a:spcPts val="0"/>
              </a:spcBef>
            </a:pPr>
            <a:endParaRPr lang="nl-NL" sz="1500" u="sng" dirty="0"/>
          </a:p>
          <a:p>
            <a:pPr>
              <a:spcBef>
                <a:spcPts val="0"/>
              </a:spcBef>
            </a:pPr>
            <a:endParaRPr lang="nl-NL" sz="1500" dirty="0"/>
          </a:p>
        </p:txBody>
      </p:sp>
      <p:sp>
        <p:nvSpPr>
          <p:cNvPr id="4" name="Tijdelijke aanduiding voor dianummer 3"/>
          <p:cNvSpPr>
            <a:spLocks noGrp="1"/>
          </p:cNvSpPr>
          <p:nvPr>
            <p:ph type="sldNum" sz="quarter" idx="12"/>
          </p:nvPr>
        </p:nvSpPr>
        <p:spPr/>
        <p:txBody>
          <a:bodyPr/>
          <a:lstStyle/>
          <a:p>
            <a:fld id="{133D926E-746B-41E5-8273-B2D14AC6C474}" type="slidenum">
              <a:rPr lang="nl-NL" smtClean="0"/>
              <a:t>27</a:t>
            </a:fld>
            <a:endParaRPr lang="nl-NL"/>
          </a:p>
        </p:txBody>
      </p:sp>
      <p:sp>
        <p:nvSpPr>
          <p:cNvPr id="5" name="Tijdelijke aanduiding voor inhoud 2"/>
          <p:cNvSpPr txBox="1">
            <a:spLocks/>
          </p:cNvSpPr>
          <p:nvPr/>
        </p:nvSpPr>
        <p:spPr>
          <a:xfrm>
            <a:off x="838200" y="880534"/>
            <a:ext cx="10515600" cy="5892800"/>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0"/>
              </a:spcBef>
            </a:pPr>
            <a:r>
              <a:rPr lang="nl-NL" sz="1500" u="sng" dirty="0">
                <a:hlinkClick r:id="rId2"/>
              </a:rPr>
              <a:t>Erasmus Universiteit Rotterdam</a:t>
            </a:r>
            <a:r>
              <a:rPr lang="nl-NL" sz="1500" dirty="0">
                <a:hlinkClick r:id="rId2"/>
              </a:rPr>
              <a:t>: </a:t>
            </a:r>
            <a:r>
              <a:rPr lang="nl-NL" sz="1500" dirty="0"/>
              <a:t>Chirurgie; Groei en ontwikkeling van het kind; Inflammatoire darmziekten bij kinderen; Kinderdermatologie; Kindergeneeskunde; Kinderoncologie; Kinderpulmonologie</a:t>
            </a:r>
          </a:p>
          <a:p>
            <a:pPr>
              <a:spcBef>
                <a:spcPts val="0"/>
              </a:spcBef>
            </a:pPr>
            <a:r>
              <a:rPr lang="nl-NL" sz="1500" u="sng" dirty="0">
                <a:hlinkClick r:id="rId3"/>
              </a:rPr>
              <a:t>Open universiteit</a:t>
            </a:r>
            <a:r>
              <a:rPr lang="nl-NL" sz="1500" dirty="0"/>
              <a:t>: Gezondheidspsychologie</a:t>
            </a:r>
          </a:p>
          <a:p>
            <a:pPr>
              <a:spcBef>
                <a:spcPts val="0"/>
              </a:spcBef>
            </a:pPr>
            <a:r>
              <a:rPr lang="nl-NL" sz="1500" u="sng" dirty="0">
                <a:hlinkClick r:id="rId4"/>
              </a:rPr>
              <a:t>Radboud Universiteit</a:t>
            </a:r>
            <a:r>
              <a:rPr lang="nl-NL" sz="1500" dirty="0">
                <a:hlinkClick r:id="rId4"/>
              </a:rPr>
              <a:t>: </a:t>
            </a:r>
            <a:r>
              <a:rPr lang="nl-NL" sz="1500" dirty="0"/>
              <a:t>Huisartsgeneeskunde; Functionele beeldvorming; Neurochirurgie; Mondziekten; Kaak- en aangezichtschirurgie; Fysiologie; Kinderchirurgie; Tandheelkunde; Kindergeneeskunde; Kinderurologie; Kinderneurologie</a:t>
            </a:r>
          </a:p>
          <a:p>
            <a:pPr>
              <a:spcBef>
                <a:spcPts val="0"/>
              </a:spcBef>
            </a:pPr>
            <a:r>
              <a:rPr lang="nl-NL" sz="1500" u="sng" dirty="0">
                <a:hlinkClick r:id="rId5"/>
              </a:rPr>
              <a:t>Rijksuniversiteit Groningen</a:t>
            </a:r>
            <a:r>
              <a:rPr lang="nl-NL" sz="1500" dirty="0"/>
              <a:t>: Kindergeneeskunde; Huisartsengeneeskunde; Kinderoncologie; Ontwikkelingsneurologie; Keel, neus-, en oorheelkunde; Kinderneurologie</a:t>
            </a:r>
          </a:p>
          <a:p>
            <a:pPr>
              <a:spcBef>
                <a:spcPts val="0"/>
              </a:spcBef>
            </a:pPr>
            <a:r>
              <a:rPr lang="nl-NL" sz="1500" u="sng" dirty="0">
                <a:hlinkClick r:id="rId6"/>
              </a:rPr>
              <a:t>Universiteit van Amsterdam</a:t>
            </a:r>
            <a:r>
              <a:rPr lang="nl-NL" sz="1500" u="sng" dirty="0"/>
              <a:t>: </a:t>
            </a:r>
            <a:r>
              <a:rPr lang="nl-NL" sz="1500" dirty="0"/>
              <a:t>Gezondheidscommunicatie; Genetics in Psychiatrie; Gynaecologische Oncologie; Neurologische Bewegingsstoornissen; Algemene Keel-, Neus- en Oorheelkunde; </a:t>
            </a:r>
            <a:r>
              <a:rPr lang="nl-NL" sz="1500" dirty="0" err="1"/>
              <a:t>Biopsychosociale</a:t>
            </a:r>
            <a:r>
              <a:rPr lang="nl-NL" sz="1500" dirty="0"/>
              <a:t> determinanten van seksuele gezondheid</a:t>
            </a:r>
          </a:p>
          <a:p>
            <a:pPr>
              <a:spcBef>
                <a:spcPts val="0"/>
              </a:spcBef>
            </a:pPr>
            <a:r>
              <a:rPr lang="nl-NL" sz="1500" u="sng" dirty="0">
                <a:hlinkClick r:id="rId7"/>
              </a:rPr>
              <a:t>Universiteit Leiden</a:t>
            </a:r>
            <a:r>
              <a:rPr lang="nl-NL" sz="1500" dirty="0"/>
              <a:t>: Kindergeneeskunde; Klinische Farmacie; Klinische  Dermatologie; Experimentele Bacteriologie; Voortplantingsgeneeskunde; Verloskunde; Functionele Neurochirurgie; Orthopedie; Gynaecologie; Inwendige Geneeskunde; Sociale Geneeskunde; Psychologische zorg voor het chronisch zieke kind; HIV en soa in de eerste lijn; Kinderurologie; Kindergeneeskunde (kindermaag-, darm-, en leverziekten; Inflammatoire darmziekten; Mondziekten en Kaakchirurgie; Gezondheidspsychologie</a:t>
            </a:r>
          </a:p>
          <a:p>
            <a:pPr>
              <a:spcBef>
                <a:spcPts val="0"/>
              </a:spcBef>
            </a:pPr>
            <a:r>
              <a:rPr lang="nl-NL" sz="1500" u="sng" dirty="0">
                <a:hlinkClick r:id="rId8"/>
              </a:rPr>
              <a:t>Universiteit Maastricht</a:t>
            </a:r>
            <a:r>
              <a:rPr lang="nl-NL" sz="1500" dirty="0"/>
              <a:t>: Psychologische aspecten van Epilepsie; Fysiologie van Obesitas; Chirurgische Oncologie; Neurochirurgie; Research in Fysiotherapie; Fysiologie van het Vetmetabolisme; Fysiologie; Oncologie; Cardiologie; Zorg voor mensen met een Verstandelijke Handicap; Epidemiologie; Longziekten; Monitoring en Behandeling van Longziekten op Kinderleeftijd; Klinische Genetica; Kinderchirurgie; Revalidatie en Handicap; Urologie; Mondziekten en Kaakchirurgie; Gynaecologie; Kinderneurologie</a:t>
            </a:r>
          </a:p>
          <a:p>
            <a:pPr>
              <a:spcBef>
                <a:spcPts val="0"/>
              </a:spcBef>
            </a:pPr>
            <a:r>
              <a:rPr lang="en-US" sz="1500" u="sng" dirty="0">
                <a:hlinkClick r:id="rId9"/>
              </a:rPr>
              <a:t>Universiteit van Tilburg</a:t>
            </a:r>
            <a:r>
              <a:rPr lang="en-US" sz="1500" dirty="0"/>
              <a:t>: </a:t>
            </a:r>
            <a:r>
              <a:rPr lang="en-US" sz="1500" dirty="0" err="1"/>
              <a:t>Concurrentie</a:t>
            </a:r>
            <a:r>
              <a:rPr lang="en-US" sz="1500" dirty="0"/>
              <a:t> </a:t>
            </a:r>
            <a:r>
              <a:rPr lang="en-US" sz="1500" dirty="0" err="1"/>
              <a:t>en</a:t>
            </a:r>
            <a:r>
              <a:rPr lang="en-US" sz="1500" dirty="0"/>
              <a:t> </a:t>
            </a:r>
            <a:r>
              <a:rPr lang="en-US" sz="1500" dirty="0" err="1"/>
              <a:t>regelgeving</a:t>
            </a:r>
            <a:r>
              <a:rPr lang="en-US" sz="1500" dirty="0"/>
              <a:t> in de </a:t>
            </a:r>
            <a:r>
              <a:rPr lang="en-US" sz="1500" dirty="0" err="1"/>
              <a:t>zorg</a:t>
            </a:r>
            <a:r>
              <a:rPr lang="en-US" sz="1500" dirty="0"/>
              <a:t>; </a:t>
            </a:r>
            <a:r>
              <a:rPr lang="en-US" sz="1500" dirty="0" err="1"/>
              <a:t>Marktordening</a:t>
            </a:r>
            <a:r>
              <a:rPr lang="en-US" sz="1500" dirty="0"/>
              <a:t> </a:t>
            </a:r>
            <a:r>
              <a:rPr lang="en-US" sz="1500" dirty="0" err="1"/>
              <a:t>gezondheidszorg</a:t>
            </a:r>
            <a:r>
              <a:rPr lang="en-US" sz="1500" dirty="0"/>
              <a:t>; </a:t>
            </a:r>
            <a:r>
              <a:rPr lang="en-US" sz="1500" dirty="0" err="1"/>
              <a:t>Mensen</a:t>
            </a:r>
            <a:r>
              <a:rPr lang="en-US" sz="1500" dirty="0"/>
              <a:t> met </a:t>
            </a:r>
            <a:r>
              <a:rPr lang="en-US" sz="1500" dirty="0" err="1"/>
              <a:t>een</a:t>
            </a:r>
            <a:r>
              <a:rPr lang="en-US" sz="1500" dirty="0"/>
              <a:t> </a:t>
            </a:r>
            <a:r>
              <a:rPr lang="en-US" sz="1500" dirty="0" err="1"/>
              <a:t>verstandelijke</a:t>
            </a:r>
            <a:r>
              <a:rPr lang="en-US" sz="1500" dirty="0"/>
              <a:t> </a:t>
            </a:r>
            <a:r>
              <a:rPr lang="en-US" sz="1500" dirty="0" err="1"/>
              <a:t>beperking</a:t>
            </a:r>
            <a:r>
              <a:rPr lang="en-US" sz="1500" dirty="0"/>
              <a:t>: </a:t>
            </a:r>
            <a:r>
              <a:rPr lang="en-US" sz="1500" dirty="0" err="1"/>
              <a:t>psychopatologie</a:t>
            </a:r>
            <a:r>
              <a:rPr lang="en-US" sz="1500" dirty="0"/>
              <a:t> </a:t>
            </a:r>
            <a:r>
              <a:rPr lang="en-US" sz="1500" dirty="0" err="1"/>
              <a:t>en</a:t>
            </a:r>
            <a:r>
              <a:rPr lang="en-US" sz="1500" dirty="0"/>
              <a:t> </a:t>
            </a:r>
            <a:r>
              <a:rPr lang="en-US" sz="1500" dirty="0" err="1"/>
              <a:t>behandeling</a:t>
            </a:r>
            <a:r>
              <a:rPr lang="en-US" sz="1500" dirty="0"/>
              <a:t>; </a:t>
            </a:r>
            <a:r>
              <a:rPr lang="en-US" sz="1500" dirty="0" err="1"/>
              <a:t>Openbare</a:t>
            </a:r>
            <a:r>
              <a:rPr lang="en-US" sz="1500" dirty="0"/>
              <a:t> </a:t>
            </a:r>
            <a:r>
              <a:rPr lang="en-US" sz="1500" dirty="0" err="1"/>
              <a:t>Gezondheidszorg</a:t>
            </a:r>
            <a:r>
              <a:rPr lang="en-US" sz="1500" dirty="0"/>
              <a:t>; </a:t>
            </a:r>
            <a:r>
              <a:rPr lang="en-US" sz="1500" dirty="0" err="1"/>
              <a:t>Economische</a:t>
            </a:r>
            <a:r>
              <a:rPr lang="en-US" sz="1500" dirty="0"/>
              <a:t> </a:t>
            </a:r>
            <a:r>
              <a:rPr lang="en-US" sz="1500" dirty="0" err="1"/>
              <a:t>aspecten</a:t>
            </a:r>
            <a:r>
              <a:rPr lang="en-US" sz="1500" dirty="0"/>
              <a:t> van </a:t>
            </a:r>
            <a:r>
              <a:rPr lang="en-US" sz="1500" dirty="0" err="1"/>
              <a:t>gezondheid</a:t>
            </a:r>
            <a:r>
              <a:rPr lang="en-US" sz="1500" dirty="0"/>
              <a:t> </a:t>
            </a:r>
            <a:r>
              <a:rPr lang="en-US" sz="1500" dirty="0" err="1"/>
              <a:t>en</a:t>
            </a:r>
            <a:r>
              <a:rPr lang="en-US" sz="1500" dirty="0"/>
              <a:t> </a:t>
            </a:r>
            <a:r>
              <a:rPr lang="en-US" sz="1500" dirty="0" err="1"/>
              <a:t>zorg</a:t>
            </a:r>
            <a:r>
              <a:rPr lang="en-US" sz="1500" dirty="0"/>
              <a:t>; </a:t>
            </a:r>
            <a:r>
              <a:rPr lang="en-US" sz="1500" dirty="0" err="1"/>
              <a:t>Chornische</a:t>
            </a:r>
            <a:r>
              <a:rPr lang="en-US" sz="1500" dirty="0"/>
              <a:t> </a:t>
            </a:r>
            <a:r>
              <a:rPr lang="en-US" sz="1500" dirty="0" err="1"/>
              <a:t>zorg</a:t>
            </a:r>
            <a:endParaRPr lang="en-US" sz="1500" dirty="0"/>
          </a:p>
          <a:p>
            <a:pPr>
              <a:spcBef>
                <a:spcPts val="0"/>
              </a:spcBef>
            </a:pPr>
            <a:r>
              <a:rPr lang="en-US" sz="1500" u="sng" dirty="0">
                <a:hlinkClick r:id="rId10"/>
              </a:rPr>
              <a:t>Universiteit </a:t>
            </a:r>
            <a:r>
              <a:rPr lang="en-US" sz="1500" u="sng" dirty="0" err="1">
                <a:hlinkClick r:id="rId10"/>
              </a:rPr>
              <a:t>Twente</a:t>
            </a:r>
            <a:r>
              <a:rPr lang="en-US" sz="1500" dirty="0"/>
              <a:t>: Persuasive Health Technology</a:t>
            </a:r>
          </a:p>
          <a:p>
            <a:pPr>
              <a:spcBef>
                <a:spcPts val="0"/>
              </a:spcBef>
            </a:pPr>
            <a:r>
              <a:rPr lang="nl-NL" sz="1500" u="sng" dirty="0">
                <a:hlinkClick r:id="rId11"/>
              </a:rPr>
              <a:t>Universiteit Utrecht</a:t>
            </a:r>
            <a:r>
              <a:rPr lang="nl-NL" sz="1500" dirty="0"/>
              <a:t>: Immunologie van vaccinaties; Experimentele Neurologie; Oogheelkunde; Luchtweginfecties op de kinderleeftijd; Cerebrovasculaire ziekten en cognitie; Obstetrie; Chirurgie Oncologie; Urologie; Kinderneurologie; Voortplantingsgeneeskunde; Dermatologie- allergologie; Orthopedie; Epidemiologie en infectieziekten; Kinderlongziekten; Keel-, neus- en oorheelkunde; Kindergeneeskunde; Keel-, neus- en oorheelkunde; Klinische gezondheidswetenschappen; Kinderoncologische chirurgie</a:t>
            </a:r>
          </a:p>
          <a:p>
            <a:pPr>
              <a:spcBef>
                <a:spcPts val="0"/>
              </a:spcBef>
            </a:pPr>
            <a:r>
              <a:rPr lang="nl-NL" sz="1500" u="sng" dirty="0">
                <a:hlinkClick r:id="rId12"/>
              </a:rPr>
              <a:t>Vrije Universiteit</a:t>
            </a:r>
            <a:r>
              <a:rPr lang="nl-NL" sz="1500" dirty="0"/>
              <a:t>: Revalidatiegeneeskunde; </a:t>
            </a:r>
            <a:r>
              <a:rPr lang="nl-NL" sz="1500" dirty="0" err="1"/>
              <a:t>Midwifery</a:t>
            </a:r>
            <a:r>
              <a:rPr lang="nl-NL" sz="1500" dirty="0"/>
              <a:t> </a:t>
            </a:r>
            <a:r>
              <a:rPr lang="nl-NL" sz="1500" dirty="0" err="1"/>
              <a:t>science</a:t>
            </a:r>
            <a:r>
              <a:rPr lang="nl-NL" sz="1500" dirty="0"/>
              <a:t>; </a:t>
            </a:r>
            <a:r>
              <a:rPr lang="nl-NL" sz="1500" dirty="0" err="1"/>
              <a:t>Disability</a:t>
            </a:r>
            <a:r>
              <a:rPr lang="nl-NL" sz="1500" dirty="0"/>
              <a:t> studies</a:t>
            </a:r>
          </a:p>
          <a:p>
            <a:pPr>
              <a:spcBef>
                <a:spcPts val="0"/>
              </a:spcBef>
            </a:pPr>
            <a:endParaRPr lang="nl-NL" sz="1500" dirty="0"/>
          </a:p>
        </p:txBody>
      </p:sp>
    </p:spTree>
    <p:extLst>
      <p:ext uri="{BB962C8B-B14F-4D97-AF65-F5344CB8AC3E}">
        <p14:creationId xmlns:p14="http://schemas.microsoft.com/office/powerpoint/2010/main" val="3983434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838200" y="869315"/>
            <a:ext cx="10515600" cy="5852160"/>
          </a:xfrm>
        </p:spPr>
        <p:txBody>
          <a:bodyPr>
            <a:normAutofit/>
          </a:bodyPr>
          <a:lstStyle/>
          <a:p>
            <a:pPr>
              <a:spcAft>
                <a:spcPts val="200"/>
              </a:spcAft>
            </a:pPr>
            <a:r>
              <a:rPr lang="nl-NL" sz="1850" dirty="0"/>
              <a:t>Binnen elk domein zijn verschillende invalshoeken en type betrokkenen te onderscheiden:</a:t>
            </a:r>
          </a:p>
          <a:p>
            <a:pPr lvl="1">
              <a:spcAft>
                <a:spcPts val="200"/>
              </a:spcAft>
              <a:buFont typeface="Courier New" panose="02070309020205020404" pitchFamily="49" charset="0"/>
              <a:buChar char="o"/>
            </a:pPr>
            <a:r>
              <a:rPr lang="nl-NL" sz="1850" dirty="0"/>
              <a:t>Praktijk, uitvoeringsorganisaties, professionals, opleiders</a:t>
            </a:r>
          </a:p>
          <a:p>
            <a:pPr lvl="1">
              <a:spcAft>
                <a:spcPts val="200"/>
              </a:spcAft>
              <a:buFont typeface="Courier New" panose="02070309020205020404" pitchFamily="49" charset="0"/>
              <a:buChar char="o"/>
            </a:pPr>
            <a:r>
              <a:rPr lang="nl-NL" sz="1850" dirty="0"/>
              <a:t>Wetenschap, kennisinstellingen, onderzoekers</a:t>
            </a:r>
          </a:p>
          <a:p>
            <a:pPr lvl="1">
              <a:spcAft>
                <a:spcPts val="200"/>
              </a:spcAft>
              <a:buFont typeface="Courier New" panose="02070309020205020404" pitchFamily="49" charset="0"/>
              <a:buChar char="o"/>
            </a:pPr>
            <a:r>
              <a:rPr lang="nl-NL" sz="1850" dirty="0"/>
              <a:t>Beleid, beleidsorganisaties, beleidsmakers</a:t>
            </a:r>
          </a:p>
          <a:p>
            <a:pPr lvl="1">
              <a:spcAft>
                <a:spcPts val="1800"/>
              </a:spcAft>
              <a:buFont typeface="Courier New" panose="02070309020205020404" pitchFamily="49" charset="0"/>
              <a:buChar char="o"/>
            </a:pPr>
            <a:r>
              <a:rPr lang="nl-NL" sz="1850" dirty="0"/>
              <a:t>Doelgroep: kinderen, jongeren en ouders</a:t>
            </a:r>
          </a:p>
          <a:p>
            <a:pPr>
              <a:spcAft>
                <a:spcPts val="1800"/>
              </a:spcAft>
            </a:pPr>
            <a:r>
              <a:rPr lang="nl-NL" sz="1850" dirty="0"/>
              <a:t>Met deze stakeholderanalyse is een levend netwerk van geïnformeerde organisaties/personen verbonden aan de route Jeugd. Binnen de domeinen zijn intermediairs aangesteld die zich verbinden aan de route Jeugd van NWA. Deze intermediairs zijn personen die vanuit hun functie bij relevante instellingen/instituten </a:t>
            </a:r>
            <a:r>
              <a:rPr lang="nl-NL" sz="1850" i="1" dirty="0"/>
              <a:t>inhoudelijke,</a:t>
            </a:r>
            <a:r>
              <a:rPr lang="nl-NL" sz="1850" dirty="0"/>
              <a:t> </a:t>
            </a:r>
            <a:r>
              <a:rPr lang="nl-NL" sz="1850" i="1" dirty="0"/>
              <a:t>actuele kennis</a:t>
            </a:r>
            <a:r>
              <a:rPr lang="nl-NL" sz="1850" dirty="0"/>
              <a:t> hebben van het thema, beschikken over een </a:t>
            </a:r>
            <a:r>
              <a:rPr lang="nl-NL" sz="1850" i="1" dirty="0"/>
              <a:t>netwerk </a:t>
            </a:r>
            <a:r>
              <a:rPr lang="nl-NL" sz="1850" dirty="0"/>
              <a:t>en zicht (visie) hebben op de </a:t>
            </a:r>
            <a:r>
              <a:rPr lang="nl-NL" sz="1850" i="1" dirty="0"/>
              <a:t>toekomstige ontwikkelingen </a:t>
            </a:r>
            <a:r>
              <a:rPr lang="nl-NL" sz="1850" dirty="0"/>
              <a:t>binnen het domein</a:t>
            </a:r>
          </a:p>
          <a:p>
            <a:pPr>
              <a:spcAft>
                <a:spcPts val="1800"/>
              </a:spcAft>
            </a:pPr>
            <a:r>
              <a:rPr lang="nl-NL" sz="1850" dirty="0"/>
              <a:t>Deze intermediairs vormen samen het adviesnetwerk van de route Jeugd van NWA dat gevraagd, maar ook ongevraagd, met actuele kennis kan bijdragen aan de ontwikkeling van de route</a:t>
            </a:r>
          </a:p>
          <a:p>
            <a:pPr>
              <a:spcAft>
                <a:spcPts val="1800"/>
              </a:spcAft>
            </a:pPr>
            <a:r>
              <a:rPr lang="nl-NL" sz="1850" dirty="0"/>
              <a:t>Deze stakeholderanalyse is tot stand gekomen door middel van deskresearch en op basis van ontvangen informatie van intermediairs binnen de verschillende domeinen. Ook hebben intermediairs tijdens de verdere totstandkoming van deze analyse meegedacht, aangescherpt en aangevuld</a:t>
            </a:r>
          </a:p>
        </p:txBody>
      </p:sp>
      <p:sp>
        <p:nvSpPr>
          <p:cNvPr id="2" name="Tijdelijke aanduiding voor dianummer 1"/>
          <p:cNvSpPr>
            <a:spLocks noGrp="1"/>
          </p:cNvSpPr>
          <p:nvPr>
            <p:ph type="sldNum" sz="quarter" idx="12"/>
          </p:nvPr>
        </p:nvSpPr>
        <p:spPr/>
        <p:txBody>
          <a:bodyPr/>
          <a:lstStyle/>
          <a:p>
            <a:fld id="{133D926E-746B-41E5-8273-B2D14AC6C474}" type="slidenum">
              <a:rPr lang="nl-NL" smtClean="0"/>
              <a:t>3</a:t>
            </a:fld>
            <a:endParaRPr lang="nl-NL" dirty="0"/>
          </a:p>
        </p:txBody>
      </p:sp>
    </p:spTree>
    <p:extLst>
      <p:ext uri="{BB962C8B-B14F-4D97-AF65-F5344CB8AC3E}">
        <p14:creationId xmlns:p14="http://schemas.microsoft.com/office/powerpoint/2010/main" val="3994789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430157379"/>
              </p:ext>
            </p:extLst>
          </p:nvPr>
        </p:nvGraphicFramePr>
        <p:xfrm>
          <a:off x="902741" y="311066"/>
          <a:ext cx="9401175" cy="6172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jdelijke aanduiding voor dianummer 1"/>
          <p:cNvSpPr>
            <a:spLocks noGrp="1"/>
          </p:cNvSpPr>
          <p:nvPr>
            <p:ph type="sldNum" sz="quarter" idx="12"/>
          </p:nvPr>
        </p:nvSpPr>
        <p:spPr/>
        <p:txBody>
          <a:bodyPr/>
          <a:lstStyle/>
          <a:p>
            <a:fld id="{133D926E-746B-41E5-8273-B2D14AC6C474}" type="slidenum">
              <a:rPr lang="nl-NL" smtClean="0"/>
              <a:t>4</a:t>
            </a:fld>
            <a:endParaRPr lang="nl-NL"/>
          </a:p>
        </p:txBody>
      </p:sp>
    </p:spTree>
    <p:extLst>
      <p:ext uri="{BB962C8B-B14F-4D97-AF65-F5344CB8AC3E}">
        <p14:creationId xmlns:p14="http://schemas.microsoft.com/office/powerpoint/2010/main" val="14228646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838200" y="869315"/>
            <a:ext cx="10515600" cy="5852160"/>
          </a:xfrm>
        </p:spPr>
        <p:txBody>
          <a:bodyPr>
            <a:normAutofit/>
          </a:bodyPr>
          <a:lstStyle/>
          <a:p>
            <a:pPr>
              <a:spcBef>
                <a:spcPts val="0"/>
              </a:spcBef>
              <a:spcAft>
                <a:spcPts val="1800"/>
              </a:spcAft>
            </a:pPr>
            <a:r>
              <a:rPr lang="nl-NL" sz="1850" i="1" dirty="0"/>
              <a:t>Kinderopvang, onderwijs en werk</a:t>
            </a:r>
            <a:r>
              <a:rPr lang="nl-NL" sz="1850" dirty="0"/>
              <a:t>: de ontwikkeling van het kind op het gebied van kinderopvang, onderwijs en werk. Hierbij moet gedacht worden aan de doorlopende ontwikkellijn van kinderopvang, voorschool, primair onderwijs, naschoolse opvang, voortgezet onderwijs, MBO, HBO, WO tot aan (toetreding tot) werk</a:t>
            </a:r>
          </a:p>
          <a:p>
            <a:pPr>
              <a:spcBef>
                <a:spcPts val="0"/>
              </a:spcBef>
              <a:spcAft>
                <a:spcPts val="1800"/>
              </a:spcAft>
            </a:pPr>
            <a:r>
              <a:rPr lang="nl-NL" sz="1850" i="1" dirty="0"/>
              <a:t>Psychosociale ontwikkeling en opvoeding</a:t>
            </a:r>
            <a:r>
              <a:rPr lang="nl-NL" sz="1850" dirty="0"/>
              <a:t>: de sociaal-emotionele ontwikkeling en opvoeding van het kind en de ondersteuning daarbij </a:t>
            </a:r>
          </a:p>
          <a:p>
            <a:pPr>
              <a:spcBef>
                <a:spcPts val="0"/>
              </a:spcBef>
              <a:spcAft>
                <a:spcPts val="1800"/>
              </a:spcAft>
            </a:pPr>
            <a:r>
              <a:rPr lang="nl-NL" sz="1850" i="1" dirty="0"/>
              <a:t>ICT/media</a:t>
            </a:r>
            <a:r>
              <a:rPr lang="nl-NL" sz="1850" dirty="0"/>
              <a:t>: de digitale leefomgeving van het kind. Te denken valt aan internetgebruik, </a:t>
            </a:r>
            <a:r>
              <a:rPr lang="nl-NL" sz="1850" dirty="0" err="1"/>
              <a:t>social</a:t>
            </a:r>
            <a:r>
              <a:rPr lang="nl-NL" sz="1850" dirty="0"/>
              <a:t> media en leren via ICT</a:t>
            </a:r>
          </a:p>
          <a:p>
            <a:pPr>
              <a:spcBef>
                <a:spcPts val="0"/>
              </a:spcBef>
              <a:spcAft>
                <a:spcPts val="1800"/>
              </a:spcAft>
            </a:pPr>
            <a:r>
              <a:rPr lang="nl-NL" sz="1850" i="1" dirty="0"/>
              <a:t>Sport en bewegen</a:t>
            </a:r>
            <a:r>
              <a:rPr lang="nl-NL" sz="1850" dirty="0"/>
              <a:t>: de sportieve (beweeg)omgeving en ontwikkeling van het kind</a:t>
            </a:r>
          </a:p>
          <a:p>
            <a:pPr>
              <a:spcBef>
                <a:spcPts val="0"/>
              </a:spcBef>
              <a:spcAft>
                <a:spcPts val="1800"/>
              </a:spcAft>
            </a:pPr>
            <a:r>
              <a:rPr lang="nl-NL" sz="1850" i="1" dirty="0"/>
              <a:t>Cultuur</a:t>
            </a:r>
            <a:r>
              <a:rPr lang="nl-NL" sz="1850" dirty="0"/>
              <a:t>: de culturele ontwikkeling en opvoeding van het kind</a:t>
            </a:r>
          </a:p>
          <a:p>
            <a:pPr>
              <a:spcBef>
                <a:spcPts val="0"/>
              </a:spcBef>
              <a:spcAft>
                <a:spcPts val="1800"/>
              </a:spcAft>
            </a:pPr>
            <a:r>
              <a:rPr lang="nl-NL" sz="1850" i="1" dirty="0"/>
              <a:t>Leefomgeving</a:t>
            </a:r>
            <a:r>
              <a:rPr lang="nl-NL" sz="1850" dirty="0"/>
              <a:t>: de fysieke leefomgeving van het kind waarbij te denken valt aan huisvesting, speelplaatsen, verkeersveiligheid en groen, evenals de sociaaleconomische, -culturele en maatschappelijke omgevingsfactoren </a:t>
            </a:r>
          </a:p>
          <a:p>
            <a:pPr>
              <a:spcBef>
                <a:spcPts val="0"/>
              </a:spcBef>
              <a:spcAft>
                <a:spcPts val="1800"/>
              </a:spcAft>
            </a:pPr>
            <a:r>
              <a:rPr lang="nl-NL" sz="1850" i="1" dirty="0"/>
              <a:t>Medische zorg en (lichamelijke) gezondheid</a:t>
            </a:r>
            <a:r>
              <a:rPr lang="nl-NL" sz="1850" dirty="0"/>
              <a:t>: de medische zorg en gezondheid gedurende de ontwikkeling van het kind. Te denken valt aan de doorlopende lijn van consultatiebureau, GGD, huisarts, ziekenhuis, maar ook aan onder andere voeding (Jeugd GGZ / gehandicaptenzorg / langdurige zorg) </a:t>
            </a:r>
          </a:p>
        </p:txBody>
      </p:sp>
      <p:sp>
        <p:nvSpPr>
          <p:cNvPr id="2" name="Tijdelijke aanduiding voor dianummer 1"/>
          <p:cNvSpPr>
            <a:spLocks noGrp="1"/>
          </p:cNvSpPr>
          <p:nvPr>
            <p:ph type="sldNum" sz="quarter" idx="12"/>
          </p:nvPr>
        </p:nvSpPr>
        <p:spPr/>
        <p:txBody>
          <a:bodyPr/>
          <a:lstStyle/>
          <a:p>
            <a:fld id="{133D926E-746B-41E5-8273-B2D14AC6C474}" type="slidenum">
              <a:rPr lang="nl-NL" smtClean="0"/>
              <a:t>5</a:t>
            </a:fld>
            <a:endParaRPr lang="nl-NL"/>
          </a:p>
        </p:txBody>
      </p:sp>
    </p:spTree>
    <p:extLst>
      <p:ext uri="{BB962C8B-B14F-4D97-AF65-F5344CB8AC3E}">
        <p14:creationId xmlns:p14="http://schemas.microsoft.com/office/powerpoint/2010/main" val="3974220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extLst>
              <p:ext uri="{D42A27DB-BD31-4B8C-83A1-F6EECF244321}">
                <p14:modId xmlns:p14="http://schemas.microsoft.com/office/powerpoint/2010/main" val="1944926193"/>
              </p:ext>
            </p:extLst>
          </p:nvPr>
        </p:nvGraphicFramePr>
        <p:xfrm>
          <a:off x="7773795" y="87990"/>
          <a:ext cx="5083373" cy="36430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ekstvak 1"/>
          <p:cNvSpPr txBox="1"/>
          <p:nvPr/>
        </p:nvSpPr>
        <p:spPr>
          <a:xfrm>
            <a:off x="372728" y="341314"/>
            <a:ext cx="5418471" cy="830997"/>
          </a:xfrm>
          <a:prstGeom prst="rect">
            <a:avLst/>
          </a:prstGeom>
          <a:noFill/>
        </p:spPr>
        <p:txBody>
          <a:bodyPr wrap="square" rtlCol="0">
            <a:spAutoFit/>
          </a:bodyPr>
          <a:lstStyle/>
          <a:p>
            <a:pPr indent="-342900">
              <a:buAutoNum type="arabicPeriod"/>
            </a:pPr>
            <a:r>
              <a:rPr lang="nl-NL" sz="2400" dirty="0"/>
              <a:t>Kinderopvang, onderwijs</a:t>
            </a:r>
          </a:p>
          <a:p>
            <a:r>
              <a:rPr lang="nl-NL" sz="2400" dirty="0"/>
              <a:t> en werk</a:t>
            </a:r>
            <a:endParaRPr lang="nl-NL" sz="3600" i="1" dirty="0"/>
          </a:p>
        </p:txBody>
      </p:sp>
      <p:graphicFrame>
        <p:nvGraphicFramePr>
          <p:cNvPr id="7" name="Diagram 6"/>
          <p:cNvGraphicFramePr/>
          <p:nvPr>
            <p:extLst>
              <p:ext uri="{D42A27DB-BD31-4B8C-83A1-F6EECF244321}">
                <p14:modId xmlns:p14="http://schemas.microsoft.com/office/powerpoint/2010/main" val="2449113302"/>
              </p:ext>
            </p:extLst>
          </p:nvPr>
        </p:nvGraphicFramePr>
        <p:xfrm>
          <a:off x="3748288" y="2628987"/>
          <a:ext cx="3478707" cy="283360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8" name="Diagram 7"/>
          <p:cNvGraphicFramePr/>
          <p:nvPr>
            <p:extLst>
              <p:ext uri="{D42A27DB-BD31-4B8C-83A1-F6EECF244321}">
                <p14:modId xmlns:p14="http://schemas.microsoft.com/office/powerpoint/2010/main" val="51770353"/>
              </p:ext>
            </p:extLst>
          </p:nvPr>
        </p:nvGraphicFramePr>
        <p:xfrm>
          <a:off x="9133654" y="3981455"/>
          <a:ext cx="2929658" cy="2721531"/>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9" name="Diagram 8"/>
          <p:cNvGraphicFramePr/>
          <p:nvPr>
            <p:extLst>
              <p:ext uri="{D42A27DB-BD31-4B8C-83A1-F6EECF244321}">
                <p14:modId xmlns:p14="http://schemas.microsoft.com/office/powerpoint/2010/main" val="3587432236"/>
              </p:ext>
            </p:extLst>
          </p:nvPr>
        </p:nvGraphicFramePr>
        <p:xfrm>
          <a:off x="-477536" y="3107604"/>
          <a:ext cx="4840022" cy="3635375"/>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graphicFrame>
        <p:nvGraphicFramePr>
          <p:cNvPr id="28" name="Diagram 27"/>
          <p:cNvGraphicFramePr/>
          <p:nvPr>
            <p:extLst>
              <p:ext uri="{D42A27DB-BD31-4B8C-83A1-F6EECF244321}">
                <p14:modId xmlns:p14="http://schemas.microsoft.com/office/powerpoint/2010/main" val="2445306622"/>
              </p:ext>
            </p:extLst>
          </p:nvPr>
        </p:nvGraphicFramePr>
        <p:xfrm>
          <a:off x="433333" y="1078018"/>
          <a:ext cx="2476233" cy="2357748"/>
        </p:xfrm>
        <a:graphic>
          <a:graphicData uri="http://schemas.openxmlformats.org/drawingml/2006/diagram">
            <dgm:relIds xmlns:dgm="http://schemas.openxmlformats.org/drawingml/2006/diagram" xmlns:r="http://schemas.openxmlformats.org/officeDocument/2006/relationships" r:dm="rId23" r:lo="rId24" r:qs="rId25" r:cs="rId26"/>
          </a:graphicData>
        </a:graphic>
      </p:graphicFrame>
      <p:graphicFrame>
        <p:nvGraphicFramePr>
          <p:cNvPr id="34" name="Diagram 33"/>
          <p:cNvGraphicFramePr/>
          <p:nvPr>
            <p:extLst>
              <p:ext uri="{D42A27DB-BD31-4B8C-83A1-F6EECF244321}">
                <p14:modId xmlns:p14="http://schemas.microsoft.com/office/powerpoint/2010/main" val="3178669994"/>
              </p:ext>
            </p:extLst>
          </p:nvPr>
        </p:nvGraphicFramePr>
        <p:xfrm>
          <a:off x="3032061" y="434951"/>
          <a:ext cx="2881633" cy="2338048"/>
        </p:xfrm>
        <a:graphic>
          <a:graphicData uri="http://schemas.openxmlformats.org/drawingml/2006/diagram">
            <dgm:relIds xmlns:dgm="http://schemas.openxmlformats.org/drawingml/2006/diagram" xmlns:r="http://schemas.openxmlformats.org/officeDocument/2006/relationships" r:dm="rId28" r:lo="rId29" r:qs="rId30" r:cs="rId31"/>
          </a:graphicData>
        </a:graphic>
      </p:graphicFrame>
      <p:sp>
        <p:nvSpPr>
          <p:cNvPr id="3" name="Tijdelijke aanduiding voor dianummer 2"/>
          <p:cNvSpPr>
            <a:spLocks noGrp="1"/>
          </p:cNvSpPr>
          <p:nvPr>
            <p:ph type="sldNum" sz="quarter" idx="12"/>
          </p:nvPr>
        </p:nvSpPr>
        <p:spPr/>
        <p:txBody>
          <a:bodyPr/>
          <a:lstStyle/>
          <a:p>
            <a:fld id="{133D926E-746B-41E5-8273-B2D14AC6C474}" type="slidenum">
              <a:rPr lang="nl-NL" smtClean="0"/>
              <a:t>6</a:t>
            </a:fld>
            <a:endParaRPr lang="nl-NL"/>
          </a:p>
        </p:txBody>
      </p:sp>
      <p:sp>
        <p:nvSpPr>
          <p:cNvPr id="64" name="Ovaal 4"/>
          <p:cNvSpPr/>
          <p:nvPr/>
        </p:nvSpPr>
        <p:spPr>
          <a:xfrm>
            <a:off x="11569453" y="4224491"/>
            <a:ext cx="493859" cy="433608"/>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endParaRPr lang="nl-NL" sz="1400" kern="1200" dirty="0"/>
          </a:p>
        </p:txBody>
      </p:sp>
      <p:graphicFrame>
        <p:nvGraphicFramePr>
          <p:cNvPr id="13" name="Diagram 12"/>
          <p:cNvGraphicFramePr/>
          <p:nvPr>
            <p:extLst>
              <p:ext uri="{D42A27DB-BD31-4B8C-83A1-F6EECF244321}">
                <p14:modId xmlns:p14="http://schemas.microsoft.com/office/powerpoint/2010/main" val="826127542"/>
              </p:ext>
            </p:extLst>
          </p:nvPr>
        </p:nvGraphicFramePr>
        <p:xfrm>
          <a:off x="5487641" y="0"/>
          <a:ext cx="3018326" cy="2588140"/>
        </p:xfrm>
        <a:graphic>
          <a:graphicData uri="http://schemas.openxmlformats.org/drawingml/2006/diagram">
            <dgm:relIds xmlns:dgm="http://schemas.openxmlformats.org/drawingml/2006/diagram" xmlns:r="http://schemas.openxmlformats.org/officeDocument/2006/relationships" r:dm="rId33" r:lo="rId34" r:qs="rId35" r:cs="rId36"/>
          </a:graphicData>
        </a:graphic>
      </p:graphicFrame>
      <p:graphicFrame>
        <p:nvGraphicFramePr>
          <p:cNvPr id="14" name="Diagram 13"/>
          <p:cNvGraphicFramePr/>
          <p:nvPr>
            <p:extLst>
              <p:ext uri="{D42A27DB-BD31-4B8C-83A1-F6EECF244321}">
                <p14:modId xmlns:p14="http://schemas.microsoft.com/office/powerpoint/2010/main" val="3084753219"/>
              </p:ext>
            </p:extLst>
          </p:nvPr>
        </p:nvGraphicFramePr>
        <p:xfrm>
          <a:off x="6112833" y="4407467"/>
          <a:ext cx="2881633" cy="2338048"/>
        </p:xfrm>
        <a:graphic>
          <a:graphicData uri="http://schemas.openxmlformats.org/drawingml/2006/diagram">
            <dgm:relIds xmlns:dgm="http://schemas.openxmlformats.org/drawingml/2006/diagram" xmlns:r="http://schemas.openxmlformats.org/officeDocument/2006/relationships" r:dm="rId38" r:lo="rId39" r:qs="rId40" r:cs="rId41"/>
          </a:graphicData>
        </a:graphic>
      </p:graphicFrame>
    </p:spTree>
    <p:extLst>
      <p:ext uri="{BB962C8B-B14F-4D97-AF65-F5344CB8AC3E}">
        <p14:creationId xmlns:p14="http://schemas.microsoft.com/office/powerpoint/2010/main" val="25518254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vak 4"/>
          <p:cNvSpPr txBox="1"/>
          <p:nvPr/>
        </p:nvSpPr>
        <p:spPr>
          <a:xfrm>
            <a:off x="372728" y="341314"/>
            <a:ext cx="5878170" cy="830997"/>
          </a:xfrm>
          <a:prstGeom prst="rect">
            <a:avLst/>
          </a:prstGeom>
          <a:noFill/>
        </p:spPr>
        <p:txBody>
          <a:bodyPr wrap="square" rtlCol="0">
            <a:spAutoFit/>
          </a:bodyPr>
          <a:lstStyle/>
          <a:p>
            <a:r>
              <a:rPr lang="nl-NL" sz="2400" dirty="0"/>
              <a:t>2. Psychosociale </a:t>
            </a:r>
          </a:p>
          <a:p>
            <a:r>
              <a:rPr lang="nl-NL" sz="2400" dirty="0"/>
              <a:t>ontwikkeling en opvoeding </a:t>
            </a:r>
          </a:p>
        </p:txBody>
      </p:sp>
      <p:graphicFrame>
        <p:nvGraphicFramePr>
          <p:cNvPr id="7" name="Diagram 6"/>
          <p:cNvGraphicFramePr/>
          <p:nvPr>
            <p:extLst>
              <p:ext uri="{D42A27DB-BD31-4B8C-83A1-F6EECF244321}">
                <p14:modId xmlns:p14="http://schemas.microsoft.com/office/powerpoint/2010/main" val="238391132"/>
              </p:ext>
            </p:extLst>
          </p:nvPr>
        </p:nvGraphicFramePr>
        <p:xfrm>
          <a:off x="8910833" y="107950"/>
          <a:ext cx="3404532" cy="254888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4" name="Diagram 13"/>
          <p:cNvGraphicFramePr/>
          <p:nvPr>
            <p:extLst>
              <p:ext uri="{D42A27DB-BD31-4B8C-83A1-F6EECF244321}">
                <p14:modId xmlns:p14="http://schemas.microsoft.com/office/powerpoint/2010/main" val="1614632169"/>
              </p:ext>
            </p:extLst>
          </p:nvPr>
        </p:nvGraphicFramePr>
        <p:xfrm>
          <a:off x="3104754" y="3086805"/>
          <a:ext cx="4549548" cy="3769831"/>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6" name="Diagram 15"/>
          <p:cNvGraphicFramePr/>
          <p:nvPr>
            <p:extLst>
              <p:ext uri="{D42A27DB-BD31-4B8C-83A1-F6EECF244321}">
                <p14:modId xmlns:p14="http://schemas.microsoft.com/office/powerpoint/2010/main" val="2573610465"/>
              </p:ext>
            </p:extLst>
          </p:nvPr>
        </p:nvGraphicFramePr>
        <p:xfrm>
          <a:off x="5591528" y="139599"/>
          <a:ext cx="3403438" cy="240550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24" name="Diagram 23"/>
          <p:cNvGraphicFramePr/>
          <p:nvPr>
            <p:extLst>
              <p:ext uri="{D42A27DB-BD31-4B8C-83A1-F6EECF244321}">
                <p14:modId xmlns:p14="http://schemas.microsoft.com/office/powerpoint/2010/main" val="2377816384"/>
              </p:ext>
            </p:extLst>
          </p:nvPr>
        </p:nvGraphicFramePr>
        <p:xfrm>
          <a:off x="948512" y="1411658"/>
          <a:ext cx="2617185" cy="2664817"/>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graphicFrame>
        <p:nvGraphicFramePr>
          <p:cNvPr id="25" name="Diagram 24"/>
          <p:cNvGraphicFramePr/>
          <p:nvPr>
            <p:extLst>
              <p:ext uri="{D42A27DB-BD31-4B8C-83A1-F6EECF244321}">
                <p14:modId xmlns:p14="http://schemas.microsoft.com/office/powerpoint/2010/main" val="57744891"/>
              </p:ext>
            </p:extLst>
          </p:nvPr>
        </p:nvGraphicFramePr>
        <p:xfrm>
          <a:off x="31811" y="4325915"/>
          <a:ext cx="2889689" cy="2395560"/>
        </p:xfrm>
        <a:graphic>
          <a:graphicData uri="http://schemas.openxmlformats.org/drawingml/2006/diagram">
            <dgm:relIds xmlns:dgm="http://schemas.openxmlformats.org/drawingml/2006/diagram" xmlns:r="http://schemas.openxmlformats.org/officeDocument/2006/relationships" r:dm="rId23" r:lo="rId24" r:qs="rId25" r:cs="rId26"/>
          </a:graphicData>
        </a:graphic>
      </p:graphicFrame>
      <p:sp>
        <p:nvSpPr>
          <p:cNvPr id="2" name="Tijdelijke aanduiding voor dianummer 1"/>
          <p:cNvSpPr>
            <a:spLocks noGrp="1"/>
          </p:cNvSpPr>
          <p:nvPr>
            <p:ph type="sldNum" sz="quarter" idx="12"/>
          </p:nvPr>
        </p:nvSpPr>
        <p:spPr/>
        <p:txBody>
          <a:bodyPr/>
          <a:lstStyle/>
          <a:p>
            <a:fld id="{133D926E-746B-41E5-8273-B2D14AC6C474}" type="slidenum">
              <a:rPr lang="nl-NL" smtClean="0"/>
              <a:t>7</a:t>
            </a:fld>
            <a:endParaRPr lang="nl-NL"/>
          </a:p>
        </p:txBody>
      </p:sp>
      <p:grpSp>
        <p:nvGrpSpPr>
          <p:cNvPr id="12" name="Groep 11"/>
          <p:cNvGrpSpPr/>
          <p:nvPr/>
        </p:nvGrpSpPr>
        <p:grpSpPr>
          <a:xfrm>
            <a:off x="7875133" y="3750173"/>
            <a:ext cx="969187" cy="898190"/>
            <a:chOff x="525314" y="1853477"/>
            <a:chExt cx="972423" cy="972423"/>
          </a:xfrm>
        </p:grpSpPr>
        <p:sp>
          <p:nvSpPr>
            <p:cNvPr id="13" name="Ovaal 12"/>
            <p:cNvSpPr/>
            <p:nvPr/>
          </p:nvSpPr>
          <p:spPr>
            <a:xfrm>
              <a:off x="525314" y="1853477"/>
              <a:ext cx="972423" cy="972423"/>
            </a:xfrm>
            <a:prstGeom prst="ellipse">
              <a:avLst/>
            </a:prstGeom>
          </p:spPr>
          <p:style>
            <a:lnRef idx="0">
              <a:schemeClr val="accent3">
                <a:shade val="80000"/>
                <a:hueOff val="0"/>
                <a:satOff val="0"/>
                <a:lumOff val="0"/>
                <a:alphaOff val="0"/>
              </a:schemeClr>
            </a:lnRef>
            <a:fillRef idx="3">
              <a:schemeClr val="lt1">
                <a:hueOff val="0"/>
                <a:satOff val="0"/>
                <a:lumOff val="0"/>
                <a:alphaOff val="0"/>
              </a:schemeClr>
            </a:fillRef>
            <a:effectRef idx="3">
              <a:schemeClr val="lt1">
                <a:hueOff val="0"/>
                <a:satOff val="0"/>
                <a:lumOff val="0"/>
                <a:alphaOff val="0"/>
              </a:schemeClr>
            </a:effectRef>
            <a:fontRef idx="minor">
              <a:schemeClr val="dk1">
                <a:hueOff val="0"/>
                <a:satOff val="0"/>
                <a:lumOff val="0"/>
                <a:alphaOff val="0"/>
              </a:schemeClr>
            </a:fontRef>
          </p:style>
          <p:txBody>
            <a:bodyPr/>
            <a:lstStyle/>
            <a:p>
              <a:endParaRPr lang="nl-NL"/>
            </a:p>
          </p:txBody>
        </p:sp>
        <p:sp>
          <p:nvSpPr>
            <p:cNvPr id="15" name="Ovaal 4"/>
            <p:cNvSpPr/>
            <p:nvPr/>
          </p:nvSpPr>
          <p:spPr>
            <a:xfrm>
              <a:off x="667723" y="2055240"/>
              <a:ext cx="687607" cy="68760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985" tIns="6985" rIns="6985" bIns="6985" numCol="1" spcCol="1270" anchor="ctr" anchorCtr="0">
              <a:noAutofit/>
            </a:bodyPr>
            <a:lstStyle/>
            <a:p>
              <a:pPr lvl="0" algn="ctr" defTabSz="488950">
                <a:lnSpc>
                  <a:spcPct val="90000"/>
                </a:lnSpc>
                <a:spcBef>
                  <a:spcPct val="0"/>
                </a:spcBef>
                <a:spcAft>
                  <a:spcPct val="35000"/>
                </a:spcAft>
              </a:pPr>
              <a:r>
                <a:rPr lang="nl-NL" sz="1200" kern="1200" dirty="0">
                  <a:hlinkClick r:id="rId28"/>
                </a:rPr>
                <a:t>ZonMw</a:t>
              </a:r>
              <a:endParaRPr lang="nl-NL" sz="1200" kern="1200" dirty="0"/>
            </a:p>
          </p:txBody>
        </p:sp>
      </p:grpSp>
      <p:graphicFrame>
        <p:nvGraphicFramePr>
          <p:cNvPr id="17" name="Diagram 16"/>
          <p:cNvGraphicFramePr/>
          <p:nvPr>
            <p:extLst>
              <p:ext uri="{D42A27DB-BD31-4B8C-83A1-F6EECF244321}">
                <p14:modId xmlns:p14="http://schemas.microsoft.com/office/powerpoint/2010/main" val="4204872215"/>
              </p:ext>
            </p:extLst>
          </p:nvPr>
        </p:nvGraphicFramePr>
        <p:xfrm>
          <a:off x="9248047" y="2883477"/>
          <a:ext cx="3096673" cy="2631583"/>
        </p:xfrm>
        <a:graphic>
          <a:graphicData uri="http://schemas.openxmlformats.org/drawingml/2006/diagram">
            <dgm:relIds xmlns:dgm="http://schemas.openxmlformats.org/drawingml/2006/diagram" xmlns:r="http://schemas.openxmlformats.org/officeDocument/2006/relationships" r:dm="rId29" r:lo="rId30" r:qs="rId31" r:cs="rId32"/>
          </a:graphicData>
        </a:graphic>
      </p:graphicFrame>
      <p:graphicFrame>
        <p:nvGraphicFramePr>
          <p:cNvPr id="18" name="Diagram 17"/>
          <p:cNvGraphicFramePr/>
          <p:nvPr>
            <p:extLst>
              <p:ext uri="{D42A27DB-BD31-4B8C-83A1-F6EECF244321}">
                <p14:modId xmlns:p14="http://schemas.microsoft.com/office/powerpoint/2010/main" val="2154475235"/>
              </p:ext>
            </p:extLst>
          </p:nvPr>
        </p:nvGraphicFramePr>
        <p:xfrm>
          <a:off x="7491909" y="5100371"/>
          <a:ext cx="2997200" cy="2582051"/>
        </p:xfrm>
        <a:graphic>
          <a:graphicData uri="http://schemas.openxmlformats.org/drawingml/2006/diagram">
            <dgm:relIds xmlns:dgm="http://schemas.openxmlformats.org/drawingml/2006/diagram" xmlns:r="http://schemas.openxmlformats.org/officeDocument/2006/relationships" r:dm="rId34" r:lo="rId35" r:qs="rId36" r:cs="rId37"/>
          </a:graphicData>
        </a:graphic>
      </p:graphicFrame>
      <p:grpSp>
        <p:nvGrpSpPr>
          <p:cNvPr id="19" name="Groep 18"/>
          <p:cNvGrpSpPr/>
          <p:nvPr/>
        </p:nvGrpSpPr>
        <p:grpSpPr>
          <a:xfrm>
            <a:off x="4730362" y="1703293"/>
            <a:ext cx="507175" cy="507175"/>
            <a:chOff x="1682782" y="214759"/>
            <a:chExt cx="507175" cy="507175"/>
          </a:xfrm>
        </p:grpSpPr>
        <p:sp>
          <p:nvSpPr>
            <p:cNvPr id="20" name="Ovaal 19"/>
            <p:cNvSpPr/>
            <p:nvPr/>
          </p:nvSpPr>
          <p:spPr>
            <a:xfrm>
              <a:off x="1682782" y="214759"/>
              <a:ext cx="507175" cy="507175"/>
            </a:xfrm>
            <a:prstGeom prst="ellipse">
              <a:avLst/>
            </a:prstGeom>
          </p:spPr>
          <p:style>
            <a:lnRef idx="0">
              <a:schemeClr val="accent3">
                <a:shade val="80000"/>
                <a:hueOff val="0"/>
                <a:satOff val="0"/>
                <a:lumOff val="0"/>
                <a:alphaOff val="0"/>
              </a:schemeClr>
            </a:lnRef>
            <a:fillRef idx="3">
              <a:schemeClr val="lt1">
                <a:hueOff val="0"/>
                <a:satOff val="0"/>
                <a:lumOff val="0"/>
                <a:alphaOff val="0"/>
              </a:schemeClr>
            </a:fillRef>
            <a:effectRef idx="3">
              <a:schemeClr val="lt1">
                <a:hueOff val="0"/>
                <a:satOff val="0"/>
                <a:lumOff val="0"/>
                <a:alphaOff val="0"/>
              </a:schemeClr>
            </a:effectRef>
            <a:fontRef idx="minor">
              <a:schemeClr val="dk1">
                <a:hueOff val="0"/>
                <a:satOff val="0"/>
                <a:lumOff val="0"/>
                <a:alphaOff val="0"/>
              </a:schemeClr>
            </a:fontRef>
          </p:style>
          <p:txBody>
            <a:bodyPr/>
            <a:lstStyle/>
            <a:p>
              <a:endParaRPr lang="nl-NL"/>
            </a:p>
          </p:txBody>
        </p:sp>
        <p:sp>
          <p:nvSpPr>
            <p:cNvPr id="21" name="Ovaal 4"/>
            <p:cNvSpPr/>
            <p:nvPr/>
          </p:nvSpPr>
          <p:spPr>
            <a:xfrm>
              <a:off x="1757056" y="289033"/>
              <a:ext cx="358627" cy="35862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nl-NL" sz="800" kern="1200" dirty="0">
                  <a:hlinkClick r:id="rId39"/>
                </a:rPr>
                <a:t>GGD GHOR</a:t>
              </a:r>
              <a:endParaRPr lang="nl-NL" sz="800" kern="1200" dirty="0"/>
            </a:p>
          </p:txBody>
        </p:sp>
      </p:grpSp>
      <p:grpSp>
        <p:nvGrpSpPr>
          <p:cNvPr id="22" name="Groep 21"/>
          <p:cNvGrpSpPr/>
          <p:nvPr/>
        </p:nvGrpSpPr>
        <p:grpSpPr>
          <a:xfrm>
            <a:off x="5064497" y="2376302"/>
            <a:ext cx="630061" cy="507175"/>
            <a:chOff x="1682782" y="214759"/>
            <a:chExt cx="507175" cy="507175"/>
          </a:xfrm>
        </p:grpSpPr>
        <p:sp>
          <p:nvSpPr>
            <p:cNvPr id="23" name="Ovaal 22"/>
            <p:cNvSpPr/>
            <p:nvPr/>
          </p:nvSpPr>
          <p:spPr>
            <a:xfrm>
              <a:off x="1682782" y="214759"/>
              <a:ext cx="507175" cy="507175"/>
            </a:xfrm>
            <a:prstGeom prst="ellipse">
              <a:avLst/>
            </a:prstGeom>
          </p:spPr>
          <p:style>
            <a:lnRef idx="0">
              <a:schemeClr val="accent3">
                <a:shade val="80000"/>
                <a:hueOff val="0"/>
                <a:satOff val="0"/>
                <a:lumOff val="0"/>
                <a:alphaOff val="0"/>
              </a:schemeClr>
            </a:lnRef>
            <a:fillRef idx="3">
              <a:schemeClr val="lt1">
                <a:hueOff val="0"/>
                <a:satOff val="0"/>
                <a:lumOff val="0"/>
                <a:alphaOff val="0"/>
              </a:schemeClr>
            </a:fillRef>
            <a:effectRef idx="3">
              <a:schemeClr val="lt1">
                <a:hueOff val="0"/>
                <a:satOff val="0"/>
                <a:lumOff val="0"/>
                <a:alphaOff val="0"/>
              </a:schemeClr>
            </a:effectRef>
            <a:fontRef idx="minor">
              <a:schemeClr val="dk1">
                <a:hueOff val="0"/>
                <a:satOff val="0"/>
                <a:lumOff val="0"/>
                <a:alphaOff val="0"/>
              </a:schemeClr>
            </a:fontRef>
          </p:style>
          <p:txBody>
            <a:bodyPr/>
            <a:lstStyle/>
            <a:p>
              <a:endParaRPr lang="nl-NL"/>
            </a:p>
          </p:txBody>
        </p:sp>
        <p:sp>
          <p:nvSpPr>
            <p:cNvPr id="26" name="Ovaal 4"/>
            <p:cNvSpPr/>
            <p:nvPr/>
          </p:nvSpPr>
          <p:spPr>
            <a:xfrm>
              <a:off x="1757056" y="289033"/>
              <a:ext cx="358627" cy="35862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pPr>
              <a:r>
                <a:rPr lang="nl-NL" sz="800" kern="1200" dirty="0">
                  <a:hlinkClick r:id="rId40"/>
                </a:rPr>
                <a:t>Regionale GGD</a:t>
              </a:r>
              <a:endParaRPr lang="nl-NL" sz="800" kern="1200" dirty="0"/>
            </a:p>
          </p:txBody>
        </p:sp>
      </p:grpSp>
    </p:spTree>
    <p:extLst>
      <p:ext uri="{BB962C8B-B14F-4D97-AF65-F5344CB8AC3E}">
        <p14:creationId xmlns:p14="http://schemas.microsoft.com/office/powerpoint/2010/main" val="3518193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vak 4"/>
          <p:cNvSpPr txBox="1"/>
          <p:nvPr/>
        </p:nvSpPr>
        <p:spPr>
          <a:xfrm>
            <a:off x="372728" y="341314"/>
            <a:ext cx="5418471" cy="461665"/>
          </a:xfrm>
          <a:prstGeom prst="rect">
            <a:avLst/>
          </a:prstGeom>
          <a:noFill/>
        </p:spPr>
        <p:txBody>
          <a:bodyPr wrap="square" rtlCol="0">
            <a:spAutoFit/>
          </a:bodyPr>
          <a:lstStyle/>
          <a:p>
            <a:r>
              <a:rPr lang="nl-NL" sz="2400" dirty="0"/>
              <a:t>3. ICT/media</a:t>
            </a:r>
          </a:p>
        </p:txBody>
      </p:sp>
      <p:graphicFrame>
        <p:nvGraphicFramePr>
          <p:cNvPr id="16" name="Diagram 15"/>
          <p:cNvGraphicFramePr/>
          <p:nvPr>
            <p:extLst>
              <p:ext uri="{D42A27DB-BD31-4B8C-83A1-F6EECF244321}">
                <p14:modId xmlns:p14="http://schemas.microsoft.com/office/powerpoint/2010/main" val="3781351069"/>
              </p:ext>
            </p:extLst>
          </p:nvPr>
        </p:nvGraphicFramePr>
        <p:xfrm>
          <a:off x="245875" y="4568495"/>
          <a:ext cx="3620429" cy="28207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4" name="Diagram 3"/>
          <p:cNvGraphicFramePr/>
          <p:nvPr>
            <p:extLst>
              <p:ext uri="{D42A27DB-BD31-4B8C-83A1-F6EECF244321}">
                <p14:modId xmlns:p14="http://schemas.microsoft.com/office/powerpoint/2010/main" val="3256679134"/>
              </p:ext>
            </p:extLst>
          </p:nvPr>
        </p:nvGraphicFramePr>
        <p:xfrm>
          <a:off x="235951" y="1021372"/>
          <a:ext cx="3469932" cy="287244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6" name="Diagram 5"/>
          <p:cNvGraphicFramePr/>
          <p:nvPr>
            <p:extLst>
              <p:ext uri="{D42A27DB-BD31-4B8C-83A1-F6EECF244321}">
                <p14:modId xmlns:p14="http://schemas.microsoft.com/office/powerpoint/2010/main" val="2623022200"/>
              </p:ext>
            </p:extLst>
          </p:nvPr>
        </p:nvGraphicFramePr>
        <p:xfrm>
          <a:off x="9222116" y="221327"/>
          <a:ext cx="3242599" cy="2618126"/>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8" name="Diagram 7"/>
          <p:cNvGraphicFramePr/>
          <p:nvPr>
            <p:extLst>
              <p:ext uri="{D42A27DB-BD31-4B8C-83A1-F6EECF244321}">
                <p14:modId xmlns:p14="http://schemas.microsoft.com/office/powerpoint/2010/main" val="3100136738"/>
              </p:ext>
            </p:extLst>
          </p:nvPr>
        </p:nvGraphicFramePr>
        <p:xfrm>
          <a:off x="4992736" y="79648"/>
          <a:ext cx="3755269" cy="3023605"/>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graphicFrame>
        <p:nvGraphicFramePr>
          <p:cNvPr id="10" name="Diagram 9"/>
          <p:cNvGraphicFramePr/>
          <p:nvPr>
            <p:extLst>
              <p:ext uri="{D42A27DB-BD31-4B8C-83A1-F6EECF244321}">
                <p14:modId xmlns:p14="http://schemas.microsoft.com/office/powerpoint/2010/main" val="2203344714"/>
              </p:ext>
            </p:extLst>
          </p:nvPr>
        </p:nvGraphicFramePr>
        <p:xfrm>
          <a:off x="3570937" y="2331638"/>
          <a:ext cx="4702958" cy="4053003"/>
        </p:xfrm>
        <a:graphic>
          <a:graphicData uri="http://schemas.openxmlformats.org/drawingml/2006/diagram">
            <dgm:relIds xmlns:dgm="http://schemas.openxmlformats.org/drawingml/2006/diagram" xmlns:r="http://schemas.openxmlformats.org/officeDocument/2006/relationships" r:dm="rId23" r:lo="rId24" r:qs="rId25" r:cs="rId26"/>
          </a:graphicData>
        </a:graphic>
      </p:graphicFrame>
      <p:sp>
        <p:nvSpPr>
          <p:cNvPr id="2" name="Tijdelijke aanduiding voor dianummer 1"/>
          <p:cNvSpPr>
            <a:spLocks noGrp="1"/>
          </p:cNvSpPr>
          <p:nvPr>
            <p:ph type="sldNum" sz="quarter" idx="12"/>
          </p:nvPr>
        </p:nvSpPr>
        <p:spPr/>
        <p:txBody>
          <a:bodyPr/>
          <a:lstStyle/>
          <a:p>
            <a:fld id="{133D926E-746B-41E5-8273-B2D14AC6C474}" type="slidenum">
              <a:rPr lang="nl-NL" smtClean="0"/>
              <a:t>8</a:t>
            </a:fld>
            <a:endParaRPr lang="nl-NL"/>
          </a:p>
        </p:txBody>
      </p:sp>
      <p:graphicFrame>
        <p:nvGraphicFramePr>
          <p:cNvPr id="24" name="Diagram 23"/>
          <p:cNvGraphicFramePr/>
          <p:nvPr>
            <p:extLst>
              <p:ext uri="{D42A27DB-BD31-4B8C-83A1-F6EECF244321}">
                <p14:modId xmlns:p14="http://schemas.microsoft.com/office/powerpoint/2010/main" val="4219986004"/>
              </p:ext>
            </p:extLst>
          </p:nvPr>
        </p:nvGraphicFramePr>
        <p:xfrm>
          <a:off x="8434316" y="3261815"/>
          <a:ext cx="3899363" cy="2990024"/>
        </p:xfrm>
        <a:graphic>
          <a:graphicData uri="http://schemas.openxmlformats.org/drawingml/2006/diagram">
            <dgm:relIds xmlns:dgm="http://schemas.openxmlformats.org/drawingml/2006/diagram" xmlns:r="http://schemas.openxmlformats.org/officeDocument/2006/relationships" r:dm="rId28" r:lo="rId29" r:qs="rId30" r:cs="rId31"/>
          </a:graphicData>
        </a:graphic>
      </p:graphicFrame>
    </p:spTree>
    <p:extLst>
      <p:ext uri="{BB962C8B-B14F-4D97-AF65-F5344CB8AC3E}">
        <p14:creationId xmlns:p14="http://schemas.microsoft.com/office/powerpoint/2010/main" val="1113787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vak 4"/>
          <p:cNvSpPr txBox="1"/>
          <p:nvPr/>
        </p:nvSpPr>
        <p:spPr>
          <a:xfrm>
            <a:off x="372728" y="341314"/>
            <a:ext cx="5418471" cy="461665"/>
          </a:xfrm>
          <a:prstGeom prst="rect">
            <a:avLst/>
          </a:prstGeom>
          <a:noFill/>
        </p:spPr>
        <p:txBody>
          <a:bodyPr wrap="square" rtlCol="0">
            <a:spAutoFit/>
          </a:bodyPr>
          <a:lstStyle/>
          <a:p>
            <a:r>
              <a:rPr lang="nl-NL" sz="2400" dirty="0"/>
              <a:t>4. Sport en bewegen </a:t>
            </a:r>
            <a:endParaRPr lang="nl-NL" sz="2400" i="1" dirty="0"/>
          </a:p>
        </p:txBody>
      </p:sp>
      <p:graphicFrame>
        <p:nvGraphicFramePr>
          <p:cNvPr id="8" name="Diagram 7"/>
          <p:cNvGraphicFramePr/>
          <p:nvPr>
            <p:extLst>
              <p:ext uri="{D42A27DB-BD31-4B8C-83A1-F6EECF244321}">
                <p14:modId xmlns:p14="http://schemas.microsoft.com/office/powerpoint/2010/main" val="2711356637"/>
              </p:ext>
            </p:extLst>
          </p:nvPr>
        </p:nvGraphicFramePr>
        <p:xfrm>
          <a:off x="-209550" y="1047750"/>
          <a:ext cx="4382137" cy="34626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2" name="Diagram 11"/>
          <p:cNvGraphicFramePr/>
          <p:nvPr>
            <p:extLst>
              <p:ext uri="{D42A27DB-BD31-4B8C-83A1-F6EECF244321}">
                <p14:modId xmlns:p14="http://schemas.microsoft.com/office/powerpoint/2010/main" val="229752798"/>
              </p:ext>
            </p:extLst>
          </p:nvPr>
        </p:nvGraphicFramePr>
        <p:xfrm>
          <a:off x="7297271" y="303845"/>
          <a:ext cx="4894729" cy="3429261"/>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3" name="Diagram 12"/>
          <p:cNvGraphicFramePr/>
          <p:nvPr>
            <p:extLst>
              <p:ext uri="{D42A27DB-BD31-4B8C-83A1-F6EECF244321}">
                <p14:modId xmlns:p14="http://schemas.microsoft.com/office/powerpoint/2010/main" val="1044813509"/>
              </p:ext>
            </p:extLst>
          </p:nvPr>
        </p:nvGraphicFramePr>
        <p:xfrm>
          <a:off x="4692024" y="3053992"/>
          <a:ext cx="3833276" cy="3454946"/>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16" name="Diagram 15"/>
          <p:cNvGraphicFramePr/>
          <p:nvPr>
            <p:extLst>
              <p:ext uri="{D42A27DB-BD31-4B8C-83A1-F6EECF244321}">
                <p14:modId xmlns:p14="http://schemas.microsoft.com/office/powerpoint/2010/main" val="376214818"/>
              </p:ext>
            </p:extLst>
          </p:nvPr>
        </p:nvGraphicFramePr>
        <p:xfrm>
          <a:off x="2523352" y="4834367"/>
          <a:ext cx="1117222" cy="1286318"/>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grpSp>
        <p:nvGrpSpPr>
          <p:cNvPr id="24" name="Groep 23"/>
          <p:cNvGrpSpPr/>
          <p:nvPr/>
        </p:nvGrpSpPr>
        <p:grpSpPr>
          <a:xfrm>
            <a:off x="10829872" y="4275479"/>
            <a:ext cx="1047856" cy="1011974"/>
            <a:chOff x="0" y="121480"/>
            <a:chExt cx="929109" cy="929109"/>
          </a:xfrm>
        </p:grpSpPr>
        <p:sp>
          <p:nvSpPr>
            <p:cNvPr id="25" name="Ovaal 24"/>
            <p:cNvSpPr/>
            <p:nvPr/>
          </p:nvSpPr>
          <p:spPr>
            <a:xfrm>
              <a:off x="0" y="121480"/>
              <a:ext cx="929109" cy="929109"/>
            </a:xfrm>
            <a:prstGeom prst="ellipse">
              <a:avLst/>
            </a:prstGeom>
          </p:spPr>
          <p:style>
            <a:lnRef idx="0">
              <a:schemeClr val="accent3">
                <a:shade val="80000"/>
                <a:hueOff val="0"/>
                <a:satOff val="0"/>
                <a:lumOff val="0"/>
                <a:alphaOff val="0"/>
              </a:schemeClr>
            </a:lnRef>
            <a:fillRef idx="3">
              <a:schemeClr val="lt1">
                <a:hueOff val="0"/>
                <a:satOff val="0"/>
                <a:lumOff val="0"/>
                <a:alphaOff val="0"/>
              </a:schemeClr>
            </a:fillRef>
            <a:effectRef idx="3">
              <a:schemeClr val="lt1">
                <a:hueOff val="0"/>
                <a:satOff val="0"/>
                <a:lumOff val="0"/>
                <a:alphaOff val="0"/>
              </a:schemeClr>
            </a:effectRef>
            <a:fontRef idx="minor">
              <a:schemeClr val="dk1">
                <a:hueOff val="0"/>
                <a:satOff val="0"/>
                <a:lumOff val="0"/>
                <a:alphaOff val="0"/>
              </a:schemeClr>
            </a:fontRef>
          </p:style>
          <p:txBody>
            <a:bodyPr/>
            <a:lstStyle/>
            <a:p>
              <a:endParaRPr lang="nl-NL"/>
            </a:p>
          </p:txBody>
        </p:sp>
        <p:sp>
          <p:nvSpPr>
            <p:cNvPr id="26" name="Ovaal 4"/>
            <p:cNvSpPr/>
            <p:nvPr/>
          </p:nvSpPr>
          <p:spPr>
            <a:xfrm>
              <a:off x="136065" y="257545"/>
              <a:ext cx="656979" cy="65697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5715" tIns="5715" rIns="5715" bIns="5715" numCol="1" spcCol="1270" anchor="ctr" anchorCtr="0">
              <a:noAutofit/>
            </a:bodyPr>
            <a:lstStyle/>
            <a:p>
              <a:pPr lvl="0" algn="ctr" defTabSz="400050">
                <a:lnSpc>
                  <a:spcPct val="90000"/>
                </a:lnSpc>
                <a:spcBef>
                  <a:spcPct val="0"/>
                </a:spcBef>
              </a:pPr>
              <a:r>
                <a:rPr lang="nl-NL" sz="1000" dirty="0"/>
                <a:t>Initiatieven van commerciële  organisaties</a:t>
              </a:r>
            </a:p>
            <a:p>
              <a:pPr lvl="0" algn="ctr" defTabSz="400050">
                <a:lnSpc>
                  <a:spcPct val="90000"/>
                </a:lnSpc>
                <a:spcBef>
                  <a:spcPct val="0"/>
                </a:spcBef>
              </a:pPr>
              <a:r>
                <a:rPr lang="nl-NL" sz="700" dirty="0"/>
                <a:t>Zoals Nike</a:t>
              </a:r>
              <a:endParaRPr lang="nl-NL" sz="700" kern="1200" dirty="0"/>
            </a:p>
          </p:txBody>
        </p:sp>
      </p:grpSp>
      <p:graphicFrame>
        <p:nvGraphicFramePr>
          <p:cNvPr id="27" name="Diagram 26"/>
          <p:cNvGraphicFramePr/>
          <p:nvPr>
            <p:extLst>
              <p:ext uri="{D42A27DB-BD31-4B8C-83A1-F6EECF244321}">
                <p14:modId xmlns:p14="http://schemas.microsoft.com/office/powerpoint/2010/main" val="2463140482"/>
              </p:ext>
            </p:extLst>
          </p:nvPr>
        </p:nvGraphicFramePr>
        <p:xfrm>
          <a:off x="7941957" y="3885695"/>
          <a:ext cx="3041370" cy="2470655"/>
        </p:xfrm>
        <a:graphic>
          <a:graphicData uri="http://schemas.openxmlformats.org/drawingml/2006/diagram">
            <dgm:relIds xmlns:dgm="http://schemas.openxmlformats.org/drawingml/2006/diagram" xmlns:r="http://schemas.openxmlformats.org/officeDocument/2006/relationships" r:dm="rId23" r:lo="rId24" r:qs="rId25" r:cs="rId26"/>
          </a:graphicData>
        </a:graphic>
      </p:graphicFrame>
      <p:grpSp>
        <p:nvGrpSpPr>
          <p:cNvPr id="23" name="Groep 22"/>
          <p:cNvGrpSpPr/>
          <p:nvPr/>
        </p:nvGrpSpPr>
        <p:grpSpPr>
          <a:xfrm>
            <a:off x="4290793" y="1773997"/>
            <a:ext cx="1117222" cy="1117222"/>
            <a:chOff x="0" y="0"/>
            <a:chExt cx="1117222" cy="1117222"/>
          </a:xfrm>
        </p:grpSpPr>
        <p:sp>
          <p:nvSpPr>
            <p:cNvPr id="31" name="Ovaal 30"/>
            <p:cNvSpPr/>
            <p:nvPr/>
          </p:nvSpPr>
          <p:spPr>
            <a:xfrm>
              <a:off x="0" y="0"/>
              <a:ext cx="1117222" cy="1117222"/>
            </a:xfrm>
            <a:prstGeom prst="ellipse">
              <a:avLst/>
            </a:prstGeom>
          </p:spPr>
          <p:style>
            <a:lnRef idx="0">
              <a:schemeClr val="accent3">
                <a:shade val="80000"/>
                <a:hueOff val="0"/>
                <a:satOff val="0"/>
                <a:lumOff val="0"/>
                <a:alphaOff val="0"/>
              </a:schemeClr>
            </a:lnRef>
            <a:fillRef idx="3">
              <a:schemeClr val="lt1">
                <a:hueOff val="0"/>
                <a:satOff val="0"/>
                <a:lumOff val="0"/>
                <a:alphaOff val="0"/>
              </a:schemeClr>
            </a:fillRef>
            <a:effectRef idx="3">
              <a:schemeClr val="lt1">
                <a:hueOff val="0"/>
                <a:satOff val="0"/>
                <a:lumOff val="0"/>
                <a:alphaOff val="0"/>
              </a:schemeClr>
            </a:effectRef>
            <a:fontRef idx="minor">
              <a:schemeClr val="dk1">
                <a:hueOff val="0"/>
                <a:satOff val="0"/>
                <a:lumOff val="0"/>
                <a:alphaOff val="0"/>
              </a:schemeClr>
            </a:fontRef>
          </p:style>
          <p:txBody>
            <a:bodyPr/>
            <a:lstStyle/>
            <a:p>
              <a:endParaRPr lang="nl-NL"/>
            </a:p>
          </p:txBody>
        </p:sp>
        <p:sp>
          <p:nvSpPr>
            <p:cNvPr id="32" name="Ovaal 4"/>
            <p:cNvSpPr/>
            <p:nvPr/>
          </p:nvSpPr>
          <p:spPr>
            <a:xfrm>
              <a:off x="163613" y="163613"/>
              <a:ext cx="789996" cy="78999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985" tIns="6985" rIns="6985" bIns="6985" numCol="1" spcCol="1270" anchor="ctr" anchorCtr="0">
              <a:noAutofit/>
            </a:bodyPr>
            <a:lstStyle/>
            <a:p>
              <a:pPr algn="ctr" defTabSz="488950">
                <a:lnSpc>
                  <a:spcPct val="90000"/>
                </a:lnSpc>
                <a:spcBef>
                  <a:spcPct val="0"/>
                </a:spcBef>
                <a:spcAft>
                  <a:spcPct val="35000"/>
                </a:spcAft>
              </a:pPr>
              <a:r>
                <a:rPr lang="nl-NL" sz="900" dirty="0">
                  <a:hlinkClick r:id="rId28"/>
                </a:rPr>
                <a:t>Kenniscentrum </a:t>
              </a:r>
              <a:r>
                <a:rPr lang="nl-NL" sz="1050" dirty="0">
                  <a:hlinkClick r:id="rId28"/>
                </a:rPr>
                <a:t>Sport</a:t>
              </a:r>
              <a:endParaRPr lang="nl-NL" sz="1050" dirty="0"/>
            </a:p>
          </p:txBody>
        </p:sp>
      </p:grpSp>
      <p:sp>
        <p:nvSpPr>
          <p:cNvPr id="2" name="Tijdelijke aanduiding voor dianummer 1"/>
          <p:cNvSpPr>
            <a:spLocks noGrp="1"/>
          </p:cNvSpPr>
          <p:nvPr>
            <p:ph type="sldNum" sz="quarter" idx="12"/>
          </p:nvPr>
        </p:nvSpPr>
        <p:spPr/>
        <p:txBody>
          <a:bodyPr/>
          <a:lstStyle/>
          <a:p>
            <a:fld id="{133D926E-746B-41E5-8273-B2D14AC6C474}" type="slidenum">
              <a:rPr lang="nl-NL" smtClean="0"/>
              <a:t>9</a:t>
            </a:fld>
            <a:endParaRPr lang="nl-NL"/>
          </a:p>
        </p:txBody>
      </p:sp>
      <p:sp>
        <p:nvSpPr>
          <p:cNvPr id="17" name="Ovaal 16"/>
          <p:cNvSpPr/>
          <p:nvPr/>
        </p:nvSpPr>
        <p:spPr>
          <a:xfrm>
            <a:off x="5829185" y="303846"/>
            <a:ext cx="1117222" cy="1117222"/>
          </a:xfrm>
          <a:prstGeom prst="ellipse">
            <a:avLst/>
          </a:prstGeom>
        </p:spPr>
        <p:style>
          <a:lnRef idx="0">
            <a:schemeClr val="accent3">
              <a:shade val="80000"/>
              <a:hueOff val="0"/>
              <a:satOff val="0"/>
              <a:lumOff val="0"/>
              <a:alphaOff val="0"/>
            </a:schemeClr>
          </a:lnRef>
          <a:fillRef idx="3">
            <a:schemeClr val="lt1">
              <a:hueOff val="0"/>
              <a:satOff val="0"/>
              <a:lumOff val="0"/>
              <a:alphaOff val="0"/>
            </a:schemeClr>
          </a:fillRef>
          <a:effectRef idx="3">
            <a:schemeClr val="lt1">
              <a:hueOff val="0"/>
              <a:satOff val="0"/>
              <a:lumOff val="0"/>
              <a:alphaOff val="0"/>
            </a:schemeClr>
          </a:effectRef>
          <a:fontRef idx="minor">
            <a:schemeClr val="dk1">
              <a:hueOff val="0"/>
              <a:satOff val="0"/>
              <a:lumOff val="0"/>
              <a:alphaOff val="0"/>
            </a:schemeClr>
          </a:fontRef>
        </p:style>
        <p:txBody>
          <a:bodyPr/>
          <a:lstStyle/>
          <a:p>
            <a:pPr algn="ctr"/>
            <a:r>
              <a:rPr lang="nl-NL" sz="1050"/>
              <a:t> </a:t>
            </a:r>
            <a:r>
              <a:rPr lang="nl-NL" sz="1050">
                <a:hlinkClick r:id="rId29"/>
              </a:rPr>
              <a:t>Allesover- sport, </a:t>
            </a:r>
            <a:r>
              <a:rPr lang="nl-NL" sz="1050" dirty="0">
                <a:hlinkClick r:id="rId29"/>
              </a:rPr>
              <a:t>platform KCS</a:t>
            </a:r>
            <a:endParaRPr lang="nl-NL" sz="1050" dirty="0"/>
          </a:p>
        </p:txBody>
      </p:sp>
    </p:spTree>
    <p:extLst>
      <p:ext uri="{BB962C8B-B14F-4D97-AF65-F5344CB8AC3E}">
        <p14:creationId xmlns:p14="http://schemas.microsoft.com/office/powerpoint/2010/main" val="3093959717"/>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FF309C6DA67AB4AA8FB0B228B218D21" ma:contentTypeVersion="2" ma:contentTypeDescription="Een nieuw document maken." ma:contentTypeScope="" ma:versionID="7f9b9c44ec451db44a21bb726c1d640f">
  <xsd:schema xmlns:xsd="http://www.w3.org/2001/XMLSchema" xmlns:xs="http://www.w3.org/2001/XMLSchema" xmlns:p="http://schemas.microsoft.com/office/2006/metadata/properties" xmlns:ns2="0fc3ad9e-0e16-42d7-a324-56d3ccc8f95f" targetNamespace="http://schemas.microsoft.com/office/2006/metadata/properties" ma:root="true" ma:fieldsID="876341c0e375a4812292943a62446f4e" ns2:_="">
    <xsd:import namespace="0fc3ad9e-0e16-42d7-a324-56d3ccc8f95f"/>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c3ad9e-0e16-42d7-a324-56d3ccc8f95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A70C199-FC36-4E5B-8EDE-E943B3C7D0F8}">
  <ds:schemaRefs>
    <ds:schemaRef ds:uri="http://schemas.microsoft.com/sharepoint/v3/contenttype/forms"/>
  </ds:schemaRefs>
</ds:datastoreItem>
</file>

<file path=customXml/itemProps2.xml><?xml version="1.0" encoding="utf-8"?>
<ds:datastoreItem xmlns:ds="http://schemas.openxmlformats.org/officeDocument/2006/customXml" ds:itemID="{02AD5E96-2E8A-4D8A-870B-1E0EA7C5CBAB}">
  <ds:schemaRefs>
    <ds:schemaRef ds:uri="0fc3ad9e-0e16-42d7-a324-56d3ccc8f95f"/>
    <ds:schemaRef ds:uri="http://www.w3.org/XML/1998/namespace"/>
    <ds:schemaRef ds:uri="http://purl.org/dc/elements/1.1/"/>
    <ds:schemaRef ds:uri="http://purl.org/dc/dcmitype/"/>
    <ds:schemaRef ds:uri="http://schemas.openxmlformats.org/package/2006/metadata/core-properties"/>
    <ds:schemaRef ds:uri="http://schemas.microsoft.com/office/2006/documentManagement/types"/>
    <ds:schemaRef ds:uri="http://purl.org/dc/terms/"/>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156DED30-54CD-47B4-B737-377610A8CE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fc3ad9e-0e16-42d7-a324-56d3ccc8f9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Integral</Template>
  <TotalTime>8664</TotalTime>
  <Words>5653</Words>
  <Application>Microsoft Office PowerPoint</Application>
  <PresentationFormat>Breedbeeld</PresentationFormat>
  <Paragraphs>898</Paragraphs>
  <Slides>27</Slides>
  <Notes>8</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27</vt:i4>
      </vt:variant>
    </vt:vector>
  </HeadingPairs>
  <TitlesOfParts>
    <vt:vector size="32" baseType="lpstr">
      <vt:lpstr>Arial</vt:lpstr>
      <vt:lpstr>Calibri</vt:lpstr>
      <vt:lpstr>Calibri Light</vt:lpstr>
      <vt:lpstr>Courier New</vt:lpstr>
      <vt:lpstr>Kantoorthema</vt:lpstr>
      <vt:lpstr>Stakeholderanalyse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Bijlage 1: Overzicht lectoraten domein 1 Namen van lectoren zijn terug te vinden in ‘achtergrondinformatie ondersteunend programma praktijkgericht onderwijsonderzoek versie 1.1. d.d. 26 september 2017’ van Peter Lorist; deze lijst is continu in ontwikkeling </vt:lpstr>
      <vt:lpstr>PowerPoint-presentatie</vt:lpstr>
      <vt:lpstr>Bijlage 2: Overzicht onderzoeksthema’s in de onderwijswetenschappen per universiteit (domein 1) Uit ‘Sectorplan onderwijswetenschappen ’ van de VSNU</vt:lpstr>
      <vt:lpstr>PowerPoint-presentatie</vt:lpstr>
      <vt:lpstr>Bijlage 3: Overzicht leerstoelen domein 1  Deze lijst is continu in ontwikkeling </vt:lpstr>
      <vt:lpstr>PowerPoint-presentatie</vt:lpstr>
      <vt:lpstr>Bijlage 4: Programma’s onderwijs NRO + Regieorgaan SIA (domein 1) </vt:lpstr>
      <vt:lpstr>PowerPoint-presentatie</vt:lpstr>
      <vt:lpstr>Bijlage 5: Overzicht universitaire opleidingen domein 2 en 7</vt:lpstr>
      <vt:lpstr>PowerPoint-presentatie</vt:lpstr>
      <vt:lpstr>PowerPoint-presentatie</vt:lpstr>
      <vt:lpstr>Bijlage 8: Lopende ZonMw programma’s op het thema jeugd  </vt:lpstr>
      <vt:lpstr>Bijlage 9: Relevante NWO programma’s op het thema jeugd</vt:lpstr>
      <vt:lpstr>Bijlage 10: Overzicht lectoraten domein 7 Deze lijst is continu in ontwikkeling</vt:lpstr>
      <vt:lpstr>Bijlage 11: Overzicht leerstoelen domein 7 Deze lijst is continu in ontwikkeling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L. Lubberman</dc:creator>
  <cp:lastModifiedBy>Maartje Gerretsen</cp:lastModifiedBy>
  <cp:revision>755</cp:revision>
  <cp:lastPrinted>2024-03-22T12:53:35Z</cp:lastPrinted>
  <dcterms:created xsi:type="dcterms:W3CDTF">2017-09-22T09:46:09Z</dcterms:created>
  <dcterms:modified xsi:type="dcterms:W3CDTF">2024-07-15T06:54:27Z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0x010100EFF309C6DA67AB4AA8FB0B228B218D21</vt:lpwstr>
  </property>
</Properties>
</file>